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 id="2147483720" r:id="rId5"/>
    <p:sldMasterId id="2147483732" r:id="rId6"/>
    <p:sldMasterId id="2147483750" r:id="rId7"/>
    <p:sldMasterId id="2147483763" r:id="rId8"/>
    <p:sldMasterId id="2147483776" r:id="rId9"/>
    <p:sldMasterId id="2147483791" r:id="rId10"/>
    <p:sldMasterId id="2147483806" r:id="rId11"/>
    <p:sldMasterId id="2147483821" r:id="rId12"/>
    <p:sldMasterId id="2147483859" r:id="rId13"/>
    <p:sldMasterId id="2147483879" r:id="rId14"/>
  </p:sldMasterIdLst>
  <p:notesMasterIdLst>
    <p:notesMasterId r:id="rId105"/>
  </p:notesMasterIdLst>
  <p:handoutMasterIdLst>
    <p:handoutMasterId r:id="rId106"/>
  </p:handoutMasterIdLst>
  <p:sldIdLst>
    <p:sldId id="673" r:id="rId15"/>
    <p:sldId id="258" r:id="rId16"/>
    <p:sldId id="534" r:id="rId17"/>
    <p:sldId id="535" r:id="rId18"/>
    <p:sldId id="668" r:id="rId19"/>
    <p:sldId id="536" r:id="rId20"/>
    <p:sldId id="537" r:id="rId21"/>
    <p:sldId id="538" r:id="rId22"/>
    <p:sldId id="540" r:id="rId23"/>
    <p:sldId id="543" r:id="rId24"/>
    <p:sldId id="544" r:id="rId25"/>
    <p:sldId id="545" r:id="rId26"/>
    <p:sldId id="546" r:id="rId27"/>
    <p:sldId id="547" r:id="rId28"/>
    <p:sldId id="548" r:id="rId29"/>
    <p:sldId id="549" r:id="rId30"/>
    <p:sldId id="550" r:id="rId31"/>
    <p:sldId id="600" r:id="rId32"/>
    <p:sldId id="601" r:id="rId33"/>
    <p:sldId id="602" r:id="rId34"/>
    <p:sldId id="603" r:id="rId35"/>
    <p:sldId id="605" r:id="rId36"/>
    <p:sldId id="606" r:id="rId37"/>
    <p:sldId id="607" r:id="rId38"/>
    <p:sldId id="611" r:id="rId39"/>
    <p:sldId id="567" r:id="rId40"/>
    <p:sldId id="568" r:id="rId41"/>
    <p:sldId id="569" r:id="rId42"/>
    <p:sldId id="570" r:id="rId43"/>
    <p:sldId id="571" r:id="rId44"/>
    <p:sldId id="572" r:id="rId45"/>
    <p:sldId id="573" r:id="rId46"/>
    <p:sldId id="574" r:id="rId47"/>
    <p:sldId id="575" r:id="rId48"/>
    <p:sldId id="576" r:id="rId49"/>
    <p:sldId id="577" r:id="rId50"/>
    <p:sldId id="578" r:id="rId51"/>
    <p:sldId id="579" r:id="rId52"/>
    <p:sldId id="580" r:id="rId53"/>
    <p:sldId id="581" r:id="rId54"/>
    <p:sldId id="582" r:id="rId55"/>
    <p:sldId id="583" r:id="rId56"/>
    <p:sldId id="584" r:id="rId57"/>
    <p:sldId id="585" r:id="rId58"/>
    <p:sldId id="586" r:id="rId59"/>
    <p:sldId id="587" r:id="rId60"/>
    <p:sldId id="588" r:id="rId61"/>
    <p:sldId id="590" r:id="rId62"/>
    <p:sldId id="591" r:id="rId63"/>
    <p:sldId id="628" r:id="rId64"/>
    <p:sldId id="669" r:id="rId65"/>
    <p:sldId id="593" r:id="rId66"/>
    <p:sldId id="592" r:id="rId67"/>
    <p:sldId id="594" r:id="rId68"/>
    <p:sldId id="639" r:id="rId69"/>
    <p:sldId id="640" r:id="rId70"/>
    <p:sldId id="641" r:id="rId71"/>
    <p:sldId id="642" r:id="rId72"/>
    <p:sldId id="595" r:id="rId73"/>
    <p:sldId id="596" r:id="rId74"/>
    <p:sldId id="597" r:id="rId75"/>
    <p:sldId id="598" r:id="rId76"/>
    <p:sldId id="599" r:id="rId77"/>
    <p:sldId id="629" r:id="rId78"/>
    <p:sldId id="644" r:id="rId79"/>
    <p:sldId id="670" r:id="rId80"/>
    <p:sldId id="616" r:id="rId81"/>
    <p:sldId id="634" r:id="rId82"/>
    <p:sldId id="635" r:id="rId83"/>
    <p:sldId id="617" r:id="rId84"/>
    <p:sldId id="618" r:id="rId85"/>
    <p:sldId id="620" r:id="rId86"/>
    <p:sldId id="656" r:id="rId87"/>
    <p:sldId id="622" r:id="rId88"/>
    <p:sldId id="623" r:id="rId89"/>
    <p:sldId id="624" r:id="rId90"/>
    <p:sldId id="630" r:id="rId91"/>
    <p:sldId id="631" r:id="rId92"/>
    <p:sldId id="632" r:id="rId93"/>
    <p:sldId id="659" r:id="rId94"/>
    <p:sldId id="660" r:id="rId95"/>
    <p:sldId id="666" r:id="rId96"/>
    <p:sldId id="662" r:id="rId97"/>
    <p:sldId id="661" r:id="rId98"/>
    <p:sldId id="663" r:id="rId99"/>
    <p:sldId id="664" r:id="rId100"/>
    <p:sldId id="613" r:id="rId101"/>
    <p:sldId id="614" r:id="rId102"/>
    <p:sldId id="615" r:id="rId103"/>
    <p:sldId id="674" r:id="rId104"/>
  </p:sldIdLst>
  <p:sldSz cx="12192000" cy="6858000"/>
  <p:notesSz cx="6888163" cy="100203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onel Hernández" initials="LH" lastIdx="1" clrIdx="0">
    <p:extLst>
      <p:ext uri="{19B8F6BF-5375-455C-9EA6-DF929625EA0E}">
        <p15:presenceInfo xmlns:p15="http://schemas.microsoft.com/office/powerpoint/2012/main" userId="86888ee796227c4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66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94" autoAdjust="0"/>
  </p:normalViewPr>
  <p:slideViewPr>
    <p:cSldViewPr snapToGrid="0">
      <p:cViewPr varScale="1">
        <p:scale>
          <a:sx n="69" d="100"/>
          <a:sy n="69" d="100"/>
        </p:scale>
        <p:origin x="780" y="48"/>
      </p:cViewPr>
      <p:guideLst>
        <p:guide orient="horz" pos="2160"/>
        <p:guide pos="3840"/>
      </p:guideLst>
    </p:cSldViewPr>
  </p:slideViewPr>
  <p:notesTextViewPr>
    <p:cViewPr>
      <p:scale>
        <a:sx n="3" d="2"/>
        <a:sy n="3" d="2"/>
      </p:scale>
      <p:origin x="0" y="0"/>
    </p:cViewPr>
  </p:notesText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viewProps" Target="viewProps.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s>
</file>

<file path=ppt/diagrams/_rels/data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svg"/><Relationship Id="rId1" Type="http://schemas.openxmlformats.org/officeDocument/2006/relationships/image" Target="../media/image55.png"/><Relationship Id="rId6" Type="http://schemas.openxmlformats.org/officeDocument/2006/relationships/image" Target="../media/image18.svg"/><Relationship Id="rId5" Type="http://schemas.openxmlformats.org/officeDocument/2006/relationships/image" Target="../media/image57.png"/><Relationship Id="rId4" Type="http://schemas.openxmlformats.org/officeDocument/2006/relationships/image" Target="../media/image16.svg"/></Relationships>
</file>

<file path=ppt/diagrams/_rels/data2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image" Target="NULL"/><Relationship Id="rId1" Type="http://schemas.openxmlformats.org/officeDocument/2006/relationships/image" Target="../media/image97.png"/><Relationship Id="rId6" Type="http://schemas.openxmlformats.org/officeDocument/2006/relationships/image" Target="NULL"/><Relationship Id="rId5" Type="http://schemas.openxmlformats.org/officeDocument/2006/relationships/image" Target="../media/image99.png"/><Relationship Id="rId4" Type="http://schemas.openxmlformats.org/officeDocument/2006/relationships/image" Target="NULL"/></Relationships>
</file>

<file path=ppt/diagrams/_rels/data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NULL"/><Relationship Id="rId1" Type="http://schemas.openxmlformats.org/officeDocument/2006/relationships/image" Target="../media/image107.png"/><Relationship Id="rId6" Type="http://schemas.openxmlformats.org/officeDocument/2006/relationships/image" Target="NULL"/><Relationship Id="rId5" Type="http://schemas.openxmlformats.org/officeDocument/2006/relationships/image" Target="../media/image109.png"/><Relationship Id="rId4" Type="http://schemas.openxmlformats.org/officeDocument/2006/relationships/image" Target="NULL"/></Relationships>
</file>

<file path=ppt/diagrams/_rels/data9.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svg"/><Relationship Id="rId1" Type="http://schemas.openxmlformats.org/officeDocument/2006/relationships/image" Target="../media/image55.png"/><Relationship Id="rId6" Type="http://schemas.openxmlformats.org/officeDocument/2006/relationships/image" Target="../media/image18.svg"/><Relationship Id="rId5" Type="http://schemas.openxmlformats.org/officeDocument/2006/relationships/image" Target="../media/image57.png"/><Relationship Id="rId4" Type="http://schemas.openxmlformats.org/officeDocument/2006/relationships/image" Target="../media/image16.svg"/></Relationships>
</file>

<file path=ppt/diagrams/_rels/drawing2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image" Target="NULL"/><Relationship Id="rId1" Type="http://schemas.openxmlformats.org/officeDocument/2006/relationships/image" Target="../media/image97.png"/><Relationship Id="rId6" Type="http://schemas.openxmlformats.org/officeDocument/2006/relationships/image" Target="NULL"/><Relationship Id="rId5" Type="http://schemas.openxmlformats.org/officeDocument/2006/relationships/image" Target="../media/image99.png"/><Relationship Id="rId4" Type="http://schemas.openxmlformats.org/officeDocument/2006/relationships/image" Target="NULL"/></Relationships>
</file>

<file path=ppt/diagrams/_rels/drawing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NULL"/><Relationship Id="rId1" Type="http://schemas.openxmlformats.org/officeDocument/2006/relationships/image" Target="../media/image107.png"/><Relationship Id="rId6" Type="http://schemas.openxmlformats.org/officeDocument/2006/relationships/image" Target="NULL"/><Relationship Id="rId5" Type="http://schemas.openxmlformats.org/officeDocument/2006/relationships/image" Target="../media/image109.png"/><Relationship Id="rId4" Type="http://schemas.openxmlformats.org/officeDocument/2006/relationships/image" Target="NULL"/></Relationships>
</file>

<file path=ppt/diagrams/_rels/drawing9.xml.rels><?xml version="1.0" encoding="UTF-8" standalone="yes"?>
<Relationships xmlns="http://schemas.openxmlformats.org/package/2006/relationships"><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69AA44-827E-4B99-A4B8-65C2E2FCC8D8}" type="doc">
      <dgm:prSet loTypeId="urn:microsoft.com/office/officeart/2005/8/layout/list1" loCatId="list" qsTypeId="urn:microsoft.com/office/officeart/2005/8/quickstyle/3d3" qsCatId="3D" csTypeId="urn:microsoft.com/office/officeart/2005/8/colors/accent3_2" csCatId="accent3" phldr="1"/>
      <dgm:spPr/>
      <dgm:t>
        <a:bodyPr/>
        <a:lstStyle/>
        <a:p>
          <a:endParaRPr lang="es-ES"/>
        </a:p>
      </dgm:t>
    </dgm:pt>
    <dgm:pt modelId="{7DDC3EF8-5B9A-47A9-B599-288B4189301E}">
      <dgm:prSet/>
      <dgm:spPr/>
      <dgm:t>
        <a:bodyPr/>
        <a:lstStyle/>
        <a:p>
          <a:r>
            <a:rPr lang="es-EC" smtClean="0"/>
            <a:t>La cobranza y la psicología del cliente</a:t>
          </a:r>
          <a:endParaRPr lang="en-US"/>
        </a:p>
      </dgm:t>
    </dgm:pt>
    <dgm:pt modelId="{95837E18-2A72-42EF-96AF-F749858EDF9B}" type="parTrans" cxnId="{96BFE0C5-92A5-4F3B-89ED-DAA5B462F1EF}">
      <dgm:prSet/>
      <dgm:spPr/>
      <dgm:t>
        <a:bodyPr/>
        <a:lstStyle/>
        <a:p>
          <a:endParaRPr lang="es-ES"/>
        </a:p>
      </dgm:t>
    </dgm:pt>
    <dgm:pt modelId="{567AE21B-09A3-494A-88AC-7844EBA17884}" type="sibTrans" cxnId="{96BFE0C5-92A5-4F3B-89ED-DAA5B462F1EF}">
      <dgm:prSet/>
      <dgm:spPr/>
      <dgm:t>
        <a:bodyPr/>
        <a:lstStyle/>
        <a:p>
          <a:endParaRPr lang="es-ES"/>
        </a:p>
      </dgm:t>
    </dgm:pt>
    <dgm:pt modelId="{940A1856-6EBC-4A79-B536-6E5CE8D840CC}">
      <dgm:prSet/>
      <dgm:spPr/>
      <dgm:t>
        <a:bodyPr/>
        <a:lstStyle/>
        <a:p>
          <a:r>
            <a:rPr lang="es-EC" dirty="0" smtClean="0"/>
            <a:t>Qué es cobrar</a:t>
          </a:r>
          <a:endParaRPr lang="en-US" dirty="0"/>
        </a:p>
      </dgm:t>
    </dgm:pt>
    <dgm:pt modelId="{7419D09C-0D1E-4D7A-90A7-75B2DB678C40}" type="parTrans" cxnId="{7853F7A3-925D-4864-AFB7-22E2460AF9D4}">
      <dgm:prSet/>
      <dgm:spPr/>
      <dgm:t>
        <a:bodyPr/>
        <a:lstStyle/>
        <a:p>
          <a:endParaRPr lang="es-ES"/>
        </a:p>
      </dgm:t>
    </dgm:pt>
    <dgm:pt modelId="{AF287741-0C01-465F-AA88-64FD6E1F58D2}" type="sibTrans" cxnId="{7853F7A3-925D-4864-AFB7-22E2460AF9D4}">
      <dgm:prSet/>
      <dgm:spPr/>
      <dgm:t>
        <a:bodyPr/>
        <a:lstStyle/>
        <a:p>
          <a:endParaRPr lang="es-ES"/>
        </a:p>
      </dgm:t>
    </dgm:pt>
    <dgm:pt modelId="{53879200-6C5B-475C-82EE-E6F2B7234805}">
      <dgm:prSet/>
      <dgm:spPr/>
      <dgm:t>
        <a:bodyPr/>
        <a:lstStyle/>
        <a:p>
          <a:r>
            <a:rPr lang="es-EC" dirty="0" smtClean="0"/>
            <a:t>Gestión de cobranzas online</a:t>
          </a:r>
          <a:endParaRPr lang="en-US" dirty="0"/>
        </a:p>
      </dgm:t>
    </dgm:pt>
    <dgm:pt modelId="{657486B2-8819-40AF-A514-4477C075A971}" type="parTrans" cxnId="{B1C1C060-1F48-4E20-ADE6-B07F6E4C0AFD}">
      <dgm:prSet/>
      <dgm:spPr/>
      <dgm:t>
        <a:bodyPr/>
        <a:lstStyle/>
        <a:p>
          <a:endParaRPr lang="es-ES"/>
        </a:p>
      </dgm:t>
    </dgm:pt>
    <dgm:pt modelId="{D30F265B-3AD9-4164-B68F-56EB2819020D}" type="sibTrans" cxnId="{B1C1C060-1F48-4E20-ADE6-B07F6E4C0AFD}">
      <dgm:prSet/>
      <dgm:spPr/>
      <dgm:t>
        <a:bodyPr/>
        <a:lstStyle/>
        <a:p>
          <a:endParaRPr lang="es-ES"/>
        </a:p>
      </dgm:t>
    </dgm:pt>
    <dgm:pt modelId="{397882BB-6A18-49A2-AF38-75A7441C8B7A}">
      <dgm:prSet/>
      <dgm:spPr/>
      <dgm:t>
        <a:bodyPr/>
        <a:lstStyle/>
        <a:p>
          <a:r>
            <a:rPr lang="es-EC" dirty="0" smtClean="0"/>
            <a:t>Estrategias para la gestión de recuperación personalizada</a:t>
          </a:r>
          <a:endParaRPr lang="en-US" dirty="0"/>
        </a:p>
      </dgm:t>
    </dgm:pt>
    <dgm:pt modelId="{D8C26F4C-B4AE-4DCA-8FB8-072C14C1D201}" type="parTrans" cxnId="{82270E66-0FC6-4100-AC06-F68E5E25E05F}">
      <dgm:prSet/>
      <dgm:spPr/>
      <dgm:t>
        <a:bodyPr/>
        <a:lstStyle/>
        <a:p>
          <a:endParaRPr lang="es-ES"/>
        </a:p>
      </dgm:t>
    </dgm:pt>
    <dgm:pt modelId="{0FC73458-1984-4D96-8545-8F4613984706}" type="sibTrans" cxnId="{82270E66-0FC6-4100-AC06-F68E5E25E05F}">
      <dgm:prSet/>
      <dgm:spPr/>
      <dgm:t>
        <a:bodyPr/>
        <a:lstStyle/>
        <a:p>
          <a:endParaRPr lang="es-ES"/>
        </a:p>
      </dgm:t>
    </dgm:pt>
    <dgm:pt modelId="{CD07E51C-65B8-45E8-8665-F1A64B67A64F}">
      <dgm:prSet/>
      <dgm:spPr/>
      <dgm:t>
        <a:bodyPr/>
        <a:lstStyle/>
        <a:p>
          <a:r>
            <a:rPr lang="es-EC" dirty="0" smtClean="0"/>
            <a:t>Tipología de clientes y el manejo de emociones</a:t>
          </a:r>
          <a:endParaRPr lang="en-US" dirty="0"/>
        </a:p>
      </dgm:t>
    </dgm:pt>
    <dgm:pt modelId="{31852B0A-8A40-45CD-98C7-E617A390A6A9}" type="parTrans" cxnId="{4DFE4221-61E8-444F-9D82-21A1F9F5A00F}">
      <dgm:prSet/>
      <dgm:spPr/>
      <dgm:t>
        <a:bodyPr/>
        <a:lstStyle/>
        <a:p>
          <a:endParaRPr lang="es-ES"/>
        </a:p>
      </dgm:t>
    </dgm:pt>
    <dgm:pt modelId="{D7245D04-B199-43EA-A4B5-F21AC38C9342}" type="sibTrans" cxnId="{4DFE4221-61E8-444F-9D82-21A1F9F5A00F}">
      <dgm:prSet/>
      <dgm:spPr/>
      <dgm:t>
        <a:bodyPr/>
        <a:lstStyle/>
        <a:p>
          <a:endParaRPr lang="es-ES"/>
        </a:p>
      </dgm:t>
    </dgm:pt>
    <dgm:pt modelId="{9276C5DB-67A1-4464-98D9-88225D7D814C}">
      <dgm:prSet/>
      <dgm:spPr/>
      <dgm:t>
        <a:bodyPr/>
        <a:lstStyle/>
        <a:p>
          <a:r>
            <a:rPr lang="es-EC" dirty="0" smtClean="0"/>
            <a:t>Tipos de clientes</a:t>
          </a:r>
          <a:endParaRPr lang="en-US" dirty="0"/>
        </a:p>
      </dgm:t>
    </dgm:pt>
    <dgm:pt modelId="{1EFCD57A-FFAA-4823-A653-1C6ACEE7280F}" type="parTrans" cxnId="{8E4DF942-A0AF-45A3-A407-5D55AA79F82A}">
      <dgm:prSet/>
      <dgm:spPr/>
      <dgm:t>
        <a:bodyPr/>
        <a:lstStyle/>
        <a:p>
          <a:endParaRPr lang="es-ES"/>
        </a:p>
      </dgm:t>
    </dgm:pt>
    <dgm:pt modelId="{58496B2D-F3D9-45EA-BEC5-C98471988470}" type="sibTrans" cxnId="{8E4DF942-A0AF-45A3-A407-5D55AA79F82A}">
      <dgm:prSet/>
      <dgm:spPr/>
      <dgm:t>
        <a:bodyPr/>
        <a:lstStyle/>
        <a:p>
          <a:endParaRPr lang="es-ES"/>
        </a:p>
      </dgm:t>
    </dgm:pt>
    <dgm:pt modelId="{595DA1B7-9BFD-4523-B916-EDC247004DBB}">
      <dgm:prSet/>
      <dgm:spPr/>
      <dgm:t>
        <a:bodyPr/>
        <a:lstStyle/>
        <a:p>
          <a:r>
            <a:rPr lang="es-EC" dirty="0" smtClean="0"/>
            <a:t>Técnicas para el manejo de objeciones</a:t>
          </a:r>
          <a:endParaRPr lang="en-US" dirty="0"/>
        </a:p>
      </dgm:t>
    </dgm:pt>
    <dgm:pt modelId="{D0AE3F52-6E4C-49D9-A4E2-3CCE719E4392}" type="parTrans" cxnId="{38312817-755E-46CB-9A01-3BFDBB7C3078}">
      <dgm:prSet/>
      <dgm:spPr/>
      <dgm:t>
        <a:bodyPr/>
        <a:lstStyle/>
        <a:p>
          <a:endParaRPr lang="es-ES"/>
        </a:p>
      </dgm:t>
    </dgm:pt>
    <dgm:pt modelId="{3D4ED141-D2CD-40E4-AE57-61455F264957}" type="sibTrans" cxnId="{38312817-755E-46CB-9A01-3BFDBB7C3078}">
      <dgm:prSet/>
      <dgm:spPr/>
      <dgm:t>
        <a:bodyPr/>
        <a:lstStyle/>
        <a:p>
          <a:endParaRPr lang="es-ES"/>
        </a:p>
      </dgm:t>
    </dgm:pt>
    <dgm:pt modelId="{D7D014AF-B0BA-4186-AC27-FAF79DE5F9D5}">
      <dgm:prSet/>
      <dgm:spPr/>
      <dgm:t>
        <a:bodyPr/>
        <a:lstStyle/>
        <a:p>
          <a:r>
            <a:rPr lang="es-EC" smtClean="0"/>
            <a:t>Negociación: Anatomía de los conflictos, los tres cerebros</a:t>
          </a:r>
          <a:endParaRPr lang="en-US"/>
        </a:p>
      </dgm:t>
    </dgm:pt>
    <dgm:pt modelId="{24445C7E-602B-4A52-87EB-C39B12C2D59A}" type="parTrans" cxnId="{431D3DE3-6B4B-4B38-9D9D-ADABAB361AAD}">
      <dgm:prSet/>
      <dgm:spPr/>
      <dgm:t>
        <a:bodyPr/>
        <a:lstStyle/>
        <a:p>
          <a:endParaRPr lang="es-ES"/>
        </a:p>
      </dgm:t>
    </dgm:pt>
    <dgm:pt modelId="{231A55CA-ECBB-4F57-B160-583A24B17829}" type="sibTrans" cxnId="{431D3DE3-6B4B-4B38-9D9D-ADABAB361AAD}">
      <dgm:prSet/>
      <dgm:spPr/>
      <dgm:t>
        <a:bodyPr/>
        <a:lstStyle/>
        <a:p>
          <a:endParaRPr lang="es-ES"/>
        </a:p>
      </dgm:t>
    </dgm:pt>
    <dgm:pt modelId="{DA16ACED-4716-4397-9192-021D0A77775E}">
      <dgm:prSet/>
      <dgm:spPr/>
      <dgm:t>
        <a:bodyPr/>
        <a:lstStyle/>
        <a:p>
          <a:r>
            <a:rPr lang="es-EC" dirty="0" smtClean="0"/>
            <a:t>Negociación y persuasión</a:t>
          </a:r>
          <a:endParaRPr lang="en-US" dirty="0"/>
        </a:p>
      </dgm:t>
    </dgm:pt>
    <dgm:pt modelId="{98F38103-B840-4B13-B0EB-E025B4E8E376}" type="parTrans" cxnId="{9566E33C-D0AE-4511-BB00-73EB43E32AC3}">
      <dgm:prSet/>
      <dgm:spPr/>
      <dgm:t>
        <a:bodyPr/>
        <a:lstStyle/>
        <a:p>
          <a:endParaRPr lang="es-ES"/>
        </a:p>
      </dgm:t>
    </dgm:pt>
    <dgm:pt modelId="{A3D9B2A2-A5AE-4F3A-9318-2E6F44830622}" type="sibTrans" cxnId="{9566E33C-D0AE-4511-BB00-73EB43E32AC3}">
      <dgm:prSet/>
      <dgm:spPr/>
      <dgm:t>
        <a:bodyPr/>
        <a:lstStyle/>
        <a:p>
          <a:endParaRPr lang="es-ES"/>
        </a:p>
      </dgm:t>
    </dgm:pt>
    <dgm:pt modelId="{DC381F19-9EB1-4866-92C0-682076BB075E}">
      <dgm:prSet/>
      <dgm:spPr/>
      <dgm:t>
        <a:bodyPr/>
        <a:lstStyle/>
        <a:p>
          <a:r>
            <a:rPr lang="es-EC" smtClean="0"/>
            <a:t>Comunicación: Camino al manejo de conflictos</a:t>
          </a:r>
          <a:endParaRPr lang="en-US"/>
        </a:p>
      </dgm:t>
    </dgm:pt>
    <dgm:pt modelId="{BF047A59-0BA3-42CD-BAB0-FE18CA603815}" type="parTrans" cxnId="{FBA459C1-A9D8-40F4-AE7E-83AE3C99AA51}">
      <dgm:prSet/>
      <dgm:spPr/>
      <dgm:t>
        <a:bodyPr/>
        <a:lstStyle/>
        <a:p>
          <a:endParaRPr lang="es-ES"/>
        </a:p>
      </dgm:t>
    </dgm:pt>
    <dgm:pt modelId="{72C95D47-BCD5-47E6-A88C-8DD09FCFBE07}" type="sibTrans" cxnId="{FBA459C1-A9D8-40F4-AE7E-83AE3C99AA51}">
      <dgm:prSet/>
      <dgm:spPr/>
      <dgm:t>
        <a:bodyPr/>
        <a:lstStyle/>
        <a:p>
          <a:endParaRPr lang="es-ES"/>
        </a:p>
      </dgm:t>
    </dgm:pt>
    <dgm:pt modelId="{BD26114E-B290-45DA-8D45-90236518704C}">
      <dgm:prSet/>
      <dgm:spPr/>
      <dgm:t>
        <a:bodyPr/>
        <a:lstStyle/>
        <a:p>
          <a:r>
            <a:rPr lang="es-EC" dirty="0" smtClean="0"/>
            <a:t>La comunicación oral y comunicación no verbal</a:t>
          </a:r>
          <a:endParaRPr lang="en-US" dirty="0"/>
        </a:p>
      </dgm:t>
    </dgm:pt>
    <dgm:pt modelId="{D92A5AE6-08C8-44B3-B670-44477329C88E}" type="parTrans" cxnId="{B2E99FC5-3229-4548-A49C-C65542A0796D}">
      <dgm:prSet/>
      <dgm:spPr/>
      <dgm:t>
        <a:bodyPr/>
        <a:lstStyle/>
        <a:p>
          <a:endParaRPr lang="es-ES"/>
        </a:p>
      </dgm:t>
    </dgm:pt>
    <dgm:pt modelId="{F26734DA-AB00-441B-93E4-6A5024E652BA}" type="sibTrans" cxnId="{B2E99FC5-3229-4548-A49C-C65542A0796D}">
      <dgm:prSet/>
      <dgm:spPr/>
      <dgm:t>
        <a:bodyPr/>
        <a:lstStyle/>
        <a:p>
          <a:endParaRPr lang="es-ES"/>
        </a:p>
      </dgm:t>
    </dgm:pt>
    <dgm:pt modelId="{278E6575-5F4A-4808-9FDA-B6122886BC41}">
      <dgm:prSet/>
      <dgm:spPr/>
      <dgm:t>
        <a:bodyPr/>
        <a:lstStyle/>
        <a:p>
          <a:r>
            <a:rPr lang="es-EC" dirty="0" smtClean="0"/>
            <a:t>Los pasos para una comunicación efectiva</a:t>
          </a:r>
          <a:endParaRPr lang="en-US" dirty="0"/>
        </a:p>
      </dgm:t>
    </dgm:pt>
    <dgm:pt modelId="{42FA538C-34ED-45E9-B8C6-C13D5E89F0F8}" type="parTrans" cxnId="{6BCCD84A-B0C1-441F-9C58-188FBE171DC8}">
      <dgm:prSet/>
      <dgm:spPr/>
      <dgm:t>
        <a:bodyPr/>
        <a:lstStyle/>
        <a:p>
          <a:endParaRPr lang="es-ES"/>
        </a:p>
      </dgm:t>
    </dgm:pt>
    <dgm:pt modelId="{CADB15C4-9AE8-4A01-8A19-597ABA67ADFD}" type="sibTrans" cxnId="{6BCCD84A-B0C1-441F-9C58-188FBE171DC8}">
      <dgm:prSet/>
      <dgm:spPr/>
      <dgm:t>
        <a:bodyPr/>
        <a:lstStyle/>
        <a:p>
          <a:endParaRPr lang="es-ES"/>
        </a:p>
      </dgm:t>
    </dgm:pt>
    <dgm:pt modelId="{F03E75F2-FACC-4910-A471-E814557B6653}">
      <dgm:prSet/>
      <dgm:spPr/>
      <dgm:t>
        <a:bodyPr/>
        <a:lstStyle/>
        <a:p>
          <a:r>
            <a:rPr lang="es-EC" smtClean="0"/>
            <a:t>Barreras y brechas comunicacionales. La aplicación de la PN</a:t>
          </a:r>
          <a:endParaRPr lang="en-US" dirty="0"/>
        </a:p>
      </dgm:t>
    </dgm:pt>
    <dgm:pt modelId="{93ED1BBC-1849-4FA7-8E62-21007772C77C}" type="parTrans" cxnId="{06BC25CB-E59C-4002-8428-FAE1CB01C5B5}">
      <dgm:prSet/>
      <dgm:spPr/>
    </dgm:pt>
    <dgm:pt modelId="{511570F5-5C7F-405F-A01B-C2F8B2821566}" type="sibTrans" cxnId="{06BC25CB-E59C-4002-8428-FAE1CB01C5B5}">
      <dgm:prSet/>
      <dgm:spPr/>
    </dgm:pt>
    <dgm:pt modelId="{71DB63F5-9DBA-47FD-8B75-B0BB62208CFF}">
      <dgm:prSet/>
      <dgm:spPr/>
      <dgm:t>
        <a:bodyPr/>
        <a:lstStyle/>
        <a:p>
          <a:r>
            <a:rPr lang="es-MX" dirty="0" smtClean="0"/>
            <a:t>Información Financiera y el impacto de la morosidad en las provisiones y resultados de la IFI</a:t>
          </a:r>
          <a:endParaRPr lang="en-US" dirty="0"/>
        </a:p>
      </dgm:t>
    </dgm:pt>
    <dgm:pt modelId="{2E80CAA1-7841-4061-BC8B-82EC4D38BC2C}" type="parTrans" cxnId="{2D275681-E0DF-4015-8B81-BEDEB7113ADB}">
      <dgm:prSet/>
      <dgm:spPr/>
    </dgm:pt>
    <dgm:pt modelId="{0B7EAC15-00DB-4C40-BEE2-EEE829E45A0C}" type="sibTrans" cxnId="{2D275681-E0DF-4015-8B81-BEDEB7113ADB}">
      <dgm:prSet/>
      <dgm:spPr/>
    </dgm:pt>
    <dgm:pt modelId="{8CA85C3E-B815-4211-94C4-72416FC48068}" type="pres">
      <dgm:prSet presAssocID="{FF69AA44-827E-4B99-A4B8-65C2E2FCC8D8}" presName="linear" presStyleCnt="0">
        <dgm:presLayoutVars>
          <dgm:dir/>
          <dgm:animLvl val="lvl"/>
          <dgm:resizeHandles val="exact"/>
        </dgm:presLayoutVars>
      </dgm:prSet>
      <dgm:spPr/>
      <dgm:t>
        <a:bodyPr/>
        <a:lstStyle/>
        <a:p>
          <a:endParaRPr lang="es-ES"/>
        </a:p>
      </dgm:t>
    </dgm:pt>
    <dgm:pt modelId="{DF0C4E3B-1540-443A-8277-AE3CD16CFED5}" type="pres">
      <dgm:prSet presAssocID="{7DDC3EF8-5B9A-47A9-B599-288B4189301E}" presName="parentLin" presStyleCnt="0"/>
      <dgm:spPr/>
    </dgm:pt>
    <dgm:pt modelId="{C20541E6-E0FB-4C44-B327-AB66DAD2DA8D}" type="pres">
      <dgm:prSet presAssocID="{7DDC3EF8-5B9A-47A9-B599-288B4189301E}" presName="parentLeftMargin" presStyleLbl="node1" presStyleIdx="0" presStyleCnt="3"/>
      <dgm:spPr/>
      <dgm:t>
        <a:bodyPr/>
        <a:lstStyle/>
        <a:p>
          <a:endParaRPr lang="es-ES"/>
        </a:p>
      </dgm:t>
    </dgm:pt>
    <dgm:pt modelId="{80CEDCEC-B7AA-44FE-AB71-6DE8C3CBC404}" type="pres">
      <dgm:prSet presAssocID="{7DDC3EF8-5B9A-47A9-B599-288B4189301E}" presName="parentText" presStyleLbl="node1" presStyleIdx="0" presStyleCnt="3">
        <dgm:presLayoutVars>
          <dgm:chMax val="0"/>
          <dgm:bulletEnabled val="1"/>
        </dgm:presLayoutVars>
      </dgm:prSet>
      <dgm:spPr/>
      <dgm:t>
        <a:bodyPr/>
        <a:lstStyle/>
        <a:p>
          <a:endParaRPr lang="es-ES"/>
        </a:p>
      </dgm:t>
    </dgm:pt>
    <dgm:pt modelId="{B1EA2C7C-1DD6-41AA-A437-62BFEC26BC07}" type="pres">
      <dgm:prSet presAssocID="{7DDC3EF8-5B9A-47A9-B599-288B4189301E}" presName="negativeSpace" presStyleCnt="0"/>
      <dgm:spPr/>
    </dgm:pt>
    <dgm:pt modelId="{E3B4E94F-A4BB-4865-8ADF-946F299605D6}" type="pres">
      <dgm:prSet presAssocID="{7DDC3EF8-5B9A-47A9-B599-288B4189301E}" presName="childText" presStyleLbl="conFgAcc1" presStyleIdx="0" presStyleCnt="3">
        <dgm:presLayoutVars>
          <dgm:bulletEnabled val="1"/>
        </dgm:presLayoutVars>
      </dgm:prSet>
      <dgm:spPr/>
      <dgm:t>
        <a:bodyPr/>
        <a:lstStyle/>
        <a:p>
          <a:endParaRPr lang="es-ES"/>
        </a:p>
      </dgm:t>
    </dgm:pt>
    <dgm:pt modelId="{761DA29B-0589-4182-99B0-45E6435AAFD0}" type="pres">
      <dgm:prSet presAssocID="{567AE21B-09A3-494A-88AC-7844EBA17884}" presName="spaceBetweenRectangles" presStyleCnt="0"/>
      <dgm:spPr/>
    </dgm:pt>
    <dgm:pt modelId="{55770B87-3E23-4B2D-BB00-6032DA3EE33F}" type="pres">
      <dgm:prSet presAssocID="{D7D014AF-B0BA-4186-AC27-FAF79DE5F9D5}" presName="parentLin" presStyleCnt="0"/>
      <dgm:spPr/>
    </dgm:pt>
    <dgm:pt modelId="{199B440A-2179-477B-886A-8970D3D705A4}" type="pres">
      <dgm:prSet presAssocID="{D7D014AF-B0BA-4186-AC27-FAF79DE5F9D5}" presName="parentLeftMargin" presStyleLbl="node1" presStyleIdx="0" presStyleCnt="3"/>
      <dgm:spPr/>
      <dgm:t>
        <a:bodyPr/>
        <a:lstStyle/>
        <a:p>
          <a:endParaRPr lang="es-ES"/>
        </a:p>
      </dgm:t>
    </dgm:pt>
    <dgm:pt modelId="{7DC446B5-359B-424D-A182-A7B2FC6D49B5}" type="pres">
      <dgm:prSet presAssocID="{D7D014AF-B0BA-4186-AC27-FAF79DE5F9D5}" presName="parentText" presStyleLbl="node1" presStyleIdx="1" presStyleCnt="3">
        <dgm:presLayoutVars>
          <dgm:chMax val="0"/>
          <dgm:bulletEnabled val="1"/>
        </dgm:presLayoutVars>
      </dgm:prSet>
      <dgm:spPr/>
      <dgm:t>
        <a:bodyPr/>
        <a:lstStyle/>
        <a:p>
          <a:endParaRPr lang="es-ES"/>
        </a:p>
      </dgm:t>
    </dgm:pt>
    <dgm:pt modelId="{2545FBF1-DA5B-4CBE-9F6B-1B174B1767A7}" type="pres">
      <dgm:prSet presAssocID="{D7D014AF-B0BA-4186-AC27-FAF79DE5F9D5}" presName="negativeSpace" presStyleCnt="0"/>
      <dgm:spPr/>
    </dgm:pt>
    <dgm:pt modelId="{521A1C79-B3BE-482B-9CDF-E4C5476A2AEA}" type="pres">
      <dgm:prSet presAssocID="{D7D014AF-B0BA-4186-AC27-FAF79DE5F9D5}" presName="childText" presStyleLbl="conFgAcc1" presStyleIdx="1" presStyleCnt="3">
        <dgm:presLayoutVars>
          <dgm:bulletEnabled val="1"/>
        </dgm:presLayoutVars>
      </dgm:prSet>
      <dgm:spPr/>
      <dgm:t>
        <a:bodyPr/>
        <a:lstStyle/>
        <a:p>
          <a:endParaRPr lang="es-ES"/>
        </a:p>
      </dgm:t>
    </dgm:pt>
    <dgm:pt modelId="{898F5DCD-BF39-4557-93B9-D00995469716}" type="pres">
      <dgm:prSet presAssocID="{231A55CA-ECBB-4F57-B160-583A24B17829}" presName="spaceBetweenRectangles" presStyleCnt="0"/>
      <dgm:spPr/>
    </dgm:pt>
    <dgm:pt modelId="{84084C30-CC8C-48ED-B2D2-659AAB08A59A}" type="pres">
      <dgm:prSet presAssocID="{DC381F19-9EB1-4866-92C0-682076BB075E}" presName="parentLin" presStyleCnt="0"/>
      <dgm:spPr/>
    </dgm:pt>
    <dgm:pt modelId="{30D3EEAD-5192-4212-BDC1-847A6A0BC92C}" type="pres">
      <dgm:prSet presAssocID="{DC381F19-9EB1-4866-92C0-682076BB075E}" presName="parentLeftMargin" presStyleLbl="node1" presStyleIdx="1" presStyleCnt="3"/>
      <dgm:spPr/>
      <dgm:t>
        <a:bodyPr/>
        <a:lstStyle/>
        <a:p>
          <a:endParaRPr lang="es-ES"/>
        </a:p>
      </dgm:t>
    </dgm:pt>
    <dgm:pt modelId="{10740175-4C2F-4BCF-B6B9-CA050B5EEA9E}" type="pres">
      <dgm:prSet presAssocID="{DC381F19-9EB1-4866-92C0-682076BB075E}" presName="parentText" presStyleLbl="node1" presStyleIdx="2" presStyleCnt="3">
        <dgm:presLayoutVars>
          <dgm:chMax val="0"/>
          <dgm:bulletEnabled val="1"/>
        </dgm:presLayoutVars>
      </dgm:prSet>
      <dgm:spPr/>
      <dgm:t>
        <a:bodyPr/>
        <a:lstStyle/>
        <a:p>
          <a:endParaRPr lang="es-ES"/>
        </a:p>
      </dgm:t>
    </dgm:pt>
    <dgm:pt modelId="{D34F4FA0-5775-4FEE-8FFA-799D67C3A0F2}" type="pres">
      <dgm:prSet presAssocID="{DC381F19-9EB1-4866-92C0-682076BB075E}" presName="negativeSpace" presStyleCnt="0"/>
      <dgm:spPr/>
    </dgm:pt>
    <dgm:pt modelId="{D0BB81B2-AE31-4F1E-BB6A-9B97C2AEBE3A}" type="pres">
      <dgm:prSet presAssocID="{DC381F19-9EB1-4866-92C0-682076BB075E}" presName="childText" presStyleLbl="conFgAcc1" presStyleIdx="2" presStyleCnt="3">
        <dgm:presLayoutVars>
          <dgm:bulletEnabled val="1"/>
        </dgm:presLayoutVars>
      </dgm:prSet>
      <dgm:spPr/>
      <dgm:t>
        <a:bodyPr/>
        <a:lstStyle/>
        <a:p>
          <a:endParaRPr lang="es-ES"/>
        </a:p>
      </dgm:t>
    </dgm:pt>
  </dgm:ptLst>
  <dgm:cxnLst>
    <dgm:cxn modelId="{7CEA6835-8001-45B5-AC57-C2618B05C8BE}" type="presOf" srcId="{D7D014AF-B0BA-4186-AC27-FAF79DE5F9D5}" destId="{7DC446B5-359B-424D-A182-A7B2FC6D49B5}" srcOrd="1" destOrd="0" presId="urn:microsoft.com/office/officeart/2005/8/layout/list1"/>
    <dgm:cxn modelId="{994C67A5-CA0D-4218-A3D2-676684B89D62}" type="presOf" srcId="{278E6575-5F4A-4808-9FDA-B6122886BC41}" destId="{D0BB81B2-AE31-4F1E-BB6A-9B97C2AEBE3A}" srcOrd="0" destOrd="1" presId="urn:microsoft.com/office/officeart/2005/8/layout/list1"/>
    <dgm:cxn modelId="{9566E33C-D0AE-4511-BB00-73EB43E32AC3}" srcId="{D7D014AF-B0BA-4186-AC27-FAF79DE5F9D5}" destId="{DA16ACED-4716-4397-9192-021D0A77775E}" srcOrd="0" destOrd="0" parTransId="{98F38103-B840-4B13-B0EB-E025B4E8E376}" sibTransId="{A3D9B2A2-A5AE-4F3A-9318-2E6F44830622}"/>
    <dgm:cxn modelId="{6BCCD84A-B0C1-441F-9C58-188FBE171DC8}" srcId="{DC381F19-9EB1-4866-92C0-682076BB075E}" destId="{278E6575-5F4A-4808-9FDA-B6122886BC41}" srcOrd="1" destOrd="0" parTransId="{42FA538C-34ED-45E9-B8C6-C13D5E89F0F8}" sibTransId="{CADB15C4-9AE8-4A01-8A19-597ABA67ADFD}"/>
    <dgm:cxn modelId="{431D3DE3-6B4B-4B38-9D9D-ADABAB361AAD}" srcId="{FF69AA44-827E-4B99-A4B8-65C2E2FCC8D8}" destId="{D7D014AF-B0BA-4186-AC27-FAF79DE5F9D5}" srcOrd="1" destOrd="0" parTransId="{24445C7E-602B-4A52-87EB-C39B12C2D59A}" sibTransId="{231A55CA-ECBB-4F57-B160-583A24B17829}"/>
    <dgm:cxn modelId="{779E1A03-2D7D-4223-B1F0-8F4A26F3C6D4}" type="presOf" srcId="{940A1856-6EBC-4A79-B536-6E5CE8D840CC}" destId="{E3B4E94F-A4BB-4865-8ADF-946F299605D6}" srcOrd="0" destOrd="0" presId="urn:microsoft.com/office/officeart/2005/8/layout/list1"/>
    <dgm:cxn modelId="{DA8332B0-9AC4-4B3D-AA92-B28DE1C746A2}" type="presOf" srcId="{BD26114E-B290-45DA-8D45-90236518704C}" destId="{D0BB81B2-AE31-4F1E-BB6A-9B97C2AEBE3A}" srcOrd="0" destOrd="0" presId="urn:microsoft.com/office/officeart/2005/8/layout/list1"/>
    <dgm:cxn modelId="{AAB4F2D0-9C74-4A40-8B3A-A77DAE443DF5}" type="presOf" srcId="{F03E75F2-FACC-4910-A471-E814557B6653}" destId="{D0BB81B2-AE31-4F1E-BB6A-9B97C2AEBE3A}" srcOrd="0" destOrd="2" presId="urn:microsoft.com/office/officeart/2005/8/layout/list1"/>
    <dgm:cxn modelId="{E57B1360-4328-45B9-8F29-FFC678DA1461}" type="presOf" srcId="{595DA1B7-9BFD-4523-B916-EDC247004DBB}" destId="{E3B4E94F-A4BB-4865-8ADF-946F299605D6}" srcOrd="0" destOrd="6" presId="urn:microsoft.com/office/officeart/2005/8/layout/list1"/>
    <dgm:cxn modelId="{324D8026-927F-485E-9960-76DA71CB5722}" type="presOf" srcId="{DC381F19-9EB1-4866-92C0-682076BB075E}" destId="{30D3EEAD-5192-4212-BDC1-847A6A0BC92C}" srcOrd="0" destOrd="0" presId="urn:microsoft.com/office/officeart/2005/8/layout/list1"/>
    <dgm:cxn modelId="{4DFE4221-61E8-444F-9D82-21A1F9F5A00F}" srcId="{397882BB-6A18-49A2-AF38-75A7441C8B7A}" destId="{CD07E51C-65B8-45E8-8665-F1A64B67A64F}" srcOrd="0" destOrd="0" parTransId="{31852B0A-8A40-45CD-98C7-E617A390A6A9}" sibTransId="{D7245D04-B199-43EA-A4B5-F21AC38C9342}"/>
    <dgm:cxn modelId="{27DCDB1A-1C31-4972-B018-B7A0DA094E1D}" type="presOf" srcId="{9276C5DB-67A1-4464-98D9-88225D7D814C}" destId="{E3B4E94F-A4BB-4865-8ADF-946F299605D6}" srcOrd="0" destOrd="5" presId="urn:microsoft.com/office/officeart/2005/8/layout/list1"/>
    <dgm:cxn modelId="{0FD68E51-9A8A-4100-A48B-94C299BFDA08}" type="presOf" srcId="{D7D014AF-B0BA-4186-AC27-FAF79DE5F9D5}" destId="{199B440A-2179-477B-886A-8970D3D705A4}" srcOrd="0" destOrd="0" presId="urn:microsoft.com/office/officeart/2005/8/layout/list1"/>
    <dgm:cxn modelId="{8E4DF942-A0AF-45A3-A407-5D55AA79F82A}" srcId="{397882BB-6A18-49A2-AF38-75A7441C8B7A}" destId="{9276C5DB-67A1-4464-98D9-88225D7D814C}" srcOrd="1" destOrd="0" parTransId="{1EFCD57A-FFAA-4823-A653-1C6ACEE7280F}" sibTransId="{58496B2D-F3D9-45EA-BEC5-C98471988470}"/>
    <dgm:cxn modelId="{7853F7A3-925D-4864-AFB7-22E2460AF9D4}" srcId="{7DDC3EF8-5B9A-47A9-B599-288B4189301E}" destId="{940A1856-6EBC-4A79-B536-6E5CE8D840CC}" srcOrd="0" destOrd="0" parTransId="{7419D09C-0D1E-4D7A-90A7-75B2DB678C40}" sibTransId="{AF287741-0C01-465F-AA88-64FD6E1F58D2}"/>
    <dgm:cxn modelId="{06BC25CB-E59C-4002-8428-FAE1CB01C5B5}" srcId="{DC381F19-9EB1-4866-92C0-682076BB075E}" destId="{F03E75F2-FACC-4910-A471-E814557B6653}" srcOrd="2" destOrd="0" parTransId="{93ED1BBC-1849-4FA7-8E62-21007772C77C}" sibTransId="{511570F5-5C7F-405F-A01B-C2F8B2821566}"/>
    <dgm:cxn modelId="{2D275681-E0DF-4015-8B81-BEDEB7113ADB}" srcId="{7DDC3EF8-5B9A-47A9-B599-288B4189301E}" destId="{71DB63F5-9DBA-47FD-8B75-B0BB62208CFF}" srcOrd="1" destOrd="0" parTransId="{2E80CAA1-7841-4061-BC8B-82EC4D38BC2C}" sibTransId="{0B7EAC15-00DB-4C40-BEE2-EEE829E45A0C}"/>
    <dgm:cxn modelId="{96BFE0C5-92A5-4F3B-89ED-DAA5B462F1EF}" srcId="{FF69AA44-827E-4B99-A4B8-65C2E2FCC8D8}" destId="{7DDC3EF8-5B9A-47A9-B599-288B4189301E}" srcOrd="0" destOrd="0" parTransId="{95837E18-2A72-42EF-96AF-F749858EDF9B}" sibTransId="{567AE21B-09A3-494A-88AC-7844EBA17884}"/>
    <dgm:cxn modelId="{D2A33B8C-60FF-4081-91E4-A02396A4B112}" type="presOf" srcId="{DA16ACED-4716-4397-9192-021D0A77775E}" destId="{521A1C79-B3BE-482B-9CDF-E4C5476A2AEA}" srcOrd="0" destOrd="0" presId="urn:microsoft.com/office/officeart/2005/8/layout/list1"/>
    <dgm:cxn modelId="{BADAD4BD-BD36-447A-9284-AB0B5F2679DB}" type="presOf" srcId="{7DDC3EF8-5B9A-47A9-B599-288B4189301E}" destId="{C20541E6-E0FB-4C44-B327-AB66DAD2DA8D}" srcOrd="0" destOrd="0" presId="urn:microsoft.com/office/officeart/2005/8/layout/list1"/>
    <dgm:cxn modelId="{B43B0FB9-8EEB-487B-AD07-AFF601573476}" type="presOf" srcId="{7DDC3EF8-5B9A-47A9-B599-288B4189301E}" destId="{80CEDCEC-B7AA-44FE-AB71-6DE8C3CBC404}" srcOrd="1" destOrd="0" presId="urn:microsoft.com/office/officeart/2005/8/layout/list1"/>
    <dgm:cxn modelId="{DA554027-27A7-4679-A9A1-70C2D55816D0}" type="presOf" srcId="{53879200-6C5B-475C-82EE-E6F2B7234805}" destId="{E3B4E94F-A4BB-4865-8ADF-946F299605D6}" srcOrd="0" destOrd="2" presId="urn:microsoft.com/office/officeart/2005/8/layout/list1"/>
    <dgm:cxn modelId="{1C6B9724-8138-4465-BE6A-13E739FB5566}" type="presOf" srcId="{CD07E51C-65B8-45E8-8665-F1A64B67A64F}" destId="{E3B4E94F-A4BB-4865-8ADF-946F299605D6}" srcOrd="0" destOrd="4" presId="urn:microsoft.com/office/officeart/2005/8/layout/list1"/>
    <dgm:cxn modelId="{FBA459C1-A9D8-40F4-AE7E-83AE3C99AA51}" srcId="{FF69AA44-827E-4B99-A4B8-65C2E2FCC8D8}" destId="{DC381F19-9EB1-4866-92C0-682076BB075E}" srcOrd="2" destOrd="0" parTransId="{BF047A59-0BA3-42CD-BAB0-FE18CA603815}" sibTransId="{72C95D47-BCD5-47E6-A88C-8DD09FCFBE07}"/>
    <dgm:cxn modelId="{99B5C20C-1996-B141-95C1-044EC9B3875F}" type="presOf" srcId="{FF69AA44-827E-4B99-A4B8-65C2E2FCC8D8}" destId="{8CA85C3E-B815-4211-94C4-72416FC48068}" srcOrd="0" destOrd="0" presId="urn:microsoft.com/office/officeart/2005/8/layout/list1"/>
    <dgm:cxn modelId="{C5CBEC6A-9281-42F4-A72E-10E0669FA390}" type="presOf" srcId="{DC381F19-9EB1-4866-92C0-682076BB075E}" destId="{10740175-4C2F-4BCF-B6B9-CA050B5EEA9E}" srcOrd="1" destOrd="0" presId="urn:microsoft.com/office/officeart/2005/8/layout/list1"/>
    <dgm:cxn modelId="{04E8B27C-C314-4CEC-8144-B8CD00D2403E}" type="presOf" srcId="{71DB63F5-9DBA-47FD-8B75-B0BB62208CFF}" destId="{E3B4E94F-A4BB-4865-8ADF-946F299605D6}" srcOrd="0" destOrd="1" presId="urn:microsoft.com/office/officeart/2005/8/layout/list1"/>
    <dgm:cxn modelId="{82270E66-0FC6-4100-AC06-F68E5E25E05F}" srcId="{7DDC3EF8-5B9A-47A9-B599-288B4189301E}" destId="{397882BB-6A18-49A2-AF38-75A7441C8B7A}" srcOrd="3" destOrd="0" parTransId="{D8C26F4C-B4AE-4DCA-8FB8-072C14C1D201}" sibTransId="{0FC73458-1984-4D96-8545-8F4613984706}"/>
    <dgm:cxn modelId="{927CC84E-E2C7-4F6B-9534-B4C7497A5047}" type="presOf" srcId="{397882BB-6A18-49A2-AF38-75A7441C8B7A}" destId="{E3B4E94F-A4BB-4865-8ADF-946F299605D6}" srcOrd="0" destOrd="3" presId="urn:microsoft.com/office/officeart/2005/8/layout/list1"/>
    <dgm:cxn modelId="{38312817-755E-46CB-9A01-3BFDBB7C3078}" srcId="{7DDC3EF8-5B9A-47A9-B599-288B4189301E}" destId="{595DA1B7-9BFD-4523-B916-EDC247004DBB}" srcOrd="4" destOrd="0" parTransId="{D0AE3F52-6E4C-49D9-A4E2-3CCE719E4392}" sibTransId="{3D4ED141-D2CD-40E4-AE57-61455F264957}"/>
    <dgm:cxn modelId="{B2E99FC5-3229-4548-A49C-C65542A0796D}" srcId="{DC381F19-9EB1-4866-92C0-682076BB075E}" destId="{BD26114E-B290-45DA-8D45-90236518704C}" srcOrd="0" destOrd="0" parTransId="{D92A5AE6-08C8-44B3-B670-44477329C88E}" sibTransId="{F26734DA-AB00-441B-93E4-6A5024E652BA}"/>
    <dgm:cxn modelId="{B1C1C060-1F48-4E20-ADE6-B07F6E4C0AFD}" srcId="{7DDC3EF8-5B9A-47A9-B599-288B4189301E}" destId="{53879200-6C5B-475C-82EE-E6F2B7234805}" srcOrd="2" destOrd="0" parTransId="{657486B2-8819-40AF-A514-4477C075A971}" sibTransId="{D30F265B-3AD9-4164-B68F-56EB2819020D}"/>
    <dgm:cxn modelId="{5E58DB38-1AF5-426E-BEE8-DA469833E94D}" type="presParOf" srcId="{8CA85C3E-B815-4211-94C4-72416FC48068}" destId="{DF0C4E3B-1540-443A-8277-AE3CD16CFED5}" srcOrd="0" destOrd="0" presId="urn:microsoft.com/office/officeart/2005/8/layout/list1"/>
    <dgm:cxn modelId="{5FDF5102-48DD-4E1D-8621-A65B154BA6A5}" type="presParOf" srcId="{DF0C4E3B-1540-443A-8277-AE3CD16CFED5}" destId="{C20541E6-E0FB-4C44-B327-AB66DAD2DA8D}" srcOrd="0" destOrd="0" presId="urn:microsoft.com/office/officeart/2005/8/layout/list1"/>
    <dgm:cxn modelId="{7678E912-AF1A-47CE-86CF-F5C0288C0832}" type="presParOf" srcId="{DF0C4E3B-1540-443A-8277-AE3CD16CFED5}" destId="{80CEDCEC-B7AA-44FE-AB71-6DE8C3CBC404}" srcOrd="1" destOrd="0" presId="urn:microsoft.com/office/officeart/2005/8/layout/list1"/>
    <dgm:cxn modelId="{10EA1DC2-2030-4847-99D8-CF20B47A4074}" type="presParOf" srcId="{8CA85C3E-B815-4211-94C4-72416FC48068}" destId="{B1EA2C7C-1DD6-41AA-A437-62BFEC26BC07}" srcOrd="1" destOrd="0" presId="urn:microsoft.com/office/officeart/2005/8/layout/list1"/>
    <dgm:cxn modelId="{6C478A71-C252-40BD-B639-9A88AA50E579}" type="presParOf" srcId="{8CA85C3E-B815-4211-94C4-72416FC48068}" destId="{E3B4E94F-A4BB-4865-8ADF-946F299605D6}" srcOrd="2" destOrd="0" presId="urn:microsoft.com/office/officeart/2005/8/layout/list1"/>
    <dgm:cxn modelId="{7F241889-0C43-4E52-8D48-9D0211404C7F}" type="presParOf" srcId="{8CA85C3E-B815-4211-94C4-72416FC48068}" destId="{761DA29B-0589-4182-99B0-45E6435AAFD0}" srcOrd="3" destOrd="0" presId="urn:microsoft.com/office/officeart/2005/8/layout/list1"/>
    <dgm:cxn modelId="{B538BCCE-AC1D-4F30-8933-58E7A79BAC1F}" type="presParOf" srcId="{8CA85C3E-B815-4211-94C4-72416FC48068}" destId="{55770B87-3E23-4B2D-BB00-6032DA3EE33F}" srcOrd="4" destOrd="0" presId="urn:microsoft.com/office/officeart/2005/8/layout/list1"/>
    <dgm:cxn modelId="{5ED90A4D-4A17-4653-AB70-7C17527C08D1}" type="presParOf" srcId="{55770B87-3E23-4B2D-BB00-6032DA3EE33F}" destId="{199B440A-2179-477B-886A-8970D3D705A4}" srcOrd="0" destOrd="0" presId="urn:microsoft.com/office/officeart/2005/8/layout/list1"/>
    <dgm:cxn modelId="{FA264158-795E-4C9F-BB47-3F302AECB0F3}" type="presParOf" srcId="{55770B87-3E23-4B2D-BB00-6032DA3EE33F}" destId="{7DC446B5-359B-424D-A182-A7B2FC6D49B5}" srcOrd="1" destOrd="0" presId="urn:microsoft.com/office/officeart/2005/8/layout/list1"/>
    <dgm:cxn modelId="{A6668D12-ECAA-4014-AA63-992179931AFF}" type="presParOf" srcId="{8CA85C3E-B815-4211-94C4-72416FC48068}" destId="{2545FBF1-DA5B-4CBE-9F6B-1B174B1767A7}" srcOrd="5" destOrd="0" presId="urn:microsoft.com/office/officeart/2005/8/layout/list1"/>
    <dgm:cxn modelId="{F77BA3C5-C0A5-43A5-8669-374854B9AA56}" type="presParOf" srcId="{8CA85C3E-B815-4211-94C4-72416FC48068}" destId="{521A1C79-B3BE-482B-9CDF-E4C5476A2AEA}" srcOrd="6" destOrd="0" presId="urn:microsoft.com/office/officeart/2005/8/layout/list1"/>
    <dgm:cxn modelId="{A473A10F-BA90-4A7C-A5CD-6407DAAF8B48}" type="presParOf" srcId="{8CA85C3E-B815-4211-94C4-72416FC48068}" destId="{898F5DCD-BF39-4557-93B9-D00995469716}" srcOrd="7" destOrd="0" presId="urn:microsoft.com/office/officeart/2005/8/layout/list1"/>
    <dgm:cxn modelId="{715B831D-B52F-4F27-9503-11CA8A1997E8}" type="presParOf" srcId="{8CA85C3E-B815-4211-94C4-72416FC48068}" destId="{84084C30-CC8C-48ED-B2D2-659AAB08A59A}" srcOrd="8" destOrd="0" presId="urn:microsoft.com/office/officeart/2005/8/layout/list1"/>
    <dgm:cxn modelId="{8D4B470F-3552-4202-9BCD-6744076A9DD0}" type="presParOf" srcId="{84084C30-CC8C-48ED-B2D2-659AAB08A59A}" destId="{30D3EEAD-5192-4212-BDC1-847A6A0BC92C}" srcOrd="0" destOrd="0" presId="urn:microsoft.com/office/officeart/2005/8/layout/list1"/>
    <dgm:cxn modelId="{CF46A3E6-0DF5-49DD-93C6-A7F065073520}" type="presParOf" srcId="{84084C30-CC8C-48ED-B2D2-659AAB08A59A}" destId="{10740175-4C2F-4BCF-B6B9-CA050B5EEA9E}" srcOrd="1" destOrd="0" presId="urn:microsoft.com/office/officeart/2005/8/layout/list1"/>
    <dgm:cxn modelId="{E7007D98-73B8-45F8-87EE-6538B24A69AB}" type="presParOf" srcId="{8CA85C3E-B815-4211-94C4-72416FC48068}" destId="{D34F4FA0-5775-4FEE-8FFA-799D67C3A0F2}" srcOrd="9" destOrd="0" presId="urn:microsoft.com/office/officeart/2005/8/layout/list1"/>
    <dgm:cxn modelId="{BB1FC30C-9CA8-4AA9-B46A-7356DDA4A3C9}" type="presParOf" srcId="{8CA85C3E-B815-4211-94C4-72416FC48068}" destId="{D0BB81B2-AE31-4F1E-BB6A-9B97C2AEBE3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2E629270-BD90-41E4-AA12-ACA5F120F1C7}" type="doc">
      <dgm:prSet loTypeId="urn:microsoft.com/office/officeart/2005/8/layout/hProcess9" loCatId="process" qsTypeId="urn:microsoft.com/office/officeart/2005/8/quickstyle/simple1" qsCatId="simple" csTypeId="urn:microsoft.com/office/officeart/2005/8/colors/colorful1" csCatId="colorful" phldr="1"/>
      <dgm:spPr/>
    </dgm:pt>
    <dgm:pt modelId="{7B4001E8-C385-45DF-B8E4-66E777080963}">
      <dgm:prSet phldrT="[Texto]" custT="1"/>
      <dgm:spPr/>
      <dgm:t>
        <a:bodyPr/>
        <a:lstStyle/>
        <a:p>
          <a:r>
            <a:rPr lang="es-EC" sz="1500" dirty="0"/>
            <a:t>Aparecen en épocas de crisis.</a:t>
          </a:r>
        </a:p>
        <a:p>
          <a:r>
            <a:rPr lang="es-EC" sz="1500" dirty="0"/>
            <a:t>Despedidos de trabajos</a:t>
          </a:r>
        </a:p>
        <a:p>
          <a:r>
            <a:rPr lang="es-EC" sz="1500" dirty="0"/>
            <a:t>No pueden abrir sus negocios</a:t>
          </a:r>
          <a:endParaRPr lang="en-US" sz="1500" dirty="0"/>
        </a:p>
      </dgm:t>
    </dgm:pt>
    <dgm:pt modelId="{25D8210A-0898-49F9-951B-5CB15FC90A48}" type="parTrans" cxnId="{039414E5-5F27-45D5-A00E-6274A1FC9031}">
      <dgm:prSet/>
      <dgm:spPr/>
      <dgm:t>
        <a:bodyPr/>
        <a:lstStyle/>
        <a:p>
          <a:endParaRPr lang="en-US" sz="1500"/>
        </a:p>
      </dgm:t>
    </dgm:pt>
    <dgm:pt modelId="{7F7B89C3-A259-4F7E-9070-F37AD5662446}" type="sibTrans" cxnId="{039414E5-5F27-45D5-A00E-6274A1FC9031}">
      <dgm:prSet/>
      <dgm:spPr/>
      <dgm:t>
        <a:bodyPr/>
        <a:lstStyle/>
        <a:p>
          <a:endParaRPr lang="en-US" sz="1500"/>
        </a:p>
      </dgm:t>
    </dgm:pt>
    <dgm:pt modelId="{24E2B0E8-A928-4553-9AB0-285FB8345266}">
      <dgm:prSet phldrT="[Texto]" custT="1"/>
      <dgm:spPr/>
      <dgm:t>
        <a:bodyPr/>
        <a:lstStyle/>
        <a:p>
          <a:r>
            <a:rPr lang="es-EC" sz="1500" dirty="0"/>
            <a:t>Pagarían si pudieran.</a:t>
          </a:r>
        </a:p>
        <a:p>
          <a:r>
            <a:rPr lang="es-EC" sz="1500" dirty="0"/>
            <a:t>Son de buena fe.</a:t>
          </a:r>
          <a:endParaRPr lang="en-US" sz="1500" dirty="0"/>
        </a:p>
      </dgm:t>
    </dgm:pt>
    <dgm:pt modelId="{2DC4ACCE-7182-43A3-8818-672BFA001096}" type="parTrans" cxnId="{CD00D75C-FB48-4941-94D3-B210160E0F21}">
      <dgm:prSet/>
      <dgm:spPr/>
      <dgm:t>
        <a:bodyPr/>
        <a:lstStyle/>
        <a:p>
          <a:endParaRPr lang="en-US" sz="1500"/>
        </a:p>
      </dgm:t>
    </dgm:pt>
    <dgm:pt modelId="{07C3997C-0661-49F7-9860-5509500E5080}" type="sibTrans" cxnId="{CD00D75C-FB48-4941-94D3-B210160E0F21}">
      <dgm:prSet/>
      <dgm:spPr/>
      <dgm:t>
        <a:bodyPr/>
        <a:lstStyle/>
        <a:p>
          <a:endParaRPr lang="en-US" sz="1500"/>
        </a:p>
      </dgm:t>
    </dgm:pt>
    <dgm:pt modelId="{E0920C16-23AF-4270-9281-5BDC47260D7C}">
      <dgm:prSet phldrT="[Texto]" custT="1"/>
      <dgm:spPr>
        <a:solidFill>
          <a:schemeClr val="accent5"/>
        </a:solidFill>
      </dgm:spPr>
      <dgm:t>
        <a:bodyPr/>
        <a:lstStyle/>
        <a:p>
          <a:r>
            <a:rPr lang="es-EC" sz="1500" dirty="0"/>
            <a:t>Pagarán cuando tengan medios económicos, tiempo y facilidades para hacerlo.</a:t>
          </a:r>
          <a:endParaRPr lang="en-US" sz="1500" dirty="0"/>
        </a:p>
      </dgm:t>
    </dgm:pt>
    <dgm:pt modelId="{2F1800F6-E7BF-41F2-9DE5-02D4D98F4F5B}" type="parTrans" cxnId="{D89575C3-C1C1-4975-B664-8FA1810EF4A1}">
      <dgm:prSet/>
      <dgm:spPr/>
      <dgm:t>
        <a:bodyPr/>
        <a:lstStyle/>
        <a:p>
          <a:endParaRPr lang="en-US" sz="1500"/>
        </a:p>
      </dgm:t>
    </dgm:pt>
    <dgm:pt modelId="{EED4012F-9D2F-46C6-BF02-C8BB399B32C7}" type="sibTrans" cxnId="{D89575C3-C1C1-4975-B664-8FA1810EF4A1}">
      <dgm:prSet/>
      <dgm:spPr/>
      <dgm:t>
        <a:bodyPr/>
        <a:lstStyle/>
        <a:p>
          <a:endParaRPr lang="en-US" sz="1500"/>
        </a:p>
      </dgm:t>
    </dgm:pt>
    <dgm:pt modelId="{2FED491C-0348-47E7-9698-D7ED958C3C9D}" type="pres">
      <dgm:prSet presAssocID="{2E629270-BD90-41E4-AA12-ACA5F120F1C7}" presName="CompostProcess" presStyleCnt="0">
        <dgm:presLayoutVars>
          <dgm:dir/>
          <dgm:resizeHandles val="exact"/>
        </dgm:presLayoutVars>
      </dgm:prSet>
      <dgm:spPr/>
    </dgm:pt>
    <dgm:pt modelId="{AE679B72-0517-46AF-8C87-5DA3CF0D2A07}" type="pres">
      <dgm:prSet presAssocID="{2E629270-BD90-41E4-AA12-ACA5F120F1C7}" presName="arrow" presStyleLbl="bgShp" presStyleIdx="0" presStyleCnt="1"/>
      <dgm:spPr/>
    </dgm:pt>
    <dgm:pt modelId="{273B45F1-D060-4065-8D7B-94D38FCE730C}" type="pres">
      <dgm:prSet presAssocID="{2E629270-BD90-41E4-AA12-ACA5F120F1C7}" presName="linearProcess" presStyleCnt="0"/>
      <dgm:spPr/>
    </dgm:pt>
    <dgm:pt modelId="{45EE58BC-B778-4DC3-B7C4-0D69AFFBF859}" type="pres">
      <dgm:prSet presAssocID="{7B4001E8-C385-45DF-B8E4-66E777080963}" presName="textNode" presStyleLbl="node1" presStyleIdx="0" presStyleCnt="3">
        <dgm:presLayoutVars>
          <dgm:bulletEnabled val="1"/>
        </dgm:presLayoutVars>
      </dgm:prSet>
      <dgm:spPr/>
      <dgm:t>
        <a:bodyPr/>
        <a:lstStyle/>
        <a:p>
          <a:endParaRPr lang="es-ES"/>
        </a:p>
      </dgm:t>
    </dgm:pt>
    <dgm:pt modelId="{8FC3718A-83DB-4D42-AD72-D51DE3C98954}" type="pres">
      <dgm:prSet presAssocID="{7F7B89C3-A259-4F7E-9070-F37AD5662446}" presName="sibTrans" presStyleCnt="0"/>
      <dgm:spPr/>
    </dgm:pt>
    <dgm:pt modelId="{2F3C1839-2190-4043-B485-7F32AFEDD39F}" type="pres">
      <dgm:prSet presAssocID="{24E2B0E8-A928-4553-9AB0-285FB8345266}" presName="textNode" presStyleLbl="node1" presStyleIdx="1" presStyleCnt="3">
        <dgm:presLayoutVars>
          <dgm:bulletEnabled val="1"/>
        </dgm:presLayoutVars>
      </dgm:prSet>
      <dgm:spPr/>
      <dgm:t>
        <a:bodyPr/>
        <a:lstStyle/>
        <a:p>
          <a:endParaRPr lang="es-ES"/>
        </a:p>
      </dgm:t>
    </dgm:pt>
    <dgm:pt modelId="{30B75AA1-1BD4-4C43-8DBF-7CA5D6D4E145}" type="pres">
      <dgm:prSet presAssocID="{07C3997C-0661-49F7-9860-5509500E5080}" presName="sibTrans" presStyleCnt="0"/>
      <dgm:spPr/>
    </dgm:pt>
    <dgm:pt modelId="{7591D778-38C0-4838-A9F7-7BA27162883F}" type="pres">
      <dgm:prSet presAssocID="{E0920C16-23AF-4270-9281-5BDC47260D7C}" presName="textNode" presStyleLbl="node1" presStyleIdx="2" presStyleCnt="3">
        <dgm:presLayoutVars>
          <dgm:bulletEnabled val="1"/>
        </dgm:presLayoutVars>
      </dgm:prSet>
      <dgm:spPr/>
      <dgm:t>
        <a:bodyPr/>
        <a:lstStyle/>
        <a:p>
          <a:endParaRPr lang="es-ES"/>
        </a:p>
      </dgm:t>
    </dgm:pt>
  </dgm:ptLst>
  <dgm:cxnLst>
    <dgm:cxn modelId="{2228302A-0AD2-4CF7-AC45-5C54ED9EB8B4}" type="presOf" srcId="{7B4001E8-C385-45DF-B8E4-66E777080963}" destId="{45EE58BC-B778-4DC3-B7C4-0D69AFFBF859}" srcOrd="0" destOrd="0" presId="urn:microsoft.com/office/officeart/2005/8/layout/hProcess9"/>
    <dgm:cxn modelId="{039414E5-5F27-45D5-A00E-6274A1FC9031}" srcId="{2E629270-BD90-41E4-AA12-ACA5F120F1C7}" destId="{7B4001E8-C385-45DF-B8E4-66E777080963}" srcOrd="0" destOrd="0" parTransId="{25D8210A-0898-49F9-951B-5CB15FC90A48}" sibTransId="{7F7B89C3-A259-4F7E-9070-F37AD5662446}"/>
    <dgm:cxn modelId="{1A9B0EAF-C28B-4016-BE7E-DD6D8371496B}" type="presOf" srcId="{E0920C16-23AF-4270-9281-5BDC47260D7C}" destId="{7591D778-38C0-4838-A9F7-7BA27162883F}" srcOrd="0" destOrd="0" presId="urn:microsoft.com/office/officeart/2005/8/layout/hProcess9"/>
    <dgm:cxn modelId="{CD00D75C-FB48-4941-94D3-B210160E0F21}" srcId="{2E629270-BD90-41E4-AA12-ACA5F120F1C7}" destId="{24E2B0E8-A928-4553-9AB0-285FB8345266}" srcOrd="1" destOrd="0" parTransId="{2DC4ACCE-7182-43A3-8818-672BFA001096}" sibTransId="{07C3997C-0661-49F7-9860-5509500E5080}"/>
    <dgm:cxn modelId="{BE06450A-40AB-47A4-A3E2-FB8D12032371}" type="presOf" srcId="{24E2B0E8-A928-4553-9AB0-285FB8345266}" destId="{2F3C1839-2190-4043-B485-7F32AFEDD39F}" srcOrd="0" destOrd="0" presId="urn:microsoft.com/office/officeart/2005/8/layout/hProcess9"/>
    <dgm:cxn modelId="{E6B3C9F9-796F-4E8B-B022-4188B9A7AA37}" type="presOf" srcId="{2E629270-BD90-41E4-AA12-ACA5F120F1C7}" destId="{2FED491C-0348-47E7-9698-D7ED958C3C9D}" srcOrd="0" destOrd="0" presId="urn:microsoft.com/office/officeart/2005/8/layout/hProcess9"/>
    <dgm:cxn modelId="{D89575C3-C1C1-4975-B664-8FA1810EF4A1}" srcId="{2E629270-BD90-41E4-AA12-ACA5F120F1C7}" destId="{E0920C16-23AF-4270-9281-5BDC47260D7C}" srcOrd="2" destOrd="0" parTransId="{2F1800F6-E7BF-41F2-9DE5-02D4D98F4F5B}" sibTransId="{EED4012F-9D2F-46C6-BF02-C8BB399B32C7}"/>
    <dgm:cxn modelId="{2C3F9BFC-25F3-4E21-9C2A-0F5D85F4A9C1}" type="presParOf" srcId="{2FED491C-0348-47E7-9698-D7ED958C3C9D}" destId="{AE679B72-0517-46AF-8C87-5DA3CF0D2A07}" srcOrd="0" destOrd="0" presId="urn:microsoft.com/office/officeart/2005/8/layout/hProcess9"/>
    <dgm:cxn modelId="{EEF5A878-7545-439A-8C49-73345CD86261}" type="presParOf" srcId="{2FED491C-0348-47E7-9698-D7ED958C3C9D}" destId="{273B45F1-D060-4065-8D7B-94D38FCE730C}" srcOrd="1" destOrd="0" presId="urn:microsoft.com/office/officeart/2005/8/layout/hProcess9"/>
    <dgm:cxn modelId="{C1752D66-03FC-409C-80EB-215D79D3BC4D}" type="presParOf" srcId="{273B45F1-D060-4065-8D7B-94D38FCE730C}" destId="{45EE58BC-B778-4DC3-B7C4-0D69AFFBF859}" srcOrd="0" destOrd="0" presId="urn:microsoft.com/office/officeart/2005/8/layout/hProcess9"/>
    <dgm:cxn modelId="{ADF67C7E-30C1-420E-8061-55C4960A3E54}" type="presParOf" srcId="{273B45F1-D060-4065-8D7B-94D38FCE730C}" destId="{8FC3718A-83DB-4D42-AD72-D51DE3C98954}" srcOrd="1" destOrd="0" presId="urn:microsoft.com/office/officeart/2005/8/layout/hProcess9"/>
    <dgm:cxn modelId="{39C256D4-3D90-4674-BF14-85A01DA44486}" type="presParOf" srcId="{273B45F1-D060-4065-8D7B-94D38FCE730C}" destId="{2F3C1839-2190-4043-B485-7F32AFEDD39F}" srcOrd="2" destOrd="0" presId="urn:microsoft.com/office/officeart/2005/8/layout/hProcess9"/>
    <dgm:cxn modelId="{93BEAE57-C413-47D4-9838-DFA7DA0CD719}" type="presParOf" srcId="{273B45F1-D060-4065-8D7B-94D38FCE730C}" destId="{30B75AA1-1BD4-4C43-8DBF-7CA5D6D4E145}" srcOrd="3" destOrd="0" presId="urn:microsoft.com/office/officeart/2005/8/layout/hProcess9"/>
    <dgm:cxn modelId="{021B3D64-3DA2-4D4B-A68F-33A146811A60}" type="presParOf" srcId="{273B45F1-D060-4065-8D7B-94D38FCE730C}" destId="{7591D778-38C0-4838-A9F7-7BA27162883F}"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5F5B048-D327-4EC1-B35F-C0ED79454FD1}"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s-EC"/>
        </a:p>
      </dgm:t>
    </dgm:pt>
    <dgm:pt modelId="{4E8359D6-DCA2-4A6F-B927-560AA49099F1}">
      <dgm:prSet custT="1"/>
      <dgm:spPr/>
      <dgm:t>
        <a:bodyPr/>
        <a:lstStyle/>
        <a:p>
          <a:pPr rtl="0"/>
          <a:r>
            <a:rPr lang="es-EC" sz="1600"/>
            <a:t>Su administración es un desastre.</a:t>
          </a:r>
        </a:p>
      </dgm:t>
    </dgm:pt>
    <dgm:pt modelId="{F8834DAC-19F3-4A33-8C95-39C9D271EA38}" type="parTrans" cxnId="{6FFAF644-8ACA-4820-9917-25B8FD16BF51}">
      <dgm:prSet/>
      <dgm:spPr/>
      <dgm:t>
        <a:bodyPr/>
        <a:lstStyle/>
        <a:p>
          <a:endParaRPr lang="es-EC" sz="1600"/>
        </a:p>
      </dgm:t>
    </dgm:pt>
    <dgm:pt modelId="{CCE97F69-E72A-490A-90F5-CE95427BF01B}" type="sibTrans" cxnId="{6FFAF644-8ACA-4820-9917-25B8FD16BF51}">
      <dgm:prSet/>
      <dgm:spPr/>
      <dgm:t>
        <a:bodyPr/>
        <a:lstStyle/>
        <a:p>
          <a:endParaRPr lang="es-EC" sz="1600"/>
        </a:p>
      </dgm:t>
    </dgm:pt>
    <dgm:pt modelId="{AFC91F0F-4F29-41AA-933F-034425AC5DA1}">
      <dgm:prSet custT="1"/>
      <dgm:spPr/>
      <dgm:t>
        <a:bodyPr/>
        <a:lstStyle/>
        <a:p>
          <a:pPr rtl="0"/>
          <a:r>
            <a:rPr lang="es-EC" sz="1600"/>
            <a:t>No existe un manejo del flujo de efectivo.</a:t>
          </a:r>
        </a:p>
      </dgm:t>
    </dgm:pt>
    <dgm:pt modelId="{2C66689B-5C4C-4B90-92F7-754093937788}" type="parTrans" cxnId="{B675E3A7-5947-49CE-B3A1-DB59C1E8FCB7}">
      <dgm:prSet/>
      <dgm:spPr/>
      <dgm:t>
        <a:bodyPr/>
        <a:lstStyle/>
        <a:p>
          <a:endParaRPr lang="es-EC" sz="1600"/>
        </a:p>
      </dgm:t>
    </dgm:pt>
    <dgm:pt modelId="{1BE2A5A4-4E1D-4669-A26F-D7B9E6BB65D2}" type="sibTrans" cxnId="{B675E3A7-5947-49CE-B3A1-DB59C1E8FCB7}">
      <dgm:prSet/>
      <dgm:spPr/>
      <dgm:t>
        <a:bodyPr/>
        <a:lstStyle/>
        <a:p>
          <a:endParaRPr lang="es-EC" sz="1600"/>
        </a:p>
      </dgm:t>
    </dgm:pt>
    <dgm:pt modelId="{15DC3FF9-8C7F-49DC-BE8D-1AA0153F6771}">
      <dgm:prSet custT="1"/>
      <dgm:spPr/>
      <dgm:t>
        <a:bodyPr/>
        <a:lstStyle/>
        <a:p>
          <a:pPr rtl="0"/>
          <a:r>
            <a:rPr lang="es-EC" sz="1600" dirty="0"/>
            <a:t>P</a:t>
          </a:r>
          <a:r>
            <a:rPr lang="es-ES" sz="1600" dirty="0"/>
            <a:t>refieren gastar en vanidades o en comodidades innecesarias.</a:t>
          </a:r>
          <a:endParaRPr lang="es-EC" sz="1600" dirty="0"/>
        </a:p>
      </dgm:t>
    </dgm:pt>
    <dgm:pt modelId="{E12FBE1C-B282-4012-B3E0-54F69715B7FE}" type="parTrans" cxnId="{C759887D-35C3-4D68-8719-424DEA832363}">
      <dgm:prSet/>
      <dgm:spPr/>
      <dgm:t>
        <a:bodyPr/>
        <a:lstStyle/>
        <a:p>
          <a:endParaRPr lang="es-EC" sz="1600"/>
        </a:p>
      </dgm:t>
    </dgm:pt>
    <dgm:pt modelId="{B6352271-6329-4D28-A7E8-8271D9DBAC77}" type="sibTrans" cxnId="{C759887D-35C3-4D68-8719-424DEA832363}">
      <dgm:prSet/>
      <dgm:spPr/>
      <dgm:t>
        <a:bodyPr/>
        <a:lstStyle/>
        <a:p>
          <a:endParaRPr lang="es-EC" sz="1600"/>
        </a:p>
      </dgm:t>
    </dgm:pt>
    <dgm:pt modelId="{A446D64C-C83A-4AA0-8A94-6D43945B4B5A}">
      <dgm:prSet custT="1"/>
      <dgm:spPr/>
      <dgm:t>
        <a:bodyPr/>
        <a:lstStyle/>
        <a:p>
          <a:pPr rtl="0"/>
          <a:r>
            <a:rPr lang="es-EC" sz="1600" dirty="0"/>
            <a:t>Son despistados.</a:t>
          </a:r>
        </a:p>
      </dgm:t>
    </dgm:pt>
    <dgm:pt modelId="{245BB66E-201B-487A-8B23-2CCDE62664FF}" type="parTrans" cxnId="{91B1FA90-0A59-4ABC-997A-3D9DED314E2A}">
      <dgm:prSet/>
      <dgm:spPr/>
      <dgm:t>
        <a:bodyPr/>
        <a:lstStyle/>
        <a:p>
          <a:endParaRPr lang="es-EC" sz="1600"/>
        </a:p>
      </dgm:t>
    </dgm:pt>
    <dgm:pt modelId="{2B8EFFF5-5117-44EC-8C09-9C11FC0F4AC2}" type="sibTrans" cxnId="{91B1FA90-0A59-4ABC-997A-3D9DED314E2A}">
      <dgm:prSet/>
      <dgm:spPr/>
      <dgm:t>
        <a:bodyPr/>
        <a:lstStyle/>
        <a:p>
          <a:endParaRPr lang="es-EC" sz="1600"/>
        </a:p>
      </dgm:t>
    </dgm:pt>
    <dgm:pt modelId="{4CA4AE49-C52F-4D7C-9A43-00376A741505}" type="pres">
      <dgm:prSet presAssocID="{45F5B048-D327-4EC1-B35F-C0ED79454FD1}" presName="linear" presStyleCnt="0">
        <dgm:presLayoutVars>
          <dgm:animLvl val="lvl"/>
          <dgm:resizeHandles val="exact"/>
        </dgm:presLayoutVars>
      </dgm:prSet>
      <dgm:spPr/>
      <dgm:t>
        <a:bodyPr/>
        <a:lstStyle/>
        <a:p>
          <a:endParaRPr lang="es-ES"/>
        </a:p>
      </dgm:t>
    </dgm:pt>
    <dgm:pt modelId="{BC5FBD1E-1564-4991-A2B3-94CABAC5BB6E}" type="pres">
      <dgm:prSet presAssocID="{4E8359D6-DCA2-4A6F-B927-560AA49099F1}" presName="parentText" presStyleLbl="node1" presStyleIdx="0" presStyleCnt="4">
        <dgm:presLayoutVars>
          <dgm:chMax val="0"/>
          <dgm:bulletEnabled val="1"/>
        </dgm:presLayoutVars>
      </dgm:prSet>
      <dgm:spPr/>
      <dgm:t>
        <a:bodyPr/>
        <a:lstStyle/>
        <a:p>
          <a:endParaRPr lang="es-ES"/>
        </a:p>
      </dgm:t>
    </dgm:pt>
    <dgm:pt modelId="{5F6AD713-7A3C-49E2-A3C8-66384C6AB2AD}" type="pres">
      <dgm:prSet presAssocID="{CCE97F69-E72A-490A-90F5-CE95427BF01B}" presName="spacer" presStyleCnt="0"/>
      <dgm:spPr/>
    </dgm:pt>
    <dgm:pt modelId="{0AE7863B-DB0D-4865-AD77-557B2EAB4325}" type="pres">
      <dgm:prSet presAssocID="{AFC91F0F-4F29-41AA-933F-034425AC5DA1}" presName="parentText" presStyleLbl="node1" presStyleIdx="1" presStyleCnt="4">
        <dgm:presLayoutVars>
          <dgm:chMax val="0"/>
          <dgm:bulletEnabled val="1"/>
        </dgm:presLayoutVars>
      </dgm:prSet>
      <dgm:spPr/>
      <dgm:t>
        <a:bodyPr/>
        <a:lstStyle/>
        <a:p>
          <a:endParaRPr lang="es-ES"/>
        </a:p>
      </dgm:t>
    </dgm:pt>
    <dgm:pt modelId="{E76BE1C8-E6FA-4AF6-A31F-08272B384A13}" type="pres">
      <dgm:prSet presAssocID="{1BE2A5A4-4E1D-4669-A26F-D7B9E6BB65D2}" presName="spacer" presStyleCnt="0"/>
      <dgm:spPr/>
    </dgm:pt>
    <dgm:pt modelId="{F57ED3C3-BF90-4B6A-AC08-A4321A213A5E}" type="pres">
      <dgm:prSet presAssocID="{15DC3FF9-8C7F-49DC-BE8D-1AA0153F6771}" presName="parentText" presStyleLbl="node1" presStyleIdx="2" presStyleCnt="4">
        <dgm:presLayoutVars>
          <dgm:chMax val="0"/>
          <dgm:bulletEnabled val="1"/>
        </dgm:presLayoutVars>
      </dgm:prSet>
      <dgm:spPr/>
      <dgm:t>
        <a:bodyPr/>
        <a:lstStyle/>
        <a:p>
          <a:endParaRPr lang="es-ES"/>
        </a:p>
      </dgm:t>
    </dgm:pt>
    <dgm:pt modelId="{53537480-342C-48BB-812E-355026A66DE0}" type="pres">
      <dgm:prSet presAssocID="{B6352271-6329-4D28-A7E8-8271D9DBAC77}" presName="spacer" presStyleCnt="0"/>
      <dgm:spPr/>
    </dgm:pt>
    <dgm:pt modelId="{F89421CA-8855-4142-8E1C-4EF5270A1F4A}" type="pres">
      <dgm:prSet presAssocID="{A446D64C-C83A-4AA0-8A94-6D43945B4B5A}" presName="parentText" presStyleLbl="node1" presStyleIdx="3" presStyleCnt="4">
        <dgm:presLayoutVars>
          <dgm:chMax val="0"/>
          <dgm:bulletEnabled val="1"/>
        </dgm:presLayoutVars>
      </dgm:prSet>
      <dgm:spPr/>
      <dgm:t>
        <a:bodyPr/>
        <a:lstStyle/>
        <a:p>
          <a:endParaRPr lang="es-ES"/>
        </a:p>
      </dgm:t>
    </dgm:pt>
  </dgm:ptLst>
  <dgm:cxnLst>
    <dgm:cxn modelId="{B675E3A7-5947-49CE-B3A1-DB59C1E8FCB7}" srcId="{45F5B048-D327-4EC1-B35F-C0ED79454FD1}" destId="{AFC91F0F-4F29-41AA-933F-034425AC5DA1}" srcOrd="1" destOrd="0" parTransId="{2C66689B-5C4C-4B90-92F7-754093937788}" sibTransId="{1BE2A5A4-4E1D-4669-A26F-D7B9E6BB65D2}"/>
    <dgm:cxn modelId="{6FFAF644-8ACA-4820-9917-25B8FD16BF51}" srcId="{45F5B048-D327-4EC1-B35F-C0ED79454FD1}" destId="{4E8359D6-DCA2-4A6F-B927-560AA49099F1}" srcOrd="0" destOrd="0" parTransId="{F8834DAC-19F3-4A33-8C95-39C9D271EA38}" sibTransId="{CCE97F69-E72A-490A-90F5-CE95427BF01B}"/>
    <dgm:cxn modelId="{A6436F1C-F2FC-48C9-9F39-3FAB70810516}" type="presOf" srcId="{A446D64C-C83A-4AA0-8A94-6D43945B4B5A}" destId="{F89421CA-8855-4142-8E1C-4EF5270A1F4A}" srcOrd="0" destOrd="0" presId="urn:microsoft.com/office/officeart/2005/8/layout/vList2"/>
    <dgm:cxn modelId="{FA0174CC-FFC2-4E93-A175-CE75D2AA8F45}" type="presOf" srcId="{45F5B048-D327-4EC1-B35F-C0ED79454FD1}" destId="{4CA4AE49-C52F-4D7C-9A43-00376A741505}" srcOrd="0" destOrd="0" presId="urn:microsoft.com/office/officeart/2005/8/layout/vList2"/>
    <dgm:cxn modelId="{561DFA94-D06D-4565-AF20-983A78423094}" type="presOf" srcId="{4E8359D6-DCA2-4A6F-B927-560AA49099F1}" destId="{BC5FBD1E-1564-4991-A2B3-94CABAC5BB6E}" srcOrd="0" destOrd="0" presId="urn:microsoft.com/office/officeart/2005/8/layout/vList2"/>
    <dgm:cxn modelId="{91B1FA90-0A59-4ABC-997A-3D9DED314E2A}" srcId="{45F5B048-D327-4EC1-B35F-C0ED79454FD1}" destId="{A446D64C-C83A-4AA0-8A94-6D43945B4B5A}" srcOrd="3" destOrd="0" parTransId="{245BB66E-201B-487A-8B23-2CCDE62664FF}" sibTransId="{2B8EFFF5-5117-44EC-8C09-9C11FC0F4AC2}"/>
    <dgm:cxn modelId="{F25EA6B4-F22C-4BD5-B267-506E7B9ECCCF}" type="presOf" srcId="{AFC91F0F-4F29-41AA-933F-034425AC5DA1}" destId="{0AE7863B-DB0D-4865-AD77-557B2EAB4325}" srcOrd="0" destOrd="0" presId="urn:microsoft.com/office/officeart/2005/8/layout/vList2"/>
    <dgm:cxn modelId="{6AF3C7F2-07BA-4334-93E5-6E4633734681}" type="presOf" srcId="{15DC3FF9-8C7F-49DC-BE8D-1AA0153F6771}" destId="{F57ED3C3-BF90-4B6A-AC08-A4321A213A5E}" srcOrd="0" destOrd="0" presId="urn:microsoft.com/office/officeart/2005/8/layout/vList2"/>
    <dgm:cxn modelId="{C759887D-35C3-4D68-8719-424DEA832363}" srcId="{45F5B048-D327-4EC1-B35F-C0ED79454FD1}" destId="{15DC3FF9-8C7F-49DC-BE8D-1AA0153F6771}" srcOrd="2" destOrd="0" parTransId="{E12FBE1C-B282-4012-B3E0-54F69715B7FE}" sibTransId="{B6352271-6329-4D28-A7E8-8271D9DBAC77}"/>
    <dgm:cxn modelId="{652F6B59-92DE-444E-B496-9A35F79F87BA}" type="presParOf" srcId="{4CA4AE49-C52F-4D7C-9A43-00376A741505}" destId="{BC5FBD1E-1564-4991-A2B3-94CABAC5BB6E}" srcOrd="0" destOrd="0" presId="urn:microsoft.com/office/officeart/2005/8/layout/vList2"/>
    <dgm:cxn modelId="{2A6CA044-18AD-4419-93F1-A6A52CC996E2}" type="presParOf" srcId="{4CA4AE49-C52F-4D7C-9A43-00376A741505}" destId="{5F6AD713-7A3C-49E2-A3C8-66384C6AB2AD}" srcOrd="1" destOrd="0" presId="urn:microsoft.com/office/officeart/2005/8/layout/vList2"/>
    <dgm:cxn modelId="{B0B5E815-7CF3-4B2F-9ED5-977D98E1DF78}" type="presParOf" srcId="{4CA4AE49-C52F-4D7C-9A43-00376A741505}" destId="{0AE7863B-DB0D-4865-AD77-557B2EAB4325}" srcOrd="2" destOrd="0" presId="urn:microsoft.com/office/officeart/2005/8/layout/vList2"/>
    <dgm:cxn modelId="{4F1DB290-C0C9-4BE9-88BF-2D0014068598}" type="presParOf" srcId="{4CA4AE49-C52F-4D7C-9A43-00376A741505}" destId="{E76BE1C8-E6FA-4AF6-A31F-08272B384A13}" srcOrd="3" destOrd="0" presId="urn:microsoft.com/office/officeart/2005/8/layout/vList2"/>
    <dgm:cxn modelId="{4B0FF086-5240-4133-BCEA-623CDC25B195}" type="presParOf" srcId="{4CA4AE49-C52F-4D7C-9A43-00376A741505}" destId="{F57ED3C3-BF90-4B6A-AC08-A4321A213A5E}" srcOrd="4" destOrd="0" presId="urn:microsoft.com/office/officeart/2005/8/layout/vList2"/>
    <dgm:cxn modelId="{A53A5C5D-DC30-4435-AA79-C6594BA9087E}" type="presParOf" srcId="{4CA4AE49-C52F-4D7C-9A43-00376A741505}" destId="{53537480-342C-48BB-812E-355026A66DE0}" srcOrd="5" destOrd="0" presId="urn:microsoft.com/office/officeart/2005/8/layout/vList2"/>
    <dgm:cxn modelId="{219670D2-7D9E-4FAD-9FBB-AF7BAA35819B}" type="presParOf" srcId="{4CA4AE49-C52F-4D7C-9A43-00376A741505}" destId="{F89421CA-8855-4142-8E1C-4EF5270A1F4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C53C21-976C-4E1D-B515-3BC03BD55EF5}" type="doc">
      <dgm:prSet loTypeId="urn:microsoft.com/office/officeart/2018/5/layout/IconCircleLabelList" loCatId="icon" qsTypeId="urn:microsoft.com/office/officeart/2005/8/quickstyle/simple5" qsCatId="simple" csTypeId="urn:microsoft.com/office/officeart/2005/8/colors/colorful2" csCatId="colorful" phldr="1"/>
      <dgm:spPr/>
    </dgm:pt>
    <dgm:pt modelId="{C45893A2-21F2-431A-A439-EBB74960F848}">
      <dgm:prSet phldrT="[Texto]" custT="1"/>
      <dgm:spPr/>
      <dgm:t>
        <a:bodyPr/>
        <a:lstStyle/>
        <a:p>
          <a:pPr>
            <a:lnSpc>
              <a:spcPct val="100000"/>
            </a:lnSpc>
            <a:defRPr cap="all"/>
          </a:pPr>
          <a:r>
            <a:rPr lang="es-EC" sz="1400" dirty="0"/>
            <a:t>Tienen liquidez, pero no se preocupan por nada ni siquiera por sus finanzas, o negocio</a:t>
          </a:r>
          <a:endParaRPr lang="en-US" sz="1400" dirty="0"/>
        </a:p>
      </dgm:t>
    </dgm:pt>
    <dgm:pt modelId="{07DA276F-D216-4623-BC02-996ABFB867AD}" type="parTrans" cxnId="{F0C095A2-F587-4C73-98C5-C3D593E104C4}">
      <dgm:prSet/>
      <dgm:spPr/>
      <dgm:t>
        <a:bodyPr/>
        <a:lstStyle/>
        <a:p>
          <a:endParaRPr lang="en-US" sz="1800"/>
        </a:p>
      </dgm:t>
    </dgm:pt>
    <dgm:pt modelId="{B3C2B87C-AF29-4A28-BF44-17851004BF72}" type="sibTrans" cxnId="{F0C095A2-F587-4C73-98C5-C3D593E104C4}">
      <dgm:prSet/>
      <dgm:spPr/>
      <dgm:t>
        <a:bodyPr/>
        <a:lstStyle/>
        <a:p>
          <a:endParaRPr lang="en-US" sz="1800"/>
        </a:p>
      </dgm:t>
    </dgm:pt>
    <dgm:pt modelId="{4274C7FE-1728-4E46-85C4-CEA40BC20344}">
      <dgm:prSet phldrT="[Texto]" custT="1"/>
      <dgm:spPr/>
      <dgm:t>
        <a:bodyPr/>
        <a:lstStyle/>
        <a:p>
          <a:pPr>
            <a:lnSpc>
              <a:spcPct val="100000"/>
            </a:lnSpc>
            <a:defRPr cap="all"/>
          </a:pPr>
          <a:r>
            <a:rPr lang="es-EC" sz="1400" dirty="0"/>
            <a:t>No gestionan bien su tiempo y su dinero.</a:t>
          </a:r>
        </a:p>
        <a:p>
          <a:pPr>
            <a:lnSpc>
              <a:spcPct val="100000"/>
            </a:lnSpc>
            <a:defRPr cap="all"/>
          </a:pPr>
          <a:r>
            <a:rPr lang="es-EC" sz="1400" dirty="0"/>
            <a:t>Problemas de dirección.</a:t>
          </a:r>
          <a:endParaRPr lang="en-US" sz="1400" dirty="0"/>
        </a:p>
      </dgm:t>
    </dgm:pt>
    <dgm:pt modelId="{0FF9F0BF-BEF5-4254-AFD8-E5F883F45960}" type="parTrans" cxnId="{6A290D70-812F-462A-A1C3-5743F038D85E}">
      <dgm:prSet/>
      <dgm:spPr/>
      <dgm:t>
        <a:bodyPr/>
        <a:lstStyle/>
        <a:p>
          <a:endParaRPr lang="en-US" sz="1800"/>
        </a:p>
      </dgm:t>
    </dgm:pt>
    <dgm:pt modelId="{0F39DD22-B514-46C4-8C8A-8F43AB60F3CF}" type="sibTrans" cxnId="{6A290D70-812F-462A-A1C3-5743F038D85E}">
      <dgm:prSet/>
      <dgm:spPr/>
      <dgm:t>
        <a:bodyPr/>
        <a:lstStyle/>
        <a:p>
          <a:endParaRPr lang="en-US" sz="1800"/>
        </a:p>
      </dgm:t>
    </dgm:pt>
    <dgm:pt modelId="{D6273CC7-29E6-4CF4-A17E-9D67667D8A74}">
      <dgm:prSet phldrT="[Texto]" custT="1"/>
      <dgm:spPr/>
      <dgm:t>
        <a:bodyPr/>
        <a:lstStyle/>
        <a:p>
          <a:pPr>
            <a:lnSpc>
              <a:spcPct val="100000"/>
            </a:lnSpc>
            <a:defRPr cap="all"/>
          </a:pPr>
          <a:r>
            <a:rPr lang="es-EC" sz="1400"/>
            <a:t>Prefieren las actividades de diversión.</a:t>
          </a:r>
          <a:endParaRPr lang="en-US" sz="1400"/>
        </a:p>
      </dgm:t>
    </dgm:pt>
    <dgm:pt modelId="{1334F791-E23F-4ED1-A542-9485CDA99C6A}" type="parTrans" cxnId="{EEDA9459-B7B3-4525-AE63-C2445033C9A4}">
      <dgm:prSet/>
      <dgm:spPr/>
      <dgm:t>
        <a:bodyPr/>
        <a:lstStyle/>
        <a:p>
          <a:endParaRPr lang="en-US" sz="1800"/>
        </a:p>
      </dgm:t>
    </dgm:pt>
    <dgm:pt modelId="{43BA126E-6005-4951-BD07-E8D0EC581D8A}" type="sibTrans" cxnId="{EEDA9459-B7B3-4525-AE63-C2445033C9A4}">
      <dgm:prSet/>
      <dgm:spPr/>
      <dgm:t>
        <a:bodyPr/>
        <a:lstStyle/>
        <a:p>
          <a:endParaRPr lang="en-US" sz="1800"/>
        </a:p>
      </dgm:t>
    </dgm:pt>
    <dgm:pt modelId="{F75079EE-A1CC-4496-B64C-FBDF42790B0C}" type="pres">
      <dgm:prSet presAssocID="{89C53C21-976C-4E1D-B515-3BC03BD55EF5}" presName="root" presStyleCnt="0">
        <dgm:presLayoutVars>
          <dgm:dir/>
          <dgm:resizeHandles val="exact"/>
        </dgm:presLayoutVars>
      </dgm:prSet>
      <dgm:spPr/>
    </dgm:pt>
    <dgm:pt modelId="{F18863BD-E54D-43C6-9800-63D1DC7471EA}" type="pres">
      <dgm:prSet presAssocID="{C45893A2-21F2-431A-A439-EBB74960F848}" presName="compNode" presStyleCnt="0"/>
      <dgm:spPr/>
    </dgm:pt>
    <dgm:pt modelId="{B602CB53-64D0-4B46-AE6C-C6AA4E77DC41}" type="pres">
      <dgm:prSet presAssocID="{C45893A2-21F2-431A-A439-EBB74960F848}" presName="iconBgRect" presStyleLbl="bgShp" presStyleIdx="0" presStyleCnt="3"/>
      <dgm:spPr/>
    </dgm:pt>
    <dgm:pt modelId="{46164D0D-67EC-42B0-A72D-53FE16C8270F}" type="pres">
      <dgm:prSet presAssocID="{C45893A2-21F2-431A-A439-EBB74960F848}"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B7666839-1C88-4CA6-B664-5070667EC7F8}" type="pres">
      <dgm:prSet presAssocID="{C45893A2-21F2-431A-A439-EBB74960F848}" presName="spaceRect" presStyleCnt="0"/>
      <dgm:spPr/>
    </dgm:pt>
    <dgm:pt modelId="{C18B98B2-61A6-4400-A7EB-C6A86AE8D13B}" type="pres">
      <dgm:prSet presAssocID="{C45893A2-21F2-431A-A439-EBB74960F848}" presName="textRect" presStyleLbl="revTx" presStyleIdx="0" presStyleCnt="3" custScaleX="123271">
        <dgm:presLayoutVars>
          <dgm:chMax val="1"/>
          <dgm:chPref val="1"/>
        </dgm:presLayoutVars>
      </dgm:prSet>
      <dgm:spPr/>
      <dgm:t>
        <a:bodyPr/>
        <a:lstStyle/>
        <a:p>
          <a:endParaRPr lang="es-ES"/>
        </a:p>
      </dgm:t>
    </dgm:pt>
    <dgm:pt modelId="{0EBB53AD-FF96-4263-8460-BE8F4AD928D3}" type="pres">
      <dgm:prSet presAssocID="{B3C2B87C-AF29-4A28-BF44-17851004BF72}" presName="sibTrans" presStyleCnt="0"/>
      <dgm:spPr/>
    </dgm:pt>
    <dgm:pt modelId="{66B89FA9-E225-4ECD-B4D4-BE7A54373296}" type="pres">
      <dgm:prSet presAssocID="{4274C7FE-1728-4E46-85C4-CEA40BC20344}" presName="compNode" presStyleCnt="0"/>
      <dgm:spPr/>
    </dgm:pt>
    <dgm:pt modelId="{F284E64C-9CB1-4279-841C-B737530B7F91}" type="pres">
      <dgm:prSet presAssocID="{4274C7FE-1728-4E46-85C4-CEA40BC20344}" presName="iconBgRect" presStyleLbl="bgShp" presStyleIdx="1" presStyleCnt="3"/>
      <dgm:spPr/>
    </dgm:pt>
    <dgm:pt modelId="{81CAC3F9-2A7E-4D4D-A4B3-F067B237F08A}" type="pres">
      <dgm:prSet presAssocID="{4274C7FE-1728-4E46-85C4-CEA40BC20344}"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extLst>
        <a:ext uri="{E40237B7-FDA0-4F09-8148-C483321AD2D9}">
          <dgm14:cNvPr xmlns:dgm14="http://schemas.microsoft.com/office/drawing/2010/diagram" id="0" name="" descr="Dinero"/>
        </a:ext>
      </dgm:extLst>
    </dgm:pt>
    <dgm:pt modelId="{616C0F86-831E-46CD-9D2D-3263B6470794}" type="pres">
      <dgm:prSet presAssocID="{4274C7FE-1728-4E46-85C4-CEA40BC20344}" presName="spaceRect" presStyleCnt="0"/>
      <dgm:spPr/>
    </dgm:pt>
    <dgm:pt modelId="{66590EB1-AF01-4B31-BC73-DA13BFED7687}" type="pres">
      <dgm:prSet presAssocID="{4274C7FE-1728-4E46-85C4-CEA40BC20344}" presName="textRect" presStyleLbl="revTx" presStyleIdx="1" presStyleCnt="3">
        <dgm:presLayoutVars>
          <dgm:chMax val="1"/>
          <dgm:chPref val="1"/>
        </dgm:presLayoutVars>
      </dgm:prSet>
      <dgm:spPr/>
      <dgm:t>
        <a:bodyPr/>
        <a:lstStyle/>
        <a:p>
          <a:endParaRPr lang="es-ES"/>
        </a:p>
      </dgm:t>
    </dgm:pt>
    <dgm:pt modelId="{0DACF639-960D-4109-863B-0B56F221CEB3}" type="pres">
      <dgm:prSet presAssocID="{0F39DD22-B514-46C4-8C8A-8F43AB60F3CF}" presName="sibTrans" presStyleCnt="0"/>
      <dgm:spPr/>
    </dgm:pt>
    <dgm:pt modelId="{9346BEC0-189E-4AD7-8593-2D9FF407B5EA}" type="pres">
      <dgm:prSet presAssocID="{D6273CC7-29E6-4CF4-A17E-9D67667D8A74}" presName="compNode" presStyleCnt="0"/>
      <dgm:spPr/>
    </dgm:pt>
    <dgm:pt modelId="{C0EF3E15-123D-4A66-9F3C-90DF728D8B2C}" type="pres">
      <dgm:prSet presAssocID="{D6273CC7-29E6-4CF4-A17E-9D67667D8A74}" presName="iconBgRect" presStyleLbl="bgShp" presStyleIdx="2" presStyleCnt="3"/>
      <dgm:spPr/>
    </dgm:pt>
    <dgm:pt modelId="{F5C062B0-6830-4C75-95B7-99CF9D202887}" type="pres">
      <dgm:prSet presAssocID="{D6273CC7-29E6-4CF4-A17E-9D67667D8A74}"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dgm:spPr>
      <dgm:extLst>
        <a:ext uri="{E40237B7-FDA0-4F09-8148-C483321AD2D9}">
          <dgm14:cNvPr xmlns:dgm14="http://schemas.microsoft.com/office/drawing/2010/diagram" id="0" name="" descr="Confused Person"/>
        </a:ext>
      </dgm:extLst>
    </dgm:pt>
    <dgm:pt modelId="{2294E001-DC3B-4BE1-950A-C4ABA6E90E82}" type="pres">
      <dgm:prSet presAssocID="{D6273CC7-29E6-4CF4-A17E-9D67667D8A74}" presName="spaceRect" presStyleCnt="0"/>
      <dgm:spPr/>
    </dgm:pt>
    <dgm:pt modelId="{6BB6DAEA-DAB9-4C79-97EB-B7490554D1DF}" type="pres">
      <dgm:prSet presAssocID="{D6273CC7-29E6-4CF4-A17E-9D67667D8A74}" presName="textRect" presStyleLbl="revTx" presStyleIdx="2" presStyleCnt="3">
        <dgm:presLayoutVars>
          <dgm:chMax val="1"/>
          <dgm:chPref val="1"/>
        </dgm:presLayoutVars>
      </dgm:prSet>
      <dgm:spPr/>
      <dgm:t>
        <a:bodyPr/>
        <a:lstStyle/>
        <a:p>
          <a:endParaRPr lang="es-ES"/>
        </a:p>
      </dgm:t>
    </dgm:pt>
  </dgm:ptLst>
  <dgm:cxnLst>
    <dgm:cxn modelId="{4A80480A-1534-4587-B7C6-921370389B59}" type="presOf" srcId="{89C53C21-976C-4E1D-B515-3BC03BD55EF5}" destId="{F75079EE-A1CC-4496-B64C-FBDF42790B0C}" srcOrd="0" destOrd="0" presId="urn:microsoft.com/office/officeart/2018/5/layout/IconCircleLabelList"/>
    <dgm:cxn modelId="{F0C095A2-F587-4C73-98C5-C3D593E104C4}" srcId="{89C53C21-976C-4E1D-B515-3BC03BD55EF5}" destId="{C45893A2-21F2-431A-A439-EBB74960F848}" srcOrd="0" destOrd="0" parTransId="{07DA276F-D216-4623-BC02-996ABFB867AD}" sibTransId="{B3C2B87C-AF29-4A28-BF44-17851004BF72}"/>
    <dgm:cxn modelId="{6A290D70-812F-462A-A1C3-5743F038D85E}" srcId="{89C53C21-976C-4E1D-B515-3BC03BD55EF5}" destId="{4274C7FE-1728-4E46-85C4-CEA40BC20344}" srcOrd="1" destOrd="0" parTransId="{0FF9F0BF-BEF5-4254-AFD8-E5F883F45960}" sibTransId="{0F39DD22-B514-46C4-8C8A-8F43AB60F3CF}"/>
    <dgm:cxn modelId="{C906CA91-9CEA-4E76-B168-C3E8FA701EC0}" type="presOf" srcId="{D6273CC7-29E6-4CF4-A17E-9D67667D8A74}" destId="{6BB6DAEA-DAB9-4C79-97EB-B7490554D1DF}" srcOrd="0" destOrd="0" presId="urn:microsoft.com/office/officeart/2018/5/layout/IconCircleLabelList"/>
    <dgm:cxn modelId="{EEDA9459-B7B3-4525-AE63-C2445033C9A4}" srcId="{89C53C21-976C-4E1D-B515-3BC03BD55EF5}" destId="{D6273CC7-29E6-4CF4-A17E-9D67667D8A74}" srcOrd="2" destOrd="0" parTransId="{1334F791-E23F-4ED1-A542-9485CDA99C6A}" sibTransId="{43BA126E-6005-4951-BD07-E8D0EC581D8A}"/>
    <dgm:cxn modelId="{D98B4DE6-F9EF-4A80-8B7F-9CE505CC0EF8}" type="presOf" srcId="{C45893A2-21F2-431A-A439-EBB74960F848}" destId="{C18B98B2-61A6-4400-A7EB-C6A86AE8D13B}" srcOrd="0" destOrd="0" presId="urn:microsoft.com/office/officeart/2018/5/layout/IconCircleLabelList"/>
    <dgm:cxn modelId="{6CF71960-6393-402E-85A7-1D9E9B5CFFD9}" type="presOf" srcId="{4274C7FE-1728-4E46-85C4-CEA40BC20344}" destId="{66590EB1-AF01-4B31-BC73-DA13BFED7687}" srcOrd="0" destOrd="0" presId="urn:microsoft.com/office/officeart/2018/5/layout/IconCircleLabelList"/>
    <dgm:cxn modelId="{BC20D748-82F9-4ABF-BC97-D79662CBD453}" type="presParOf" srcId="{F75079EE-A1CC-4496-B64C-FBDF42790B0C}" destId="{F18863BD-E54D-43C6-9800-63D1DC7471EA}" srcOrd="0" destOrd="0" presId="urn:microsoft.com/office/officeart/2018/5/layout/IconCircleLabelList"/>
    <dgm:cxn modelId="{6BD6BAD8-ED0D-462E-9EED-B87020F84A23}" type="presParOf" srcId="{F18863BD-E54D-43C6-9800-63D1DC7471EA}" destId="{B602CB53-64D0-4B46-AE6C-C6AA4E77DC41}" srcOrd="0" destOrd="0" presId="urn:microsoft.com/office/officeart/2018/5/layout/IconCircleLabelList"/>
    <dgm:cxn modelId="{C6277B1B-A275-47E5-8EAC-3F81E2B7A170}" type="presParOf" srcId="{F18863BD-E54D-43C6-9800-63D1DC7471EA}" destId="{46164D0D-67EC-42B0-A72D-53FE16C8270F}" srcOrd="1" destOrd="0" presId="urn:microsoft.com/office/officeart/2018/5/layout/IconCircleLabelList"/>
    <dgm:cxn modelId="{E33E5A69-35A8-42A1-BAED-8D9488E35810}" type="presParOf" srcId="{F18863BD-E54D-43C6-9800-63D1DC7471EA}" destId="{B7666839-1C88-4CA6-B664-5070667EC7F8}" srcOrd="2" destOrd="0" presId="urn:microsoft.com/office/officeart/2018/5/layout/IconCircleLabelList"/>
    <dgm:cxn modelId="{7B03DACE-F77C-47BA-BEB2-E16E6CF088C3}" type="presParOf" srcId="{F18863BD-E54D-43C6-9800-63D1DC7471EA}" destId="{C18B98B2-61A6-4400-A7EB-C6A86AE8D13B}" srcOrd="3" destOrd="0" presId="urn:microsoft.com/office/officeart/2018/5/layout/IconCircleLabelList"/>
    <dgm:cxn modelId="{652A7487-237C-4CA1-9DDB-2D975A8A91D2}" type="presParOf" srcId="{F75079EE-A1CC-4496-B64C-FBDF42790B0C}" destId="{0EBB53AD-FF96-4263-8460-BE8F4AD928D3}" srcOrd="1" destOrd="0" presId="urn:microsoft.com/office/officeart/2018/5/layout/IconCircleLabelList"/>
    <dgm:cxn modelId="{35A7098F-D4F8-4068-A73B-82CA59D4B9D1}" type="presParOf" srcId="{F75079EE-A1CC-4496-B64C-FBDF42790B0C}" destId="{66B89FA9-E225-4ECD-B4D4-BE7A54373296}" srcOrd="2" destOrd="0" presId="urn:microsoft.com/office/officeart/2018/5/layout/IconCircleLabelList"/>
    <dgm:cxn modelId="{6F2CAD31-C6F5-454A-A6AD-1F389401B3EA}" type="presParOf" srcId="{66B89FA9-E225-4ECD-B4D4-BE7A54373296}" destId="{F284E64C-9CB1-4279-841C-B737530B7F91}" srcOrd="0" destOrd="0" presId="urn:microsoft.com/office/officeart/2018/5/layout/IconCircleLabelList"/>
    <dgm:cxn modelId="{44B608AD-1C07-47A1-A84A-7186D102E4AE}" type="presParOf" srcId="{66B89FA9-E225-4ECD-B4D4-BE7A54373296}" destId="{81CAC3F9-2A7E-4D4D-A4B3-F067B237F08A}" srcOrd="1" destOrd="0" presId="urn:microsoft.com/office/officeart/2018/5/layout/IconCircleLabelList"/>
    <dgm:cxn modelId="{71BD5552-4492-438D-933C-102BA8C665DC}" type="presParOf" srcId="{66B89FA9-E225-4ECD-B4D4-BE7A54373296}" destId="{616C0F86-831E-46CD-9D2D-3263B6470794}" srcOrd="2" destOrd="0" presId="urn:microsoft.com/office/officeart/2018/5/layout/IconCircleLabelList"/>
    <dgm:cxn modelId="{CF77008A-6C81-4E02-BB42-94124FB45D50}" type="presParOf" srcId="{66B89FA9-E225-4ECD-B4D4-BE7A54373296}" destId="{66590EB1-AF01-4B31-BC73-DA13BFED7687}" srcOrd="3" destOrd="0" presId="urn:microsoft.com/office/officeart/2018/5/layout/IconCircleLabelList"/>
    <dgm:cxn modelId="{FEFFDED2-4AD6-4966-A29C-0EE6D57A6C8B}" type="presParOf" srcId="{F75079EE-A1CC-4496-B64C-FBDF42790B0C}" destId="{0DACF639-960D-4109-863B-0B56F221CEB3}" srcOrd="3" destOrd="0" presId="urn:microsoft.com/office/officeart/2018/5/layout/IconCircleLabelList"/>
    <dgm:cxn modelId="{C1316086-10AB-4A03-B932-331BD10C6943}" type="presParOf" srcId="{F75079EE-A1CC-4496-B64C-FBDF42790B0C}" destId="{9346BEC0-189E-4AD7-8593-2D9FF407B5EA}" srcOrd="4" destOrd="0" presId="urn:microsoft.com/office/officeart/2018/5/layout/IconCircleLabelList"/>
    <dgm:cxn modelId="{B438AA98-D510-414E-9D06-39B5E0787988}" type="presParOf" srcId="{9346BEC0-189E-4AD7-8593-2D9FF407B5EA}" destId="{C0EF3E15-123D-4A66-9F3C-90DF728D8B2C}" srcOrd="0" destOrd="0" presId="urn:microsoft.com/office/officeart/2018/5/layout/IconCircleLabelList"/>
    <dgm:cxn modelId="{AAF0806A-C8EB-4C45-8D35-8C6A49869B12}" type="presParOf" srcId="{9346BEC0-189E-4AD7-8593-2D9FF407B5EA}" destId="{F5C062B0-6830-4C75-95B7-99CF9D202887}" srcOrd="1" destOrd="0" presId="urn:microsoft.com/office/officeart/2018/5/layout/IconCircleLabelList"/>
    <dgm:cxn modelId="{2050C20B-07FF-4A10-A5DE-21E1E0806222}" type="presParOf" srcId="{9346BEC0-189E-4AD7-8593-2D9FF407B5EA}" destId="{2294E001-DC3B-4BE1-950A-C4ABA6E90E82}" srcOrd="2" destOrd="0" presId="urn:microsoft.com/office/officeart/2018/5/layout/IconCircleLabelList"/>
    <dgm:cxn modelId="{ECA23580-432E-4C68-9640-556D04DE9521}" type="presParOf" srcId="{9346BEC0-189E-4AD7-8593-2D9FF407B5EA}" destId="{6BB6DAEA-DAB9-4C79-97EB-B7490554D1D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15E2331-641D-4593-ADCB-A87BF39742F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C"/>
        </a:p>
      </dgm:t>
    </dgm:pt>
    <dgm:pt modelId="{97DD39A0-A866-4CAE-9F2C-EA09D1361ADD}">
      <dgm:prSet phldrT="[Texto]" custT="1"/>
      <dgm:spPr/>
      <dgm:t>
        <a:bodyPr/>
        <a:lstStyle/>
        <a:p>
          <a:r>
            <a:rPr lang="es-ES" sz="1600" dirty="0"/>
            <a:t>Bloquean voluntariamente el pago.</a:t>
          </a:r>
          <a:endParaRPr lang="es-EC" sz="1600" dirty="0"/>
        </a:p>
      </dgm:t>
    </dgm:pt>
    <dgm:pt modelId="{D2F4899D-F144-43E2-A37E-1F3A9CC3291B}" type="parTrans" cxnId="{2737D783-B48A-47A2-97DC-87702C6560A2}">
      <dgm:prSet/>
      <dgm:spPr/>
      <dgm:t>
        <a:bodyPr/>
        <a:lstStyle/>
        <a:p>
          <a:endParaRPr lang="es-EC" sz="2800"/>
        </a:p>
      </dgm:t>
    </dgm:pt>
    <dgm:pt modelId="{16F791F2-0561-48D8-A221-574FEDB2C289}" type="sibTrans" cxnId="{2737D783-B48A-47A2-97DC-87702C6560A2}">
      <dgm:prSet/>
      <dgm:spPr/>
      <dgm:t>
        <a:bodyPr/>
        <a:lstStyle/>
        <a:p>
          <a:endParaRPr lang="es-EC" sz="2800"/>
        </a:p>
      </dgm:t>
    </dgm:pt>
    <dgm:pt modelId="{E78E19C0-389D-4786-A724-1323D0092A43}">
      <dgm:prSet phldrT="[Texto]" custT="1"/>
      <dgm:spPr/>
      <dgm:t>
        <a:bodyPr/>
        <a:lstStyle/>
        <a:p>
          <a:r>
            <a:rPr lang="es-EC" sz="1600" dirty="0"/>
            <a:t>Controversia con el acreedor.</a:t>
          </a:r>
        </a:p>
      </dgm:t>
    </dgm:pt>
    <dgm:pt modelId="{3DD0D325-DCFD-4C71-8FC2-47BE9E613D81}" type="parTrans" cxnId="{010111B1-F4D7-41E9-B066-2BBEE35F98B4}">
      <dgm:prSet/>
      <dgm:spPr/>
      <dgm:t>
        <a:bodyPr/>
        <a:lstStyle/>
        <a:p>
          <a:endParaRPr lang="es-EC" sz="2800"/>
        </a:p>
      </dgm:t>
    </dgm:pt>
    <dgm:pt modelId="{3F2B9333-1B37-4560-A398-974A8870599F}" type="sibTrans" cxnId="{010111B1-F4D7-41E9-B066-2BBEE35F98B4}">
      <dgm:prSet/>
      <dgm:spPr/>
      <dgm:t>
        <a:bodyPr/>
        <a:lstStyle/>
        <a:p>
          <a:endParaRPr lang="es-EC" sz="2800"/>
        </a:p>
      </dgm:t>
    </dgm:pt>
    <dgm:pt modelId="{36280D96-A672-47ED-8DE0-45E47472B7E2}">
      <dgm:prSet phldrT="[Texto]" custT="1"/>
      <dgm:spPr/>
      <dgm:t>
        <a:bodyPr/>
        <a:lstStyle/>
        <a:p>
          <a:r>
            <a:rPr lang="es-EC" sz="1600" dirty="0"/>
            <a:t>Iliquidez temporal por cuentas por cobrar</a:t>
          </a:r>
        </a:p>
      </dgm:t>
    </dgm:pt>
    <dgm:pt modelId="{ABA0318A-4A68-444D-869E-1AF608230261}" type="parTrans" cxnId="{EA7CD0B9-10AE-4BE5-8552-14F07B9689F2}">
      <dgm:prSet/>
      <dgm:spPr/>
      <dgm:t>
        <a:bodyPr/>
        <a:lstStyle/>
        <a:p>
          <a:endParaRPr lang="es-EC" sz="2800"/>
        </a:p>
      </dgm:t>
    </dgm:pt>
    <dgm:pt modelId="{5457BF8C-ED4B-4038-A3BE-9C10323C1084}" type="sibTrans" cxnId="{EA7CD0B9-10AE-4BE5-8552-14F07B9689F2}">
      <dgm:prSet/>
      <dgm:spPr/>
      <dgm:t>
        <a:bodyPr/>
        <a:lstStyle/>
        <a:p>
          <a:endParaRPr lang="es-EC" sz="2800"/>
        </a:p>
      </dgm:t>
    </dgm:pt>
    <dgm:pt modelId="{2029ABE4-267A-4E8B-A57A-8748564DAC52}">
      <dgm:prSet custT="1"/>
      <dgm:spPr/>
      <dgm:t>
        <a:bodyPr/>
        <a:lstStyle/>
        <a:p>
          <a:r>
            <a:rPr lang="es-EC" sz="1600"/>
            <a:t>Consideran que hay algún problema con el servicio o producto adquirido.</a:t>
          </a:r>
          <a:endParaRPr lang="es-EC" sz="1600" dirty="0"/>
        </a:p>
      </dgm:t>
    </dgm:pt>
    <dgm:pt modelId="{E2324558-0375-4AE3-9A7A-D477E09DA2E8}" type="parTrans" cxnId="{F6EC1B6C-08F3-4D17-9F73-2146614949B0}">
      <dgm:prSet/>
      <dgm:spPr/>
      <dgm:t>
        <a:bodyPr/>
        <a:lstStyle/>
        <a:p>
          <a:endParaRPr lang="es-EC" sz="2800"/>
        </a:p>
      </dgm:t>
    </dgm:pt>
    <dgm:pt modelId="{6C578AA6-336F-4F17-8913-088920F87BE5}" type="sibTrans" cxnId="{F6EC1B6C-08F3-4D17-9F73-2146614949B0}">
      <dgm:prSet/>
      <dgm:spPr/>
      <dgm:t>
        <a:bodyPr/>
        <a:lstStyle/>
        <a:p>
          <a:endParaRPr lang="es-EC" sz="2800"/>
        </a:p>
      </dgm:t>
    </dgm:pt>
    <dgm:pt modelId="{BCD89B13-9026-4BAA-A306-474CDB3F3891}">
      <dgm:prSet custT="1"/>
      <dgm:spPr/>
      <dgm:t>
        <a:bodyPr/>
        <a:lstStyle/>
        <a:p>
          <a:r>
            <a:rPr lang="es-EC" sz="1600"/>
            <a:t>Pagarán si el acreedor les soluciona el problema.</a:t>
          </a:r>
          <a:endParaRPr lang="es-EC" sz="1600" dirty="0"/>
        </a:p>
      </dgm:t>
    </dgm:pt>
    <dgm:pt modelId="{1BE6EA0C-1268-46EF-8A54-ABBC917B0793}" type="parTrans" cxnId="{F8267DE5-ECF4-4A4A-9ADC-AD58F568A82E}">
      <dgm:prSet/>
      <dgm:spPr/>
      <dgm:t>
        <a:bodyPr/>
        <a:lstStyle/>
        <a:p>
          <a:endParaRPr lang="es-EC" sz="2800"/>
        </a:p>
      </dgm:t>
    </dgm:pt>
    <dgm:pt modelId="{DE81E220-D9CC-4199-BE52-45B7FFE2DFD8}" type="sibTrans" cxnId="{F8267DE5-ECF4-4A4A-9ADC-AD58F568A82E}">
      <dgm:prSet/>
      <dgm:spPr/>
      <dgm:t>
        <a:bodyPr/>
        <a:lstStyle/>
        <a:p>
          <a:endParaRPr lang="es-EC" sz="2800"/>
        </a:p>
      </dgm:t>
    </dgm:pt>
    <dgm:pt modelId="{FD35B272-C9D0-4299-937D-8A3477B8C548}">
      <dgm:prSet phldrT="[Texto]" custT="1"/>
      <dgm:spPr/>
      <dgm:t>
        <a:bodyPr/>
        <a:lstStyle/>
        <a:p>
          <a:r>
            <a:rPr lang="es-ES" sz="1600" dirty="0"/>
            <a:t>Sucede cuando el asesor no llega con la forma o palabras adecuadas al socio deudor y pierde la relación.</a:t>
          </a:r>
          <a:endParaRPr lang="es-EC" sz="1600" dirty="0"/>
        </a:p>
      </dgm:t>
    </dgm:pt>
    <dgm:pt modelId="{4408A6CA-FD1A-4603-AE54-123CCFB65FA0}" type="parTrans" cxnId="{948AFA69-36DF-4081-AF05-14D1F9E7D52F}">
      <dgm:prSet/>
      <dgm:spPr/>
      <dgm:t>
        <a:bodyPr/>
        <a:lstStyle/>
        <a:p>
          <a:endParaRPr lang="es-EC" sz="2800"/>
        </a:p>
      </dgm:t>
    </dgm:pt>
    <dgm:pt modelId="{9DD80E8F-0628-47F7-A13F-3DC55ED6320A}" type="sibTrans" cxnId="{948AFA69-36DF-4081-AF05-14D1F9E7D52F}">
      <dgm:prSet/>
      <dgm:spPr/>
      <dgm:t>
        <a:bodyPr/>
        <a:lstStyle/>
        <a:p>
          <a:endParaRPr lang="es-EC" sz="2800"/>
        </a:p>
      </dgm:t>
    </dgm:pt>
    <dgm:pt modelId="{29C8685C-8932-46F6-9B35-8AFF85F78726}" type="pres">
      <dgm:prSet presAssocID="{F15E2331-641D-4593-ADCB-A87BF39742FC}" presName="diagram" presStyleCnt="0">
        <dgm:presLayoutVars>
          <dgm:dir/>
          <dgm:resizeHandles val="exact"/>
        </dgm:presLayoutVars>
      </dgm:prSet>
      <dgm:spPr/>
      <dgm:t>
        <a:bodyPr/>
        <a:lstStyle/>
        <a:p>
          <a:endParaRPr lang="es-ES"/>
        </a:p>
      </dgm:t>
    </dgm:pt>
    <dgm:pt modelId="{641AA222-9746-4B63-A660-7EB6F540C27D}" type="pres">
      <dgm:prSet presAssocID="{97DD39A0-A866-4CAE-9F2C-EA09D1361ADD}" presName="node" presStyleLbl="node1" presStyleIdx="0" presStyleCnt="6">
        <dgm:presLayoutVars>
          <dgm:bulletEnabled val="1"/>
        </dgm:presLayoutVars>
      </dgm:prSet>
      <dgm:spPr/>
      <dgm:t>
        <a:bodyPr/>
        <a:lstStyle/>
        <a:p>
          <a:endParaRPr lang="es-ES"/>
        </a:p>
      </dgm:t>
    </dgm:pt>
    <dgm:pt modelId="{243DE66F-D08F-4701-8010-1BF85657BCC6}" type="pres">
      <dgm:prSet presAssocID="{16F791F2-0561-48D8-A221-574FEDB2C289}" presName="sibTrans" presStyleCnt="0"/>
      <dgm:spPr/>
    </dgm:pt>
    <dgm:pt modelId="{D8C820D3-C434-4A54-8574-02E2AAD5675C}" type="pres">
      <dgm:prSet presAssocID="{E78E19C0-389D-4786-A724-1323D0092A43}" presName="node" presStyleLbl="node1" presStyleIdx="1" presStyleCnt="6">
        <dgm:presLayoutVars>
          <dgm:bulletEnabled val="1"/>
        </dgm:presLayoutVars>
      </dgm:prSet>
      <dgm:spPr/>
      <dgm:t>
        <a:bodyPr/>
        <a:lstStyle/>
        <a:p>
          <a:endParaRPr lang="es-ES"/>
        </a:p>
      </dgm:t>
    </dgm:pt>
    <dgm:pt modelId="{B538A986-7B7F-4A25-BC9E-E10BBFD552DD}" type="pres">
      <dgm:prSet presAssocID="{3F2B9333-1B37-4560-A398-974A8870599F}" presName="sibTrans" presStyleCnt="0"/>
      <dgm:spPr/>
    </dgm:pt>
    <dgm:pt modelId="{C5601042-7338-4F9F-B25C-BADF9EB38574}" type="pres">
      <dgm:prSet presAssocID="{BCD89B13-9026-4BAA-A306-474CDB3F3891}" presName="node" presStyleLbl="node1" presStyleIdx="2" presStyleCnt="6">
        <dgm:presLayoutVars>
          <dgm:bulletEnabled val="1"/>
        </dgm:presLayoutVars>
      </dgm:prSet>
      <dgm:spPr/>
      <dgm:t>
        <a:bodyPr/>
        <a:lstStyle/>
        <a:p>
          <a:endParaRPr lang="es-ES"/>
        </a:p>
      </dgm:t>
    </dgm:pt>
    <dgm:pt modelId="{52DC4C51-5BD9-459C-8997-D78417FC5444}" type="pres">
      <dgm:prSet presAssocID="{DE81E220-D9CC-4199-BE52-45B7FFE2DFD8}" presName="sibTrans" presStyleCnt="0"/>
      <dgm:spPr/>
    </dgm:pt>
    <dgm:pt modelId="{D32E2E05-B99C-4DCE-A92A-BAF26DDC8807}" type="pres">
      <dgm:prSet presAssocID="{2029ABE4-267A-4E8B-A57A-8748564DAC52}" presName="node" presStyleLbl="node1" presStyleIdx="3" presStyleCnt="6">
        <dgm:presLayoutVars>
          <dgm:bulletEnabled val="1"/>
        </dgm:presLayoutVars>
      </dgm:prSet>
      <dgm:spPr/>
      <dgm:t>
        <a:bodyPr/>
        <a:lstStyle/>
        <a:p>
          <a:endParaRPr lang="es-ES"/>
        </a:p>
      </dgm:t>
    </dgm:pt>
    <dgm:pt modelId="{20B25404-E839-423B-9168-728A94B9D61E}" type="pres">
      <dgm:prSet presAssocID="{6C578AA6-336F-4F17-8913-088920F87BE5}" presName="sibTrans" presStyleCnt="0"/>
      <dgm:spPr/>
    </dgm:pt>
    <dgm:pt modelId="{E0CD686E-A77B-4330-95CD-E1EECC3F1226}" type="pres">
      <dgm:prSet presAssocID="{36280D96-A672-47ED-8DE0-45E47472B7E2}" presName="node" presStyleLbl="node1" presStyleIdx="4" presStyleCnt="6">
        <dgm:presLayoutVars>
          <dgm:bulletEnabled val="1"/>
        </dgm:presLayoutVars>
      </dgm:prSet>
      <dgm:spPr/>
      <dgm:t>
        <a:bodyPr/>
        <a:lstStyle/>
        <a:p>
          <a:endParaRPr lang="es-ES"/>
        </a:p>
      </dgm:t>
    </dgm:pt>
    <dgm:pt modelId="{DB471F39-945F-4091-8E24-9AB7204CBA75}" type="pres">
      <dgm:prSet presAssocID="{5457BF8C-ED4B-4038-A3BE-9C10323C1084}" presName="sibTrans" presStyleCnt="0"/>
      <dgm:spPr/>
    </dgm:pt>
    <dgm:pt modelId="{7FAAF7EC-636B-4AB3-9ED2-B12AED4A9B59}" type="pres">
      <dgm:prSet presAssocID="{FD35B272-C9D0-4299-937D-8A3477B8C548}" presName="node" presStyleLbl="node1" presStyleIdx="5" presStyleCnt="6">
        <dgm:presLayoutVars>
          <dgm:bulletEnabled val="1"/>
        </dgm:presLayoutVars>
      </dgm:prSet>
      <dgm:spPr/>
      <dgm:t>
        <a:bodyPr/>
        <a:lstStyle/>
        <a:p>
          <a:endParaRPr lang="es-ES"/>
        </a:p>
      </dgm:t>
    </dgm:pt>
  </dgm:ptLst>
  <dgm:cxnLst>
    <dgm:cxn modelId="{E69EEF34-7B17-4B5C-9C56-1409C4E6ED8A}" type="presOf" srcId="{F15E2331-641D-4593-ADCB-A87BF39742FC}" destId="{29C8685C-8932-46F6-9B35-8AFF85F78726}" srcOrd="0" destOrd="0" presId="urn:microsoft.com/office/officeart/2005/8/layout/default"/>
    <dgm:cxn modelId="{6D45B9EB-2E75-4A3B-AA00-88300AE0126A}" type="presOf" srcId="{BCD89B13-9026-4BAA-A306-474CDB3F3891}" destId="{C5601042-7338-4F9F-B25C-BADF9EB38574}" srcOrd="0" destOrd="0" presId="urn:microsoft.com/office/officeart/2005/8/layout/default"/>
    <dgm:cxn modelId="{F4DA7C27-A917-4713-B8DA-10923FA051C4}" type="presOf" srcId="{E78E19C0-389D-4786-A724-1323D0092A43}" destId="{D8C820D3-C434-4A54-8574-02E2AAD5675C}" srcOrd="0" destOrd="0" presId="urn:microsoft.com/office/officeart/2005/8/layout/default"/>
    <dgm:cxn modelId="{948AFA69-36DF-4081-AF05-14D1F9E7D52F}" srcId="{F15E2331-641D-4593-ADCB-A87BF39742FC}" destId="{FD35B272-C9D0-4299-937D-8A3477B8C548}" srcOrd="5" destOrd="0" parTransId="{4408A6CA-FD1A-4603-AE54-123CCFB65FA0}" sibTransId="{9DD80E8F-0628-47F7-A13F-3DC55ED6320A}"/>
    <dgm:cxn modelId="{45AE7B6C-9AB2-4FE0-B21D-ACD53BA98897}" type="presOf" srcId="{36280D96-A672-47ED-8DE0-45E47472B7E2}" destId="{E0CD686E-A77B-4330-95CD-E1EECC3F1226}" srcOrd="0" destOrd="0" presId="urn:microsoft.com/office/officeart/2005/8/layout/default"/>
    <dgm:cxn modelId="{010111B1-F4D7-41E9-B066-2BBEE35F98B4}" srcId="{F15E2331-641D-4593-ADCB-A87BF39742FC}" destId="{E78E19C0-389D-4786-A724-1323D0092A43}" srcOrd="1" destOrd="0" parTransId="{3DD0D325-DCFD-4C71-8FC2-47BE9E613D81}" sibTransId="{3F2B9333-1B37-4560-A398-974A8870599F}"/>
    <dgm:cxn modelId="{F6EC1B6C-08F3-4D17-9F73-2146614949B0}" srcId="{F15E2331-641D-4593-ADCB-A87BF39742FC}" destId="{2029ABE4-267A-4E8B-A57A-8748564DAC52}" srcOrd="3" destOrd="0" parTransId="{E2324558-0375-4AE3-9A7A-D477E09DA2E8}" sibTransId="{6C578AA6-336F-4F17-8913-088920F87BE5}"/>
    <dgm:cxn modelId="{1F4761DF-1BA6-40BF-8458-69203330E850}" type="presOf" srcId="{FD35B272-C9D0-4299-937D-8A3477B8C548}" destId="{7FAAF7EC-636B-4AB3-9ED2-B12AED4A9B59}" srcOrd="0" destOrd="0" presId="urn:microsoft.com/office/officeart/2005/8/layout/default"/>
    <dgm:cxn modelId="{52435ED7-CB63-479F-AC94-3ACC15C4DA41}" type="presOf" srcId="{97DD39A0-A866-4CAE-9F2C-EA09D1361ADD}" destId="{641AA222-9746-4B63-A660-7EB6F540C27D}" srcOrd="0" destOrd="0" presId="urn:microsoft.com/office/officeart/2005/8/layout/default"/>
    <dgm:cxn modelId="{EA7CD0B9-10AE-4BE5-8552-14F07B9689F2}" srcId="{F15E2331-641D-4593-ADCB-A87BF39742FC}" destId="{36280D96-A672-47ED-8DE0-45E47472B7E2}" srcOrd="4" destOrd="0" parTransId="{ABA0318A-4A68-444D-869E-1AF608230261}" sibTransId="{5457BF8C-ED4B-4038-A3BE-9C10323C1084}"/>
    <dgm:cxn modelId="{F8267DE5-ECF4-4A4A-9ADC-AD58F568A82E}" srcId="{F15E2331-641D-4593-ADCB-A87BF39742FC}" destId="{BCD89B13-9026-4BAA-A306-474CDB3F3891}" srcOrd="2" destOrd="0" parTransId="{1BE6EA0C-1268-46EF-8A54-ABBC917B0793}" sibTransId="{DE81E220-D9CC-4199-BE52-45B7FFE2DFD8}"/>
    <dgm:cxn modelId="{2737D783-B48A-47A2-97DC-87702C6560A2}" srcId="{F15E2331-641D-4593-ADCB-A87BF39742FC}" destId="{97DD39A0-A866-4CAE-9F2C-EA09D1361ADD}" srcOrd="0" destOrd="0" parTransId="{D2F4899D-F144-43E2-A37E-1F3A9CC3291B}" sibTransId="{16F791F2-0561-48D8-A221-574FEDB2C289}"/>
    <dgm:cxn modelId="{5161720E-A0CA-4F88-90CB-D906D9EB5F19}" type="presOf" srcId="{2029ABE4-267A-4E8B-A57A-8748564DAC52}" destId="{D32E2E05-B99C-4DCE-A92A-BAF26DDC8807}" srcOrd="0" destOrd="0" presId="urn:microsoft.com/office/officeart/2005/8/layout/default"/>
    <dgm:cxn modelId="{B95AB026-ED0C-442D-A077-7F928E60AAA0}" type="presParOf" srcId="{29C8685C-8932-46F6-9B35-8AFF85F78726}" destId="{641AA222-9746-4B63-A660-7EB6F540C27D}" srcOrd="0" destOrd="0" presId="urn:microsoft.com/office/officeart/2005/8/layout/default"/>
    <dgm:cxn modelId="{B4B563D6-D7CC-4F43-8D0C-E8D74C3289EE}" type="presParOf" srcId="{29C8685C-8932-46F6-9B35-8AFF85F78726}" destId="{243DE66F-D08F-4701-8010-1BF85657BCC6}" srcOrd="1" destOrd="0" presId="urn:microsoft.com/office/officeart/2005/8/layout/default"/>
    <dgm:cxn modelId="{EBD29308-C786-45D4-9B00-D454B1AE7DBB}" type="presParOf" srcId="{29C8685C-8932-46F6-9B35-8AFF85F78726}" destId="{D8C820D3-C434-4A54-8574-02E2AAD5675C}" srcOrd="2" destOrd="0" presId="urn:microsoft.com/office/officeart/2005/8/layout/default"/>
    <dgm:cxn modelId="{2313D48E-3DA9-42EA-B44D-7C9AC7FA4BC1}" type="presParOf" srcId="{29C8685C-8932-46F6-9B35-8AFF85F78726}" destId="{B538A986-7B7F-4A25-BC9E-E10BBFD552DD}" srcOrd="3" destOrd="0" presId="urn:microsoft.com/office/officeart/2005/8/layout/default"/>
    <dgm:cxn modelId="{58F7997E-4CFB-4E95-84BE-CC7A4A5CB31C}" type="presParOf" srcId="{29C8685C-8932-46F6-9B35-8AFF85F78726}" destId="{C5601042-7338-4F9F-B25C-BADF9EB38574}" srcOrd="4" destOrd="0" presId="urn:microsoft.com/office/officeart/2005/8/layout/default"/>
    <dgm:cxn modelId="{740FC99B-E2B4-4022-92B0-8DC7BC49133D}" type="presParOf" srcId="{29C8685C-8932-46F6-9B35-8AFF85F78726}" destId="{52DC4C51-5BD9-459C-8997-D78417FC5444}" srcOrd="5" destOrd="0" presId="urn:microsoft.com/office/officeart/2005/8/layout/default"/>
    <dgm:cxn modelId="{CA881E4B-E545-469F-9D45-6A04A6A56BF3}" type="presParOf" srcId="{29C8685C-8932-46F6-9B35-8AFF85F78726}" destId="{D32E2E05-B99C-4DCE-A92A-BAF26DDC8807}" srcOrd="6" destOrd="0" presId="urn:microsoft.com/office/officeart/2005/8/layout/default"/>
    <dgm:cxn modelId="{7773DE12-CF3F-407A-B8C7-A0F02CE05558}" type="presParOf" srcId="{29C8685C-8932-46F6-9B35-8AFF85F78726}" destId="{20B25404-E839-423B-9168-728A94B9D61E}" srcOrd="7" destOrd="0" presId="urn:microsoft.com/office/officeart/2005/8/layout/default"/>
    <dgm:cxn modelId="{28CCF2F9-83E1-4760-B03A-BBDEB18F0124}" type="presParOf" srcId="{29C8685C-8932-46F6-9B35-8AFF85F78726}" destId="{E0CD686E-A77B-4330-95CD-E1EECC3F1226}" srcOrd="8" destOrd="0" presId="urn:microsoft.com/office/officeart/2005/8/layout/default"/>
    <dgm:cxn modelId="{45F0A4AF-7588-4E7E-AC65-B8B1F055D857}" type="presParOf" srcId="{29C8685C-8932-46F6-9B35-8AFF85F78726}" destId="{DB471F39-945F-4091-8E24-9AB7204CBA75}" srcOrd="9" destOrd="0" presId="urn:microsoft.com/office/officeart/2005/8/layout/default"/>
    <dgm:cxn modelId="{1A3DD24F-D546-4869-BA3F-82402414AD5B}" type="presParOf" srcId="{29C8685C-8932-46F6-9B35-8AFF85F78726}" destId="{7FAAF7EC-636B-4AB3-9ED2-B12AED4A9B5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238F682-5BB1-46EB-AAC4-5E4354412A05}"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s-EC"/>
        </a:p>
      </dgm:t>
    </dgm:pt>
    <dgm:pt modelId="{0DA2BDC2-53BD-41DC-929F-8605E05CD297}">
      <dgm:prSet phldrT="[Texto]" custT="1"/>
      <dgm:spPr/>
      <dgm:t>
        <a:bodyPr/>
        <a:lstStyle/>
        <a:p>
          <a:r>
            <a:rPr lang="es-ES" sz="1800" dirty="0"/>
            <a:t>Se niegan a pagar.</a:t>
          </a:r>
          <a:endParaRPr lang="es-EC" sz="1800" dirty="0"/>
        </a:p>
      </dgm:t>
    </dgm:pt>
    <dgm:pt modelId="{72CD4E93-B74D-44E9-A3BD-7966305EE180}" type="parTrans" cxnId="{7825A4CC-3158-49E4-8A90-07A0FB3528EF}">
      <dgm:prSet/>
      <dgm:spPr/>
      <dgm:t>
        <a:bodyPr/>
        <a:lstStyle/>
        <a:p>
          <a:endParaRPr lang="es-EC" sz="1400"/>
        </a:p>
      </dgm:t>
    </dgm:pt>
    <dgm:pt modelId="{130A9712-7C9C-4F68-823F-78EA82717B39}" type="sibTrans" cxnId="{7825A4CC-3158-49E4-8A90-07A0FB3528EF}">
      <dgm:prSet/>
      <dgm:spPr/>
      <dgm:t>
        <a:bodyPr/>
        <a:lstStyle/>
        <a:p>
          <a:endParaRPr lang="es-EC" sz="1400"/>
        </a:p>
      </dgm:t>
    </dgm:pt>
    <dgm:pt modelId="{95F6F012-48D5-4E44-BD5A-C98FE39F2FD4}">
      <dgm:prSet phldrT="[Texto]" custT="1"/>
      <dgm:spPr/>
      <dgm:t>
        <a:bodyPr/>
        <a:lstStyle/>
        <a:p>
          <a:r>
            <a:rPr lang="es-ES" sz="1800" dirty="0"/>
            <a:t>Piensan que leyes eliminan deudas.</a:t>
          </a:r>
          <a:endParaRPr lang="es-EC" sz="1800" dirty="0"/>
        </a:p>
      </dgm:t>
    </dgm:pt>
    <dgm:pt modelId="{47850294-91BD-4A9A-B758-06E15ECA775D}" type="parTrans" cxnId="{EA4302F6-5813-42EB-A2BF-32E862A38E31}">
      <dgm:prSet/>
      <dgm:spPr/>
      <dgm:t>
        <a:bodyPr/>
        <a:lstStyle/>
        <a:p>
          <a:endParaRPr lang="es-EC" sz="1400"/>
        </a:p>
      </dgm:t>
    </dgm:pt>
    <dgm:pt modelId="{B85AB418-03E3-49BD-B468-E6E6319EBE8E}" type="sibTrans" cxnId="{EA4302F6-5813-42EB-A2BF-32E862A38E31}">
      <dgm:prSet/>
      <dgm:spPr/>
      <dgm:t>
        <a:bodyPr/>
        <a:lstStyle/>
        <a:p>
          <a:endParaRPr lang="es-EC" sz="1400"/>
        </a:p>
      </dgm:t>
    </dgm:pt>
    <dgm:pt modelId="{3AC7C8C9-5693-4E5D-81FF-DD02050D71ED}">
      <dgm:prSet phldrT="[Texto]" custT="1"/>
      <dgm:spPr/>
      <dgm:t>
        <a:bodyPr/>
        <a:lstStyle/>
        <a:p>
          <a:r>
            <a:rPr lang="es-ES" sz="1800" dirty="0"/>
            <a:t>Consideran que la cantidad o conceptos demandados.</a:t>
          </a:r>
          <a:endParaRPr lang="es-EC" sz="1800" dirty="0"/>
        </a:p>
      </dgm:t>
    </dgm:pt>
    <dgm:pt modelId="{F3312AD8-469D-46DA-A420-29107FA4D6F7}" type="parTrans" cxnId="{3CC645C6-FDB2-42D6-9F69-A036697ADEEA}">
      <dgm:prSet/>
      <dgm:spPr/>
      <dgm:t>
        <a:bodyPr/>
        <a:lstStyle/>
        <a:p>
          <a:endParaRPr lang="es-EC" sz="1400"/>
        </a:p>
      </dgm:t>
    </dgm:pt>
    <dgm:pt modelId="{33F7AD55-EDDD-491E-8B37-1FF1C1EBDD25}" type="sibTrans" cxnId="{3CC645C6-FDB2-42D6-9F69-A036697ADEEA}">
      <dgm:prSet/>
      <dgm:spPr/>
      <dgm:t>
        <a:bodyPr/>
        <a:lstStyle/>
        <a:p>
          <a:endParaRPr lang="es-EC" sz="1400"/>
        </a:p>
      </dgm:t>
    </dgm:pt>
    <dgm:pt modelId="{4AE101D6-009D-42C9-9AD7-5222A6A1E0AE}" type="pres">
      <dgm:prSet presAssocID="{6238F682-5BB1-46EB-AAC4-5E4354412A05}" presName="rootnode" presStyleCnt="0">
        <dgm:presLayoutVars>
          <dgm:chMax/>
          <dgm:chPref/>
          <dgm:dir/>
          <dgm:animLvl val="lvl"/>
        </dgm:presLayoutVars>
      </dgm:prSet>
      <dgm:spPr/>
      <dgm:t>
        <a:bodyPr/>
        <a:lstStyle/>
        <a:p>
          <a:endParaRPr lang="es-ES"/>
        </a:p>
      </dgm:t>
    </dgm:pt>
    <dgm:pt modelId="{B053646C-1C3C-42B3-88D6-D29207021502}" type="pres">
      <dgm:prSet presAssocID="{0DA2BDC2-53BD-41DC-929F-8605E05CD297}" presName="composite" presStyleCnt="0"/>
      <dgm:spPr/>
    </dgm:pt>
    <dgm:pt modelId="{DCA43D0F-17C2-4023-8B70-44E5E925989D}" type="pres">
      <dgm:prSet presAssocID="{0DA2BDC2-53BD-41DC-929F-8605E05CD297}" presName="LShape" presStyleLbl="alignNode1" presStyleIdx="0" presStyleCnt="5"/>
      <dgm:spPr/>
    </dgm:pt>
    <dgm:pt modelId="{307CF30E-6564-4F91-AF28-4FEF933449D5}" type="pres">
      <dgm:prSet presAssocID="{0DA2BDC2-53BD-41DC-929F-8605E05CD297}" presName="ParentText" presStyleLbl="revTx" presStyleIdx="0" presStyleCnt="3">
        <dgm:presLayoutVars>
          <dgm:chMax val="0"/>
          <dgm:chPref val="0"/>
          <dgm:bulletEnabled val="1"/>
        </dgm:presLayoutVars>
      </dgm:prSet>
      <dgm:spPr/>
      <dgm:t>
        <a:bodyPr/>
        <a:lstStyle/>
        <a:p>
          <a:endParaRPr lang="es-ES"/>
        </a:p>
      </dgm:t>
    </dgm:pt>
    <dgm:pt modelId="{09A4B2EF-DE37-406B-B3B3-16716DB6F693}" type="pres">
      <dgm:prSet presAssocID="{0DA2BDC2-53BD-41DC-929F-8605E05CD297}" presName="Triangle" presStyleLbl="alignNode1" presStyleIdx="1" presStyleCnt="5"/>
      <dgm:spPr/>
    </dgm:pt>
    <dgm:pt modelId="{CF07B7DB-2039-4535-AD8D-FA0DAFFFC855}" type="pres">
      <dgm:prSet presAssocID="{130A9712-7C9C-4F68-823F-78EA82717B39}" presName="sibTrans" presStyleCnt="0"/>
      <dgm:spPr/>
    </dgm:pt>
    <dgm:pt modelId="{AAD591EE-9306-4877-AC7A-8E74260127A9}" type="pres">
      <dgm:prSet presAssocID="{130A9712-7C9C-4F68-823F-78EA82717B39}" presName="space" presStyleCnt="0"/>
      <dgm:spPr/>
    </dgm:pt>
    <dgm:pt modelId="{4477B8B5-A82F-4431-857F-A67AFB02D8B4}" type="pres">
      <dgm:prSet presAssocID="{95F6F012-48D5-4E44-BD5A-C98FE39F2FD4}" presName="composite" presStyleCnt="0"/>
      <dgm:spPr/>
    </dgm:pt>
    <dgm:pt modelId="{9E056F4B-93A9-40A9-B801-0E10475C2C03}" type="pres">
      <dgm:prSet presAssocID="{95F6F012-48D5-4E44-BD5A-C98FE39F2FD4}" presName="LShape" presStyleLbl="alignNode1" presStyleIdx="2" presStyleCnt="5"/>
      <dgm:spPr/>
    </dgm:pt>
    <dgm:pt modelId="{9BB441A6-7104-4ABC-B6C0-17327B26315E}" type="pres">
      <dgm:prSet presAssocID="{95F6F012-48D5-4E44-BD5A-C98FE39F2FD4}" presName="ParentText" presStyleLbl="revTx" presStyleIdx="1" presStyleCnt="3">
        <dgm:presLayoutVars>
          <dgm:chMax val="0"/>
          <dgm:chPref val="0"/>
          <dgm:bulletEnabled val="1"/>
        </dgm:presLayoutVars>
      </dgm:prSet>
      <dgm:spPr/>
      <dgm:t>
        <a:bodyPr/>
        <a:lstStyle/>
        <a:p>
          <a:endParaRPr lang="es-ES"/>
        </a:p>
      </dgm:t>
    </dgm:pt>
    <dgm:pt modelId="{1114CB30-A145-417D-B7D1-01753C72588D}" type="pres">
      <dgm:prSet presAssocID="{95F6F012-48D5-4E44-BD5A-C98FE39F2FD4}" presName="Triangle" presStyleLbl="alignNode1" presStyleIdx="3" presStyleCnt="5"/>
      <dgm:spPr/>
    </dgm:pt>
    <dgm:pt modelId="{191C889B-6FB4-46E9-835F-91BEE7EC7269}" type="pres">
      <dgm:prSet presAssocID="{B85AB418-03E3-49BD-B468-E6E6319EBE8E}" presName="sibTrans" presStyleCnt="0"/>
      <dgm:spPr/>
    </dgm:pt>
    <dgm:pt modelId="{4AFD84BF-8B9A-40E4-9269-7F4EEA3B8CD7}" type="pres">
      <dgm:prSet presAssocID="{B85AB418-03E3-49BD-B468-E6E6319EBE8E}" presName="space" presStyleCnt="0"/>
      <dgm:spPr/>
    </dgm:pt>
    <dgm:pt modelId="{1F88641F-5AE1-42C8-8FA8-44E1B2C63008}" type="pres">
      <dgm:prSet presAssocID="{3AC7C8C9-5693-4E5D-81FF-DD02050D71ED}" presName="composite" presStyleCnt="0"/>
      <dgm:spPr/>
    </dgm:pt>
    <dgm:pt modelId="{EE56D8C8-DDA0-4D87-A82B-3DBB2CC0AB30}" type="pres">
      <dgm:prSet presAssocID="{3AC7C8C9-5693-4E5D-81FF-DD02050D71ED}" presName="LShape" presStyleLbl="alignNode1" presStyleIdx="4" presStyleCnt="5"/>
      <dgm:spPr/>
    </dgm:pt>
    <dgm:pt modelId="{65374612-97E2-4F91-BF28-222BBC31900B}" type="pres">
      <dgm:prSet presAssocID="{3AC7C8C9-5693-4E5D-81FF-DD02050D71ED}" presName="ParentText" presStyleLbl="revTx" presStyleIdx="2" presStyleCnt="3" custScaleX="114967" custLinFactNeighborX="7392">
        <dgm:presLayoutVars>
          <dgm:chMax val="0"/>
          <dgm:chPref val="0"/>
          <dgm:bulletEnabled val="1"/>
        </dgm:presLayoutVars>
      </dgm:prSet>
      <dgm:spPr/>
      <dgm:t>
        <a:bodyPr/>
        <a:lstStyle/>
        <a:p>
          <a:endParaRPr lang="es-ES"/>
        </a:p>
      </dgm:t>
    </dgm:pt>
  </dgm:ptLst>
  <dgm:cxnLst>
    <dgm:cxn modelId="{EA4302F6-5813-42EB-A2BF-32E862A38E31}" srcId="{6238F682-5BB1-46EB-AAC4-5E4354412A05}" destId="{95F6F012-48D5-4E44-BD5A-C98FE39F2FD4}" srcOrd="1" destOrd="0" parTransId="{47850294-91BD-4A9A-B758-06E15ECA775D}" sibTransId="{B85AB418-03E3-49BD-B468-E6E6319EBE8E}"/>
    <dgm:cxn modelId="{3CC645C6-FDB2-42D6-9F69-A036697ADEEA}" srcId="{6238F682-5BB1-46EB-AAC4-5E4354412A05}" destId="{3AC7C8C9-5693-4E5D-81FF-DD02050D71ED}" srcOrd="2" destOrd="0" parTransId="{F3312AD8-469D-46DA-A420-29107FA4D6F7}" sibTransId="{33F7AD55-EDDD-491E-8B37-1FF1C1EBDD25}"/>
    <dgm:cxn modelId="{6E4BF345-C36B-4E80-8874-396251E9A281}" type="presOf" srcId="{0DA2BDC2-53BD-41DC-929F-8605E05CD297}" destId="{307CF30E-6564-4F91-AF28-4FEF933449D5}" srcOrd="0" destOrd="0" presId="urn:microsoft.com/office/officeart/2009/3/layout/StepUpProcess"/>
    <dgm:cxn modelId="{0E32AB35-7F05-4B95-8756-1B382C402279}" type="presOf" srcId="{3AC7C8C9-5693-4E5D-81FF-DD02050D71ED}" destId="{65374612-97E2-4F91-BF28-222BBC31900B}" srcOrd="0" destOrd="0" presId="urn:microsoft.com/office/officeart/2009/3/layout/StepUpProcess"/>
    <dgm:cxn modelId="{AAD10F43-2F0F-4716-95AA-FAF7714683C5}" type="presOf" srcId="{6238F682-5BB1-46EB-AAC4-5E4354412A05}" destId="{4AE101D6-009D-42C9-9AD7-5222A6A1E0AE}" srcOrd="0" destOrd="0" presId="urn:microsoft.com/office/officeart/2009/3/layout/StepUpProcess"/>
    <dgm:cxn modelId="{784B85B4-4068-4DE0-AF0E-9F57F6291CD6}" type="presOf" srcId="{95F6F012-48D5-4E44-BD5A-C98FE39F2FD4}" destId="{9BB441A6-7104-4ABC-B6C0-17327B26315E}" srcOrd="0" destOrd="0" presId="urn:microsoft.com/office/officeart/2009/3/layout/StepUpProcess"/>
    <dgm:cxn modelId="{7825A4CC-3158-49E4-8A90-07A0FB3528EF}" srcId="{6238F682-5BB1-46EB-AAC4-5E4354412A05}" destId="{0DA2BDC2-53BD-41DC-929F-8605E05CD297}" srcOrd="0" destOrd="0" parTransId="{72CD4E93-B74D-44E9-A3BD-7966305EE180}" sibTransId="{130A9712-7C9C-4F68-823F-78EA82717B39}"/>
    <dgm:cxn modelId="{25A2E3B9-D156-4E02-8D78-732D598F67C5}" type="presParOf" srcId="{4AE101D6-009D-42C9-9AD7-5222A6A1E0AE}" destId="{B053646C-1C3C-42B3-88D6-D29207021502}" srcOrd="0" destOrd="0" presId="urn:microsoft.com/office/officeart/2009/3/layout/StepUpProcess"/>
    <dgm:cxn modelId="{9076B06E-D5B2-4CD1-A18E-54377559ACD4}" type="presParOf" srcId="{B053646C-1C3C-42B3-88D6-D29207021502}" destId="{DCA43D0F-17C2-4023-8B70-44E5E925989D}" srcOrd="0" destOrd="0" presId="urn:microsoft.com/office/officeart/2009/3/layout/StepUpProcess"/>
    <dgm:cxn modelId="{40A5A57A-9FB5-426F-970E-D0E805FE3230}" type="presParOf" srcId="{B053646C-1C3C-42B3-88D6-D29207021502}" destId="{307CF30E-6564-4F91-AF28-4FEF933449D5}" srcOrd="1" destOrd="0" presId="urn:microsoft.com/office/officeart/2009/3/layout/StepUpProcess"/>
    <dgm:cxn modelId="{CED3F8EB-59D7-4B60-B2BC-E1B7199109A9}" type="presParOf" srcId="{B053646C-1C3C-42B3-88D6-D29207021502}" destId="{09A4B2EF-DE37-406B-B3B3-16716DB6F693}" srcOrd="2" destOrd="0" presId="urn:microsoft.com/office/officeart/2009/3/layout/StepUpProcess"/>
    <dgm:cxn modelId="{A7547898-1764-48A2-83D4-74D0B61D6CEC}" type="presParOf" srcId="{4AE101D6-009D-42C9-9AD7-5222A6A1E0AE}" destId="{CF07B7DB-2039-4535-AD8D-FA0DAFFFC855}" srcOrd="1" destOrd="0" presId="urn:microsoft.com/office/officeart/2009/3/layout/StepUpProcess"/>
    <dgm:cxn modelId="{5C5A8400-0095-425A-936A-795E065B782B}" type="presParOf" srcId="{CF07B7DB-2039-4535-AD8D-FA0DAFFFC855}" destId="{AAD591EE-9306-4877-AC7A-8E74260127A9}" srcOrd="0" destOrd="0" presId="urn:microsoft.com/office/officeart/2009/3/layout/StepUpProcess"/>
    <dgm:cxn modelId="{0EF12199-07A4-4309-AFC4-4327B8F44BDB}" type="presParOf" srcId="{4AE101D6-009D-42C9-9AD7-5222A6A1E0AE}" destId="{4477B8B5-A82F-4431-857F-A67AFB02D8B4}" srcOrd="2" destOrd="0" presId="urn:microsoft.com/office/officeart/2009/3/layout/StepUpProcess"/>
    <dgm:cxn modelId="{EE108B5F-09C3-4601-8AAD-B800ADDAF1E7}" type="presParOf" srcId="{4477B8B5-A82F-4431-857F-A67AFB02D8B4}" destId="{9E056F4B-93A9-40A9-B801-0E10475C2C03}" srcOrd="0" destOrd="0" presId="urn:microsoft.com/office/officeart/2009/3/layout/StepUpProcess"/>
    <dgm:cxn modelId="{EA1AFDF9-63D7-495F-B4BD-A024E30200BA}" type="presParOf" srcId="{4477B8B5-A82F-4431-857F-A67AFB02D8B4}" destId="{9BB441A6-7104-4ABC-B6C0-17327B26315E}" srcOrd="1" destOrd="0" presId="urn:microsoft.com/office/officeart/2009/3/layout/StepUpProcess"/>
    <dgm:cxn modelId="{84516BFB-9CB1-45FB-9469-73802D9D7463}" type="presParOf" srcId="{4477B8B5-A82F-4431-857F-A67AFB02D8B4}" destId="{1114CB30-A145-417D-B7D1-01753C72588D}" srcOrd="2" destOrd="0" presId="urn:microsoft.com/office/officeart/2009/3/layout/StepUpProcess"/>
    <dgm:cxn modelId="{773D3099-11E2-47B4-B27A-4845F9F5EB05}" type="presParOf" srcId="{4AE101D6-009D-42C9-9AD7-5222A6A1E0AE}" destId="{191C889B-6FB4-46E9-835F-91BEE7EC7269}" srcOrd="3" destOrd="0" presId="urn:microsoft.com/office/officeart/2009/3/layout/StepUpProcess"/>
    <dgm:cxn modelId="{4D1D7AF3-B049-429E-99EB-EDBBB8015154}" type="presParOf" srcId="{191C889B-6FB4-46E9-835F-91BEE7EC7269}" destId="{4AFD84BF-8B9A-40E4-9269-7F4EEA3B8CD7}" srcOrd="0" destOrd="0" presId="urn:microsoft.com/office/officeart/2009/3/layout/StepUpProcess"/>
    <dgm:cxn modelId="{13B82C19-D4F5-4F7B-9C57-A230DAF8F81C}" type="presParOf" srcId="{4AE101D6-009D-42C9-9AD7-5222A6A1E0AE}" destId="{1F88641F-5AE1-42C8-8FA8-44E1B2C63008}" srcOrd="4" destOrd="0" presId="urn:microsoft.com/office/officeart/2009/3/layout/StepUpProcess"/>
    <dgm:cxn modelId="{F139B17E-9ED4-48E8-82B1-31F8633E4602}" type="presParOf" srcId="{1F88641F-5AE1-42C8-8FA8-44E1B2C63008}" destId="{EE56D8C8-DDA0-4D87-A82B-3DBB2CC0AB30}" srcOrd="0" destOrd="0" presId="urn:microsoft.com/office/officeart/2009/3/layout/StepUpProcess"/>
    <dgm:cxn modelId="{4B9D3AFA-0136-4251-ADD8-7BBD5D6417A1}" type="presParOf" srcId="{1F88641F-5AE1-42C8-8FA8-44E1B2C63008}" destId="{65374612-97E2-4F91-BF28-222BBC31900B}"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3D3EF8B-966A-4324-9A6B-C9039756976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27206F7A-A865-4257-8EBB-F985F6DF3C7B}">
      <dgm:prSet phldrT="[Texto]"/>
      <dgm:spPr/>
      <dgm:t>
        <a:bodyPr/>
        <a:lstStyle/>
        <a:p>
          <a:r>
            <a:rPr lang="es-EC" dirty="0"/>
            <a:t>Formado por empresarios y empresas.</a:t>
          </a:r>
          <a:endParaRPr lang="en-US" dirty="0"/>
        </a:p>
      </dgm:t>
    </dgm:pt>
    <dgm:pt modelId="{46A80A35-8D2D-4D1A-AAB1-6999350A9C51}" type="parTrans" cxnId="{7718D3DF-1B71-424A-A2B1-D208B8D15B96}">
      <dgm:prSet/>
      <dgm:spPr/>
      <dgm:t>
        <a:bodyPr/>
        <a:lstStyle/>
        <a:p>
          <a:endParaRPr lang="en-US"/>
        </a:p>
      </dgm:t>
    </dgm:pt>
    <dgm:pt modelId="{CE29C692-C460-4C2C-811E-501D7F4995B3}" type="sibTrans" cxnId="{7718D3DF-1B71-424A-A2B1-D208B8D15B96}">
      <dgm:prSet/>
      <dgm:spPr/>
      <dgm:t>
        <a:bodyPr/>
        <a:lstStyle/>
        <a:p>
          <a:endParaRPr lang="en-US"/>
        </a:p>
      </dgm:t>
    </dgm:pt>
    <dgm:pt modelId="{35810E67-9E2A-4AF6-9B98-68ECE6A260E5}">
      <dgm:prSet phldrT="[Texto]"/>
      <dgm:spPr/>
      <dgm:t>
        <a:bodyPr/>
        <a:lstStyle/>
        <a:p>
          <a:r>
            <a:rPr lang="en-US" dirty="0" err="1"/>
            <a:t>Egoístas</a:t>
          </a:r>
          <a:r>
            <a:rPr lang="en-US" dirty="0"/>
            <a:t> y de mala </a:t>
          </a:r>
          <a:r>
            <a:rPr lang="en-US" dirty="0" err="1"/>
            <a:t>fe</a:t>
          </a:r>
          <a:r>
            <a:rPr lang="en-US" dirty="0"/>
            <a:t>.</a:t>
          </a:r>
        </a:p>
        <a:p>
          <a:r>
            <a:rPr lang="en-US" dirty="0" err="1"/>
            <a:t>Buscan</a:t>
          </a:r>
          <a:r>
            <a:rPr lang="en-US" dirty="0"/>
            <a:t> que la </a:t>
          </a:r>
          <a:r>
            <a:rPr lang="en-US" dirty="0" err="1"/>
            <a:t>gestión</a:t>
          </a:r>
          <a:r>
            <a:rPr lang="en-US" dirty="0"/>
            <a:t> sea de campo para </a:t>
          </a:r>
          <a:r>
            <a:rPr lang="en-US" dirty="0" err="1"/>
            <a:t>el</a:t>
          </a:r>
          <a:r>
            <a:rPr lang="en-US" dirty="0"/>
            <a:t> </a:t>
          </a:r>
          <a:r>
            <a:rPr lang="en-US" dirty="0" err="1"/>
            <a:t>pago</a:t>
          </a:r>
          <a:r>
            <a:rPr lang="en-US" dirty="0"/>
            <a:t>.</a:t>
          </a:r>
        </a:p>
      </dgm:t>
    </dgm:pt>
    <dgm:pt modelId="{5A8EB6EF-90A7-4F74-9555-AE138FB7973A}" type="parTrans" cxnId="{2F2427AE-667F-4060-ACB1-1CC889B7650A}">
      <dgm:prSet/>
      <dgm:spPr/>
      <dgm:t>
        <a:bodyPr/>
        <a:lstStyle/>
        <a:p>
          <a:endParaRPr lang="en-US"/>
        </a:p>
      </dgm:t>
    </dgm:pt>
    <dgm:pt modelId="{F45A1954-0C76-4422-B921-84C40F15AC71}" type="sibTrans" cxnId="{2F2427AE-667F-4060-ACB1-1CC889B7650A}">
      <dgm:prSet/>
      <dgm:spPr/>
      <dgm:t>
        <a:bodyPr/>
        <a:lstStyle/>
        <a:p>
          <a:endParaRPr lang="en-US"/>
        </a:p>
      </dgm:t>
    </dgm:pt>
    <dgm:pt modelId="{1B20927E-2AC0-4BC1-9C22-7BFBF02766C5}">
      <dgm:prSet/>
      <dgm:spPr/>
      <dgm:t>
        <a:bodyPr/>
        <a:lstStyle/>
        <a:p>
          <a:r>
            <a:rPr lang="es-EC" dirty="0"/>
            <a:t>Buscan tener más dinero líquido como supuesta “prevención”.</a:t>
          </a:r>
          <a:endParaRPr lang="en-US" dirty="0"/>
        </a:p>
      </dgm:t>
    </dgm:pt>
    <dgm:pt modelId="{59AB0154-A87D-43E7-A596-881C6ED1C061}" type="parTrans" cxnId="{BC6DB5D6-ADDD-48A6-A1F1-928BD83C10F4}">
      <dgm:prSet/>
      <dgm:spPr/>
      <dgm:t>
        <a:bodyPr/>
        <a:lstStyle/>
        <a:p>
          <a:endParaRPr lang="en-US"/>
        </a:p>
      </dgm:t>
    </dgm:pt>
    <dgm:pt modelId="{DE9518B5-D8AA-40BD-A333-E30C28DDB8CB}" type="sibTrans" cxnId="{BC6DB5D6-ADDD-48A6-A1F1-928BD83C10F4}">
      <dgm:prSet/>
      <dgm:spPr/>
      <dgm:t>
        <a:bodyPr/>
        <a:lstStyle/>
        <a:p>
          <a:endParaRPr lang="en-US"/>
        </a:p>
      </dgm:t>
    </dgm:pt>
    <dgm:pt modelId="{C26E1C66-AE5B-4B61-909F-E121649547CB}" type="pres">
      <dgm:prSet presAssocID="{93D3EF8B-966A-4324-9A6B-C90397569767}" presName="linear" presStyleCnt="0">
        <dgm:presLayoutVars>
          <dgm:dir/>
          <dgm:animLvl val="lvl"/>
          <dgm:resizeHandles val="exact"/>
        </dgm:presLayoutVars>
      </dgm:prSet>
      <dgm:spPr/>
      <dgm:t>
        <a:bodyPr/>
        <a:lstStyle/>
        <a:p>
          <a:endParaRPr lang="es-ES"/>
        </a:p>
      </dgm:t>
    </dgm:pt>
    <dgm:pt modelId="{442B4B62-BD61-41C6-9C6C-C60DFB9B9A13}" type="pres">
      <dgm:prSet presAssocID="{27206F7A-A865-4257-8EBB-F985F6DF3C7B}" presName="parentLin" presStyleCnt="0"/>
      <dgm:spPr/>
    </dgm:pt>
    <dgm:pt modelId="{E3687A47-0999-4014-9741-B0BC78040F0B}" type="pres">
      <dgm:prSet presAssocID="{27206F7A-A865-4257-8EBB-F985F6DF3C7B}" presName="parentLeftMargin" presStyleLbl="node1" presStyleIdx="0" presStyleCnt="3"/>
      <dgm:spPr/>
      <dgm:t>
        <a:bodyPr/>
        <a:lstStyle/>
        <a:p>
          <a:endParaRPr lang="es-ES"/>
        </a:p>
      </dgm:t>
    </dgm:pt>
    <dgm:pt modelId="{8A52577B-5FE0-4833-83B2-D457378CE09F}" type="pres">
      <dgm:prSet presAssocID="{27206F7A-A865-4257-8EBB-F985F6DF3C7B}" presName="parentText" presStyleLbl="node1" presStyleIdx="0" presStyleCnt="3">
        <dgm:presLayoutVars>
          <dgm:chMax val="0"/>
          <dgm:bulletEnabled val="1"/>
        </dgm:presLayoutVars>
      </dgm:prSet>
      <dgm:spPr/>
      <dgm:t>
        <a:bodyPr/>
        <a:lstStyle/>
        <a:p>
          <a:endParaRPr lang="es-ES"/>
        </a:p>
      </dgm:t>
    </dgm:pt>
    <dgm:pt modelId="{D5348FAE-815A-4ECE-AD76-45A83F006B18}" type="pres">
      <dgm:prSet presAssocID="{27206F7A-A865-4257-8EBB-F985F6DF3C7B}" presName="negativeSpace" presStyleCnt="0"/>
      <dgm:spPr/>
    </dgm:pt>
    <dgm:pt modelId="{20085E83-DAE2-4376-85DE-21CC8F4A939D}" type="pres">
      <dgm:prSet presAssocID="{27206F7A-A865-4257-8EBB-F985F6DF3C7B}" presName="childText" presStyleLbl="conFgAcc1" presStyleIdx="0" presStyleCnt="3">
        <dgm:presLayoutVars>
          <dgm:bulletEnabled val="1"/>
        </dgm:presLayoutVars>
      </dgm:prSet>
      <dgm:spPr/>
    </dgm:pt>
    <dgm:pt modelId="{93D70EFC-CEAF-40EF-A5FB-58D9B11CA12A}" type="pres">
      <dgm:prSet presAssocID="{CE29C692-C460-4C2C-811E-501D7F4995B3}" presName="spaceBetweenRectangles" presStyleCnt="0"/>
      <dgm:spPr/>
    </dgm:pt>
    <dgm:pt modelId="{CA1C01D0-B2CD-4B3F-9F90-1D528550E9DF}" type="pres">
      <dgm:prSet presAssocID="{1B20927E-2AC0-4BC1-9C22-7BFBF02766C5}" presName="parentLin" presStyleCnt="0"/>
      <dgm:spPr/>
    </dgm:pt>
    <dgm:pt modelId="{08A2A4A8-B0D6-478B-90AE-F1B3D61DFB3B}" type="pres">
      <dgm:prSet presAssocID="{1B20927E-2AC0-4BC1-9C22-7BFBF02766C5}" presName="parentLeftMargin" presStyleLbl="node1" presStyleIdx="0" presStyleCnt="3"/>
      <dgm:spPr/>
      <dgm:t>
        <a:bodyPr/>
        <a:lstStyle/>
        <a:p>
          <a:endParaRPr lang="es-ES"/>
        </a:p>
      </dgm:t>
    </dgm:pt>
    <dgm:pt modelId="{3ED4E2EA-D837-4DF8-9D2B-E8EDD56B140D}" type="pres">
      <dgm:prSet presAssocID="{1B20927E-2AC0-4BC1-9C22-7BFBF02766C5}" presName="parentText" presStyleLbl="node1" presStyleIdx="1" presStyleCnt="3" custScaleY="115332">
        <dgm:presLayoutVars>
          <dgm:chMax val="0"/>
          <dgm:bulletEnabled val="1"/>
        </dgm:presLayoutVars>
      </dgm:prSet>
      <dgm:spPr/>
      <dgm:t>
        <a:bodyPr/>
        <a:lstStyle/>
        <a:p>
          <a:endParaRPr lang="es-ES"/>
        </a:p>
      </dgm:t>
    </dgm:pt>
    <dgm:pt modelId="{3A0822AF-F7BF-44FF-9B31-0619875E6066}" type="pres">
      <dgm:prSet presAssocID="{1B20927E-2AC0-4BC1-9C22-7BFBF02766C5}" presName="negativeSpace" presStyleCnt="0"/>
      <dgm:spPr/>
    </dgm:pt>
    <dgm:pt modelId="{49EBFA6D-6D74-4881-B988-59E8542FD056}" type="pres">
      <dgm:prSet presAssocID="{1B20927E-2AC0-4BC1-9C22-7BFBF02766C5}" presName="childText" presStyleLbl="conFgAcc1" presStyleIdx="1" presStyleCnt="3">
        <dgm:presLayoutVars>
          <dgm:bulletEnabled val="1"/>
        </dgm:presLayoutVars>
      </dgm:prSet>
      <dgm:spPr/>
    </dgm:pt>
    <dgm:pt modelId="{7201C816-7957-4461-84B7-9050F56E5FA5}" type="pres">
      <dgm:prSet presAssocID="{DE9518B5-D8AA-40BD-A333-E30C28DDB8CB}" presName="spaceBetweenRectangles" presStyleCnt="0"/>
      <dgm:spPr/>
    </dgm:pt>
    <dgm:pt modelId="{91F29A7A-CA7A-4B8A-A466-D4E3610703D9}" type="pres">
      <dgm:prSet presAssocID="{35810E67-9E2A-4AF6-9B98-68ECE6A260E5}" presName="parentLin" presStyleCnt="0"/>
      <dgm:spPr/>
    </dgm:pt>
    <dgm:pt modelId="{512C19D0-2FAE-4530-8E62-4CB486664FE9}" type="pres">
      <dgm:prSet presAssocID="{35810E67-9E2A-4AF6-9B98-68ECE6A260E5}" presName="parentLeftMargin" presStyleLbl="node1" presStyleIdx="1" presStyleCnt="3"/>
      <dgm:spPr/>
      <dgm:t>
        <a:bodyPr/>
        <a:lstStyle/>
        <a:p>
          <a:endParaRPr lang="es-ES"/>
        </a:p>
      </dgm:t>
    </dgm:pt>
    <dgm:pt modelId="{27C121A0-13D0-4664-BE71-07780383E254}" type="pres">
      <dgm:prSet presAssocID="{35810E67-9E2A-4AF6-9B98-68ECE6A260E5}" presName="parentText" presStyleLbl="node1" presStyleIdx="2" presStyleCnt="3" custScaleY="135406">
        <dgm:presLayoutVars>
          <dgm:chMax val="0"/>
          <dgm:bulletEnabled val="1"/>
        </dgm:presLayoutVars>
      </dgm:prSet>
      <dgm:spPr/>
      <dgm:t>
        <a:bodyPr/>
        <a:lstStyle/>
        <a:p>
          <a:endParaRPr lang="es-ES"/>
        </a:p>
      </dgm:t>
    </dgm:pt>
    <dgm:pt modelId="{7019BE1E-F72C-4996-9FDD-FEB55D27827C}" type="pres">
      <dgm:prSet presAssocID="{35810E67-9E2A-4AF6-9B98-68ECE6A260E5}" presName="negativeSpace" presStyleCnt="0"/>
      <dgm:spPr/>
    </dgm:pt>
    <dgm:pt modelId="{A2423275-B11B-4181-BF80-A9F41EEA439D}" type="pres">
      <dgm:prSet presAssocID="{35810E67-9E2A-4AF6-9B98-68ECE6A260E5}" presName="childText" presStyleLbl="conFgAcc1" presStyleIdx="2" presStyleCnt="3">
        <dgm:presLayoutVars>
          <dgm:bulletEnabled val="1"/>
        </dgm:presLayoutVars>
      </dgm:prSet>
      <dgm:spPr/>
    </dgm:pt>
  </dgm:ptLst>
  <dgm:cxnLst>
    <dgm:cxn modelId="{E08E5CFA-5BCA-4F07-9049-C8E29A9121E6}" type="presOf" srcId="{1B20927E-2AC0-4BC1-9C22-7BFBF02766C5}" destId="{3ED4E2EA-D837-4DF8-9D2B-E8EDD56B140D}" srcOrd="1" destOrd="0" presId="urn:microsoft.com/office/officeart/2005/8/layout/list1"/>
    <dgm:cxn modelId="{9EF87382-D151-42E9-B253-64C714067399}" type="presOf" srcId="{1B20927E-2AC0-4BC1-9C22-7BFBF02766C5}" destId="{08A2A4A8-B0D6-478B-90AE-F1B3D61DFB3B}" srcOrd="0" destOrd="0" presId="urn:microsoft.com/office/officeart/2005/8/layout/list1"/>
    <dgm:cxn modelId="{7718D3DF-1B71-424A-A2B1-D208B8D15B96}" srcId="{93D3EF8B-966A-4324-9A6B-C90397569767}" destId="{27206F7A-A865-4257-8EBB-F985F6DF3C7B}" srcOrd="0" destOrd="0" parTransId="{46A80A35-8D2D-4D1A-AAB1-6999350A9C51}" sibTransId="{CE29C692-C460-4C2C-811E-501D7F4995B3}"/>
    <dgm:cxn modelId="{ACDB6758-DD12-4769-9C76-C3092C09AA49}" type="presOf" srcId="{35810E67-9E2A-4AF6-9B98-68ECE6A260E5}" destId="{512C19D0-2FAE-4530-8E62-4CB486664FE9}" srcOrd="0" destOrd="0" presId="urn:microsoft.com/office/officeart/2005/8/layout/list1"/>
    <dgm:cxn modelId="{9894713D-907F-4072-99B0-15731877B6B4}" type="presOf" srcId="{27206F7A-A865-4257-8EBB-F985F6DF3C7B}" destId="{8A52577B-5FE0-4833-83B2-D457378CE09F}" srcOrd="1" destOrd="0" presId="urn:microsoft.com/office/officeart/2005/8/layout/list1"/>
    <dgm:cxn modelId="{5C2AF68E-110C-482B-B665-3233F5ACCCEE}" type="presOf" srcId="{93D3EF8B-966A-4324-9A6B-C90397569767}" destId="{C26E1C66-AE5B-4B61-909F-E121649547CB}" srcOrd="0" destOrd="0" presId="urn:microsoft.com/office/officeart/2005/8/layout/list1"/>
    <dgm:cxn modelId="{CFE7EA9B-3B57-4441-9426-2013D84912FB}" type="presOf" srcId="{27206F7A-A865-4257-8EBB-F985F6DF3C7B}" destId="{E3687A47-0999-4014-9741-B0BC78040F0B}" srcOrd="0" destOrd="0" presId="urn:microsoft.com/office/officeart/2005/8/layout/list1"/>
    <dgm:cxn modelId="{BC6DB5D6-ADDD-48A6-A1F1-928BD83C10F4}" srcId="{93D3EF8B-966A-4324-9A6B-C90397569767}" destId="{1B20927E-2AC0-4BC1-9C22-7BFBF02766C5}" srcOrd="1" destOrd="0" parTransId="{59AB0154-A87D-43E7-A596-881C6ED1C061}" sibTransId="{DE9518B5-D8AA-40BD-A333-E30C28DDB8CB}"/>
    <dgm:cxn modelId="{E918EB26-5A8E-42B5-BD98-55A851B7D1B7}" type="presOf" srcId="{35810E67-9E2A-4AF6-9B98-68ECE6A260E5}" destId="{27C121A0-13D0-4664-BE71-07780383E254}" srcOrd="1" destOrd="0" presId="urn:microsoft.com/office/officeart/2005/8/layout/list1"/>
    <dgm:cxn modelId="{2F2427AE-667F-4060-ACB1-1CC889B7650A}" srcId="{93D3EF8B-966A-4324-9A6B-C90397569767}" destId="{35810E67-9E2A-4AF6-9B98-68ECE6A260E5}" srcOrd="2" destOrd="0" parTransId="{5A8EB6EF-90A7-4F74-9555-AE138FB7973A}" sibTransId="{F45A1954-0C76-4422-B921-84C40F15AC71}"/>
    <dgm:cxn modelId="{8B16748E-677A-4F29-8ABA-BB3A59661367}" type="presParOf" srcId="{C26E1C66-AE5B-4B61-909F-E121649547CB}" destId="{442B4B62-BD61-41C6-9C6C-C60DFB9B9A13}" srcOrd="0" destOrd="0" presId="urn:microsoft.com/office/officeart/2005/8/layout/list1"/>
    <dgm:cxn modelId="{9A51D16E-494F-47B2-BA90-F08DABDE8E90}" type="presParOf" srcId="{442B4B62-BD61-41C6-9C6C-C60DFB9B9A13}" destId="{E3687A47-0999-4014-9741-B0BC78040F0B}" srcOrd="0" destOrd="0" presId="urn:microsoft.com/office/officeart/2005/8/layout/list1"/>
    <dgm:cxn modelId="{E8D4A87E-F68B-44B4-B019-E3F8C4256BE6}" type="presParOf" srcId="{442B4B62-BD61-41C6-9C6C-C60DFB9B9A13}" destId="{8A52577B-5FE0-4833-83B2-D457378CE09F}" srcOrd="1" destOrd="0" presId="urn:microsoft.com/office/officeart/2005/8/layout/list1"/>
    <dgm:cxn modelId="{A7F77050-302F-497A-8B39-A752F6AC64C7}" type="presParOf" srcId="{C26E1C66-AE5B-4B61-909F-E121649547CB}" destId="{D5348FAE-815A-4ECE-AD76-45A83F006B18}" srcOrd="1" destOrd="0" presId="urn:microsoft.com/office/officeart/2005/8/layout/list1"/>
    <dgm:cxn modelId="{D6C9A4B8-F1B3-4966-A02D-D0F83A99AC2A}" type="presParOf" srcId="{C26E1C66-AE5B-4B61-909F-E121649547CB}" destId="{20085E83-DAE2-4376-85DE-21CC8F4A939D}" srcOrd="2" destOrd="0" presId="urn:microsoft.com/office/officeart/2005/8/layout/list1"/>
    <dgm:cxn modelId="{A0D5E233-5A89-4617-928C-231872E62277}" type="presParOf" srcId="{C26E1C66-AE5B-4B61-909F-E121649547CB}" destId="{93D70EFC-CEAF-40EF-A5FB-58D9B11CA12A}" srcOrd="3" destOrd="0" presId="urn:microsoft.com/office/officeart/2005/8/layout/list1"/>
    <dgm:cxn modelId="{BCB9D168-42CD-43A6-AF95-1DBEA91FF148}" type="presParOf" srcId="{C26E1C66-AE5B-4B61-909F-E121649547CB}" destId="{CA1C01D0-B2CD-4B3F-9F90-1D528550E9DF}" srcOrd="4" destOrd="0" presId="urn:microsoft.com/office/officeart/2005/8/layout/list1"/>
    <dgm:cxn modelId="{5B4E1351-17E1-4245-A09D-A6965A43337C}" type="presParOf" srcId="{CA1C01D0-B2CD-4B3F-9F90-1D528550E9DF}" destId="{08A2A4A8-B0D6-478B-90AE-F1B3D61DFB3B}" srcOrd="0" destOrd="0" presId="urn:microsoft.com/office/officeart/2005/8/layout/list1"/>
    <dgm:cxn modelId="{94C74E1F-5AAD-47FA-8406-A9F133F4DF5F}" type="presParOf" srcId="{CA1C01D0-B2CD-4B3F-9F90-1D528550E9DF}" destId="{3ED4E2EA-D837-4DF8-9D2B-E8EDD56B140D}" srcOrd="1" destOrd="0" presId="urn:microsoft.com/office/officeart/2005/8/layout/list1"/>
    <dgm:cxn modelId="{67C3BE54-4C04-4C74-B5C6-DD0A57182652}" type="presParOf" srcId="{C26E1C66-AE5B-4B61-909F-E121649547CB}" destId="{3A0822AF-F7BF-44FF-9B31-0619875E6066}" srcOrd="5" destOrd="0" presId="urn:microsoft.com/office/officeart/2005/8/layout/list1"/>
    <dgm:cxn modelId="{420E439E-983A-4AAC-BF3C-84C4E4433036}" type="presParOf" srcId="{C26E1C66-AE5B-4B61-909F-E121649547CB}" destId="{49EBFA6D-6D74-4881-B988-59E8542FD056}" srcOrd="6" destOrd="0" presId="urn:microsoft.com/office/officeart/2005/8/layout/list1"/>
    <dgm:cxn modelId="{AA400CE9-2380-48D4-956E-7F0E73ACC4F9}" type="presParOf" srcId="{C26E1C66-AE5B-4B61-909F-E121649547CB}" destId="{7201C816-7957-4461-84B7-9050F56E5FA5}" srcOrd="7" destOrd="0" presId="urn:microsoft.com/office/officeart/2005/8/layout/list1"/>
    <dgm:cxn modelId="{C00C248C-9CFB-4CA7-917C-5E38BAF38F6F}" type="presParOf" srcId="{C26E1C66-AE5B-4B61-909F-E121649547CB}" destId="{91F29A7A-CA7A-4B8A-A466-D4E3610703D9}" srcOrd="8" destOrd="0" presId="urn:microsoft.com/office/officeart/2005/8/layout/list1"/>
    <dgm:cxn modelId="{93264169-0E17-4EED-9557-A41CE1AA715E}" type="presParOf" srcId="{91F29A7A-CA7A-4B8A-A466-D4E3610703D9}" destId="{512C19D0-2FAE-4530-8E62-4CB486664FE9}" srcOrd="0" destOrd="0" presId="urn:microsoft.com/office/officeart/2005/8/layout/list1"/>
    <dgm:cxn modelId="{B703EE66-7963-46C7-BF0B-122ED03E4377}" type="presParOf" srcId="{91F29A7A-CA7A-4B8A-A466-D4E3610703D9}" destId="{27C121A0-13D0-4664-BE71-07780383E254}" srcOrd="1" destOrd="0" presId="urn:microsoft.com/office/officeart/2005/8/layout/list1"/>
    <dgm:cxn modelId="{0CE59177-31CC-4FA9-865D-6BB3FEAF42A4}" type="presParOf" srcId="{C26E1C66-AE5B-4B61-909F-E121649547CB}" destId="{7019BE1E-F72C-4996-9FDD-FEB55D27827C}" srcOrd="9" destOrd="0" presId="urn:microsoft.com/office/officeart/2005/8/layout/list1"/>
    <dgm:cxn modelId="{C72DDBB6-BD55-46FB-A3D3-C27E3AB0C59D}" type="presParOf" srcId="{C26E1C66-AE5B-4B61-909F-E121649547CB}" destId="{A2423275-B11B-4181-BF80-A9F41EEA439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D9A0D46-885C-4F40-81CF-6CD34D439A9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C463295-ED5C-4277-B622-B23008116C4D}">
      <dgm:prSet custT="1"/>
      <dgm:spPr/>
      <dgm:t>
        <a:bodyPr/>
        <a:lstStyle/>
        <a:p>
          <a:r>
            <a:rPr lang="en-US" sz="2000" b="0" dirty="0" err="1"/>
            <a:t>Regidos</a:t>
          </a:r>
          <a:r>
            <a:rPr lang="en-US" sz="2000" b="0" dirty="0"/>
            <a:t> por la </a:t>
          </a:r>
          <a:r>
            <a:rPr lang="en-US" sz="2000" b="0" dirty="0" err="1"/>
            <a:t>glándula</a:t>
          </a:r>
          <a:r>
            <a:rPr lang="en-US" sz="2000" b="0" dirty="0"/>
            <a:t> </a:t>
          </a:r>
          <a:r>
            <a:rPr lang="en-US" sz="2000" b="1" dirty="0" err="1"/>
            <a:t>Pituitaria</a:t>
          </a:r>
          <a:r>
            <a:rPr lang="en-US" sz="2000" b="1" dirty="0"/>
            <a:t> o la </a:t>
          </a:r>
          <a:r>
            <a:rPr lang="en-US" sz="2000" b="1" dirty="0" err="1"/>
            <a:t>Hipófisis</a:t>
          </a:r>
          <a:r>
            <a:rPr lang="en-US" sz="2000" b="1" dirty="0"/>
            <a:t>.</a:t>
          </a:r>
        </a:p>
      </dgm:t>
    </dgm:pt>
    <dgm:pt modelId="{4FC2F2E4-5C3F-452E-AF67-62167DEEA73B}" type="parTrans" cxnId="{32CDCB9C-BDF7-4744-9160-9E9A7E805CF3}">
      <dgm:prSet/>
      <dgm:spPr/>
      <dgm:t>
        <a:bodyPr/>
        <a:lstStyle/>
        <a:p>
          <a:endParaRPr lang="en-US" sz="1600"/>
        </a:p>
      </dgm:t>
    </dgm:pt>
    <dgm:pt modelId="{7C616E0E-3613-454C-A631-2E6F7189F2AE}" type="sibTrans" cxnId="{32CDCB9C-BDF7-4744-9160-9E9A7E805CF3}">
      <dgm:prSet/>
      <dgm:spPr/>
      <dgm:t>
        <a:bodyPr/>
        <a:lstStyle/>
        <a:p>
          <a:endParaRPr lang="en-US" sz="1600"/>
        </a:p>
      </dgm:t>
    </dgm:pt>
    <dgm:pt modelId="{10E041D3-FD0B-461B-BC8F-3CAA5A0B0ED7}">
      <dgm:prSet custT="1"/>
      <dgm:spPr/>
      <dgm:t>
        <a:bodyPr/>
        <a:lstStyle/>
        <a:p>
          <a:r>
            <a:rPr lang="en-US" sz="2000" b="0" dirty="0"/>
            <a:t>Son personas que </a:t>
          </a:r>
          <a:r>
            <a:rPr lang="en-US" sz="2000" b="0" dirty="0" err="1"/>
            <a:t>generan</a:t>
          </a:r>
          <a:r>
            <a:rPr lang="en-US" sz="2000" b="0" dirty="0"/>
            <a:t> mayor </a:t>
          </a:r>
          <a:r>
            <a:rPr lang="en-US" sz="2000" b="0" dirty="0" err="1"/>
            <a:t>proporción</a:t>
          </a:r>
          <a:r>
            <a:rPr lang="en-US" sz="2000" b="0" dirty="0"/>
            <a:t> de </a:t>
          </a:r>
          <a:r>
            <a:rPr lang="en-US" sz="2000" b="1" dirty="0" err="1"/>
            <a:t>Somatotropina</a:t>
          </a:r>
          <a:r>
            <a:rPr lang="en-US" sz="2000" b="0" dirty="0"/>
            <a:t> y </a:t>
          </a:r>
          <a:r>
            <a:rPr lang="en-US" sz="2000" b="0" dirty="0" err="1"/>
            <a:t>hormona</a:t>
          </a:r>
          <a:r>
            <a:rPr lang="en-US" sz="2000" b="0" dirty="0"/>
            <a:t> del </a:t>
          </a:r>
          <a:r>
            <a:rPr lang="en-US" sz="2000" b="0" dirty="0" err="1"/>
            <a:t>crecimiento</a:t>
          </a:r>
          <a:r>
            <a:rPr lang="en-US" sz="2000" b="0" dirty="0"/>
            <a:t>.</a:t>
          </a:r>
          <a:endParaRPr lang="en-US" sz="2000" dirty="0"/>
        </a:p>
      </dgm:t>
    </dgm:pt>
    <dgm:pt modelId="{E31B0DDB-613A-4A71-9DD4-2660D9092384}" type="parTrans" cxnId="{B98D6630-7871-4F95-A178-13D35E520D1E}">
      <dgm:prSet/>
      <dgm:spPr/>
      <dgm:t>
        <a:bodyPr/>
        <a:lstStyle/>
        <a:p>
          <a:endParaRPr lang="en-US" sz="1600"/>
        </a:p>
      </dgm:t>
    </dgm:pt>
    <dgm:pt modelId="{2D38B005-3DA8-4496-A558-CB4B1672F54B}" type="sibTrans" cxnId="{B98D6630-7871-4F95-A178-13D35E520D1E}">
      <dgm:prSet/>
      <dgm:spPr/>
      <dgm:t>
        <a:bodyPr/>
        <a:lstStyle/>
        <a:p>
          <a:endParaRPr lang="en-US" sz="1600"/>
        </a:p>
      </dgm:t>
    </dgm:pt>
    <dgm:pt modelId="{6F25D13A-5578-4554-961A-051A0A247274}">
      <dgm:prSet custT="1"/>
      <dgm:spPr/>
      <dgm:t>
        <a:bodyPr/>
        <a:lstStyle/>
        <a:p>
          <a:r>
            <a:rPr lang="en-US" sz="2000" b="0"/>
            <a:t>Su efecto más importante es promover el crecimiento de huesos y tejídos.</a:t>
          </a:r>
          <a:endParaRPr lang="en-US" sz="2000"/>
        </a:p>
      </dgm:t>
    </dgm:pt>
    <dgm:pt modelId="{ED028ABB-F514-42CC-A210-322EEC2CF536}" type="parTrans" cxnId="{F9670E67-2D19-41CB-8E90-5EF354A7CB78}">
      <dgm:prSet/>
      <dgm:spPr/>
      <dgm:t>
        <a:bodyPr/>
        <a:lstStyle/>
        <a:p>
          <a:endParaRPr lang="en-US" sz="1600"/>
        </a:p>
      </dgm:t>
    </dgm:pt>
    <dgm:pt modelId="{8D1B13CF-2FFE-481C-BFB0-B19E28A01026}" type="sibTrans" cxnId="{F9670E67-2D19-41CB-8E90-5EF354A7CB78}">
      <dgm:prSet/>
      <dgm:spPr/>
      <dgm:t>
        <a:bodyPr/>
        <a:lstStyle/>
        <a:p>
          <a:endParaRPr lang="en-US" sz="1600"/>
        </a:p>
      </dgm:t>
    </dgm:pt>
    <dgm:pt modelId="{C1AF5290-7BB5-469D-A460-7BBC80243563}" type="pres">
      <dgm:prSet presAssocID="{6D9A0D46-885C-4F40-81CF-6CD34D439A95}" presName="linear" presStyleCnt="0">
        <dgm:presLayoutVars>
          <dgm:animLvl val="lvl"/>
          <dgm:resizeHandles val="exact"/>
        </dgm:presLayoutVars>
      </dgm:prSet>
      <dgm:spPr/>
      <dgm:t>
        <a:bodyPr/>
        <a:lstStyle/>
        <a:p>
          <a:endParaRPr lang="es-ES"/>
        </a:p>
      </dgm:t>
    </dgm:pt>
    <dgm:pt modelId="{86158F89-A3E1-4BC4-B7C9-B58FF49D6D70}" type="pres">
      <dgm:prSet presAssocID="{4C463295-ED5C-4277-B622-B23008116C4D}" presName="parentText" presStyleLbl="node1" presStyleIdx="0" presStyleCnt="3">
        <dgm:presLayoutVars>
          <dgm:chMax val="0"/>
          <dgm:bulletEnabled val="1"/>
        </dgm:presLayoutVars>
      </dgm:prSet>
      <dgm:spPr/>
      <dgm:t>
        <a:bodyPr/>
        <a:lstStyle/>
        <a:p>
          <a:endParaRPr lang="es-ES"/>
        </a:p>
      </dgm:t>
    </dgm:pt>
    <dgm:pt modelId="{983FFE22-0269-4848-8F7B-AF23639199A3}" type="pres">
      <dgm:prSet presAssocID="{7C616E0E-3613-454C-A631-2E6F7189F2AE}" presName="spacer" presStyleCnt="0"/>
      <dgm:spPr/>
    </dgm:pt>
    <dgm:pt modelId="{B6D12E4E-0330-4FE2-803D-AE7BE52E8026}" type="pres">
      <dgm:prSet presAssocID="{10E041D3-FD0B-461B-BC8F-3CAA5A0B0ED7}" presName="parentText" presStyleLbl="node1" presStyleIdx="1" presStyleCnt="3">
        <dgm:presLayoutVars>
          <dgm:chMax val="0"/>
          <dgm:bulletEnabled val="1"/>
        </dgm:presLayoutVars>
      </dgm:prSet>
      <dgm:spPr/>
      <dgm:t>
        <a:bodyPr/>
        <a:lstStyle/>
        <a:p>
          <a:endParaRPr lang="es-ES"/>
        </a:p>
      </dgm:t>
    </dgm:pt>
    <dgm:pt modelId="{CE41F405-70F2-42B6-8A9F-314A39BABEEC}" type="pres">
      <dgm:prSet presAssocID="{2D38B005-3DA8-4496-A558-CB4B1672F54B}" presName="spacer" presStyleCnt="0"/>
      <dgm:spPr/>
    </dgm:pt>
    <dgm:pt modelId="{F9C13F3A-1041-4F7B-9796-E10222982116}" type="pres">
      <dgm:prSet presAssocID="{6F25D13A-5578-4554-961A-051A0A247274}" presName="parentText" presStyleLbl="node1" presStyleIdx="2" presStyleCnt="3">
        <dgm:presLayoutVars>
          <dgm:chMax val="0"/>
          <dgm:bulletEnabled val="1"/>
        </dgm:presLayoutVars>
      </dgm:prSet>
      <dgm:spPr/>
      <dgm:t>
        <a:bodyPr/>
        <a:lstStyle/>
        <a:p>
          <a:endParaRPr lang="es-ES"/>
        </a:p>
      </dgm:t>
    </dgm:pt>
  </dgm:ptLst>
  <dgm:cxnLst>
    <dgm:cxn modelId="{63B84C43-A06B-457C-84D0-74167F0AF67A}" type="presOf" srcId="{6D9A0D46-885C-4F40-81CF-6CD34D439A95}" destId="{C1AF5290-7BB5-469D-A460-7BBC80243563}" srcOrd="0" destOrd="0" presId="urn:microsoft.com/office/officeart/2005/8/layout/vList2"/>
    <dgm:cxn modelId="{B98D6630-7871-4F95-A178-13D35E520D1E}" srcId="{6D9A0D46-885C-4F40-81CF-6CD34D439A95}" destId="{10E041D3-FD0B-461B-BC8F-3CAA5A0B0ED7}" srcOrd="1" destOrd="0" parTransId="{E31B0DDB-613A-4A71-9DD4-2660D9092384}" sibTransId="{2D38B005-3DA8-4496-A558-CB4B1672F54B}"/>
    <dgm:cxn modelId="{FB135CC9-FF7D-4BBD-AFE9-F62FC4AD79C4}" type="presOf" srcId="{4C463295-ED5C-4277-B622-B23008116C4D}" destId="{86158F89-A3E1-4BC4-B7C9-B58FF49D6D70}" srcOrd="0" destOrd="0" presId="urn:microsoft.com/office/officeart/2005/8/layout/vList2"/>
    <dgm:cxn modelId="{32CDCB9C-BDF7-4744-9160-9E9A7E805CF3}" srcId="{6D9A0D46-885C-4F40-81CF-6CD34D439A95}" destId="{4C463295-ED5C-4277-B622-B23008116C4D}" srcOrd="0" destOrd="0" parTransId="{4FC2F2E4-5C3F-452E-AF67-62167DEEA73B}" sibTransId="{7C616E0E-3613-454C-A631-2E6F7189F2AE}"/>
    <dgm:cxn modelId="{F9670E67-2D19-41CB-8E90-5EF354A7CB78}" srcId="{6D9A0D46-885C-4F40-81CF-6CD34D439A95}" destId="{6F25D13A-5578-4554-961A-051A0A247274}" srcOrd="2" destOrd="0" parTransId="{ED028ABB-F514-42CC-A210-322EEC2CF536}" sibTransId="{8D1B13CF-2FFE-481C-BFB0-B19E28A01026}"/>
    <dgm:cxn modelId="{A1ED3015-0A05-4EB1-970C-D73E1F1BA18F}" type="presOf" srcId="{6F25D13A-5578-4554-961A-051A0A247274}" destId="{F9C13F3A-1041-4F7B-9796-E10222982116}" srcOrd="0" destOrd="0" presId="urn:microsoft.com/office/officeart/2005/8/layout/vList2"/>
    <dgm:cxn modelId="{E57174A0-5CF4-4231-A916-A52E8C6D3277}" type="presOf" srcId="{10E041D3-FD0B-461B-BC8F-3CAA5A0B0ED7}" destId="{B6D12E4E-0330-4FE2-803D-AE7BE52E8026}" srcOrd="0" destOrd="0" presId="urn:microsoft.com/office/officeart/2005/8/layout/vList2"/>
    <dgm:cxn modelId="{8CA0AC03-01EF-4DE2-A368-7FEB0407C165}" type="presParOf" srcId="{C1AF5290-7BB5-469D-A460-7BBC80243563}" destId="{86158F89-A3E1-4BC4-B7C9-B58FF49D6D70}" srcOrd="0" destOrd="0" presId="urn:microsoft.com/office/officeart/2005/8/layout/vList2"/>
    <dgm:cxn modelId="{8DAC7110-E092-49C6-8ED1-4236A58D6071}" type="presParOf" srcId="{C1AF5290-7BB5-469D-A460-7BBC80243563}" destId="{983FFE22-0269-4848-8F7B-AF23639199A3}" srcOrd="1" destOrd="0" presId="urn:microsoft.com/office/officeart/2005/8/layout/vList2"/>
    <dgm:cxn modelId="{ED063945-41D4-413E-A213-6052C8D642AC}" type="presParOf" srcId="{C1AF5290-7BB5-469D-A460-7BBC80243563}" destId="{B6D12E4E-0330-4FE2-803D-AE7BE52E8026}" srcOrd="2" destOrd="0" presId="urn:microsoft.com/office/officeart/2005/8/layout/vList2"/>
    <dgm:cxn modelId="{83EC425F-8BCF-4453-85C4-030D164A5BEA}" type="presParOf" srcId="{C1AF5290-7BB5-469D-A460-7BBC80243563}" destId="{CE41F405-70F2-42B6-8A9F-314A39BABEEC}" srcOrd="3" destOrd="0" presId="urn:microsoft.com/office/officeart/2005/8/layout/vList2"/>
    <dgm:cxn modelId="{053F9E18-543F-4629-9FA0-802E182FFC8D}" type="presParOf" srcId="{C1AF5290-7BB5-469D-A460-7BBC80243563}" destId="{F9C13F3A-1041-4F7B-9796-E1022298211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E8747E3-ECE7-40ED-8543-6CF0573A4D6D}" type="doc">
      <dgm:prSet loTypeId="urn:microsoft.com/office/officeart/2005/8/layout/vProcess5" loCatId="process" qsTypeId="urn:microsoft.com/office/officeart/2005/8/quickstyle/simple1" qsCatId="simple" csTypeId="urn:microsoft.com/office/officeart/2005/8/colors/accent3_4" csCatId="accent3" phldr="1"/>
      <dgm:spPr/>
      <dgm:t>
        <a:bodyPr/>
        <a:lstStyle/>
        <a:p>
          <a:endParaRPr lang="es-EC"/>
        </a:p>
      </dgm:t>
    </dgm:pt>
    <dgm:pt modelId="{720C615D-1D99-48ED-ACBE-7712814A99A6}">
      <dgm:prSet phldrT="[Texto]" custT="1"/>
      <dgm:spPr/>
      <dgm:t>
        <a:bodyPr/>
        <a:lstStyle/>
        <a:p>
          <a:r>
            <a:rPr lang="en-US" sz="2000" dirty="0" err="1">
              <a:solidFill>
                <a:schemeClr val="tx1"/>
              </a:solidFill>
            </a:rPr>
            <a:t>Regidos</a:t>
          </a:r>
          <a:r>
            <a:rPr lang="en-US" sz="2000" dirty="0">
              <a:solidFill>
                <a:schemeClr val="tx1"/>
              </a:solidFill>
            </a:rPr>
            <a:t> por la </a:t>
          </a:r>
          <a:r>
            <a:rPr lang="en-US" sz="2000" dirty="0" err="1">
              <a:solidFill>
                <a:schemeClr val="tx1"/>
              </a:solidFill>
            </a:rPr>
            <a:t>glándula</a:t>
          </a:r>
          <a:r>
            <a:rPr lang="en-US" sz="2000" dirty="0">
              <a:solidFill>
                <a:schemeClr val="tx1"/>
              </a:solidFill>
            </a:rPr>
            <a:t> </a:t>
          </a:r>
          <a:r>
            <a:rPr lang="en-US" sz="2000" b="1" dirty="0" err="1">
              <a:solidFill>
                <a:schemeClr val="tx1"/>
              </a:solidFill>
            </a:rPr>
            <a:t>Pituitaria</a:t>
          </a:r>
          <a:r>
            <a:rPr lang="en-US" sz="2000" b="1" dirty="0">
              <a:solidFill>
                <a:schemeClr val="tx1"/>
              </a:solidFill>
            </a:rPr>
            <a:t> o la </a:t>
          </a:r>
          <a:r>
            <a:rPr lang="en-US" sz="2000" b="1" dirty="0" err="1">
              <a:solidFill>
                <a:schemeClr val="tx1"/>
              </a:solidFill>
            </a:rPr>
            <a:t>Hipófisis</a:t>
          </a:r>
          <a:r>
            <a:rPr lang="en-US" sz="2000" b="1" dirty="0">
              <a:solidFill>
                <a:schemeClr val="tx1"/>
              </a:solidFill>
            </a:rPr>
            <a:t>.</a:t>
          </a:r>
          <a:endParaRPr lang="es-EC" sz="2000" dirty="0">
            <a:solidFill>
              <a:schemeClr val="tx1"/>
            </a:solidFill>
          </a:endParaRPr>
        </a:p>
      </dgm:t>
    </dgm:pt>
    <dgm:pt modelId="{A8C1EE1B-B88B-4A21-BCE6-3A41F1AE389F}" type="parTrans" cxnId="{791C8BE5-BF55-486F-B736-BE0F0E8ED159}">
      <dgm:prSet/>
      <dgm:spPr/>
      <dgm:t>
        <a:bodyPr/>
        <a:lstStyle/>
        <a:p>
          <a:endParaRPr lang="es-EC" sz="1600">
            <a:solidFill>
              <a:schemeClr val="tx1"/>
            </a:solidFill>
          </a:endParaRPr>
        </a:p>
      </dgm:t>
    </dgm:pt>
    <dgm:pt modelId="{BFBA9597-B61E-4236-ACF2-C8BA01F77F64}" type="sibTrans" cxnId="{791C8BE5-BF55-486F-B736-BE0F0E8ED159}">
      <dgm:prSet custT="1"/>
      <dgm:spPr/>
      <dgm:t>
        <a:bodyPr/>
        <a:lstStyle/>
        <a:p>
          <a:endParaRPr lang="es-EC" sz="3200">
            <a:solidFill>
              <a:schemeClr val="tx1"/>
            </a:solidFill>
          </a:endParaRPr>
        </a:p>
      </dgm:t>
    </dgm:pt>
    <dgm:pt modelId="{E9F559A4-8038-4A07-8939-6546836CFE2E}">
      <dgm:prSet phldrT="[Texto]" custT="1"/>
      <dgm:spPr/>
      <dgm:t>
        <a:bodyPr/>
        <a:lstStyle/>
        <a:p>
          <a:r>
            <a:rPr lang="en-US" sz="2000" dirty="0">
              <a:solidFill>
                <a:schemeClr val="tx1"/>
              </a:solidFill>
            </a:rPr>
            <a:t>Son personas que </a:t>
          </a:r>
          <a:r>
            <a:rPr lang="en-US" sz="2000" dirty="0" err="1">
              <a:solidFill>
                <a:schemeClr val="tx1"/>
              </a:solidFill>
            </a:rPr>
            <a:t>generan</a:t>
          </a:r>
          <a:r>
            <a:rPr lang="en-US" sz="2000" dirty="0">
              <a:solidFill>
                <a:schemeClr val="tx1"/>
              </a:solidFill>
            </a:rPr>
            <a:t> mayor </a:t>
          </a:r>
          <a:r>
            <a:rPr lang="en-US" sz="2000" dirty="0" err="1">
              <a:solidFill>
                <a:schemeClr val="tx1"/>
              </a:solidFill>
            </a:rPr>
            <a:t>proporción</a:t>
          </a:r>
          <a:r>
            <a:rPr lang="en-US" sz="2000" dirty="0">
              <a:solidFill>
                <a:schemeClr val="tx1"/>
              </a:solidFill>
            </a:rPr>
            <a:t> de </a:t>
          </a:r>
          <a:r>
            <a:rPr lang="en-US" sz="2000" b="1" dirty="0" err="1">
              <a:solidFill>
                <a:schemeClr val="tx1"/>
              </a:solidFill>
            </a:rPr>
            <a:t>Prolactina</a:t>
          </a:r>
          <a:r>
            <a:rPr lang="en-US" sz="2000" b="1" dirty="0">
              <a:solidFill>
                <a:schemeClr val="tx1"/>
              </a:solidFill>
            </a:rPr>
            <a:t>.</a:t>
          </a:r>
          <a:endParaRPr lang="es-EC" sz="2000" dirty="0">
            <a:solidFill>
              <a:schemeClr val="tx1"/>
            </a:solidFill>
          </a:endParaRPr>
        </a:p>
      </dgm:t>
    </dgm:pt>
    <dgm:pt modelId="{D11F921A-D099-4E74-B015-28A5FD665D71}" type="parTrans" cxnId="{5824417B-FB21-4ED3-A93B-CE36856BF969}">
      <dgm:prSet/>
      <dgm:spPr/>
      <dgm:t>
        <a:bodyPr/>
        <a:lstStyle/>
        <a:p>
          <a:endParaRPr lang="es-EC" sz="1600">
            <a:solidFill>
              <a:schemeClr val="tx1"/>
            </a:solidFill>
          </a:endParaRPr>
        </a:p>
      </dgm:t>
    </dgm:pt>
    <dgm:pt modelId="{1EFDD2CE-E9CB-43D4-9892-2C1D4A99B3E1}" type="sibTrans" cxnId="{5824417B-FB21-4ED3-A93B-CE36856BF969}">
      <dgm:prSet custT="1"/>
      <dgm:spPr/>
      <dgm:t>
        <a:bodyPr/>
        <a:lstStyle/>
        <a:p>
          <a:endParaRPr lang="es-EC" sz="3200">
            <a:solidFill>
              <a:schemeClr val="tx1"/>
            </a:solidFill>
          </a:endParaRPr>
        </a:p>
      </dgm:t>
    </dgm:pt>
    <dgm:pt modelId="{1CCBBEAD-D4D1-4C8C-9DE8-24DD4B8B7381}">
      <dgm:prSet phldrT="[Texto]" custT="1"/>
      <dgm:spPr/>
      <dgm:t>
        <a:bodyPr/>
        <a:lstStyle/>
        <a:p>
          <a:r>
            <a:rPr lang="en-US" sz="2000" dirty="0">
              <a:solidFill>
                <a:schemeClr val="tx1"/>
              </a:solidFill>
            </a:rPr>
            <a:t>- </a:t>
          </a:r>
          <a:r>
            <a:rPr lang="en-US" sz="2000" dirty="0" err="1">
              <a:solidFill>
                <a:schemeClr val="tx1"/>
              </a:solidFill>
            </a:rPr>
            <a:t>Distinción</a:t>
          </a:r>
          <a:r>
            <a:rPr lang="en-US" sz="2000" dirty="0">
              <a:solidFill>
                <a:schemeClr val="tx1"/>
              </a:solidFill>
            </a:rPr>
            <a:t> de </a:t>
          </a:r>
          <a:r>
            <a:rPr lang="en-US" sz="2000" dirty="0" err="1">
              <a:solidFill>
                <a:schemeClr val="tx1"/>
              </a:solidFill>
            </a:rPr>
            <a:t>mamíferos</a:t>
          </a:r>
          <a:r>
            <a:rPr lang="en-US" sz="2000" dirty="0">
              <a:solidFill>
                <a:schemeClr val="tx1"/>
              </a:solidFill>
            </a:rPr>
            <a:t>.</a:t>
          </a:r>
        </a:p>
        <a:p>
          <a:r>
            <a:rPr lang="en-US" sz="2000" dirty="0">
              <a:solidFill>
                <a:schemeClr val="tx1"/>
              </a:solidFill>
            </a:rPr>
            <a:t>- </a:t>
          </a:r>
          <a:r>
            <a:rPr lang="en-US" sz="2000" dirty="0" err="1">
              <a:solidFill>
                <a:schemeClr val="tx1"/>
              </a:solidFill>
            </a:rPr>
            <a:t>Producción</a:t>
          </a:r>
          <a:r>
            <a:rPr lang="en-US" sz="2000" dirty="0">
              <a:solidFill>
                <a:schemeClr val="tx1"/>
              </a:solidFill>
            </a:rPr>
            <a:t> de leche.</a:t>
          </a:r>
          <a:endParaRPr lang="es-EC" sz="2000" dirty="0">
            <a:solidFill>
              <a:schemeClr val="tx1"/>
            </a:solidFill>
          </a:endParaRPr>
        </a:p>
      </dgm:t>
    </dgm:pt>
    <dgm:pt modelId="{86D77D97-9B39-4063-9522-315C90340B80}" type="parTrans" cxnId="{9CC221B4-F52D-4145-BFE6-89FE1FE805C4}">
      <dgm:prSet/>
      <dgm:spPr/>
      <dgm:t>
        <a:bodyPr/>
        <a:lstStyle/>
        <a:p>
          <a:endParaRPr lang="es-EC" sz="1600">
            <a:solidFill>
              <a:schemeClr val="tx1"/>
            </a:solidFill>
          </a:endParaRPr>
        </a:p>
      </dgm:t>
    </dgm:pt>
    <dgm:pt modelId="{26D47C3C-DD1E-4094-B46A-A28D63F9A8FA}" type="sibTrans" cxnId="{9CC221B4-F52D-4145-BFE6-89FE1FE805C4}">
      <dgm:prSet/>
      <dgm:spPr/>
      <dgm:t>
        <a:bodyPr/>
        <a:lstStyle/>
        <a:p>
          <a:endParaRPr lang="es-EC" sz="1600">
            <a:solidFill>
              <a:schemeClr val="tx1"/>
            </a:solidFill>
          </a:endParaRPr>
        </a:p>
      </dgm:t>
    </dgm:pt>
    <dgm:pt modelId="{05E25EA8-FA06-43B9-BBC2-7F03C5C23BA0}" type="pres">
      <dgm:prSet presAssocID="{EE8747E3-ECE7-40ED-8543-6CF0573A4D6D}" presName="outerComposite" presStyleCnt="0">
        <dgm:presLayoutVars>
          <dgm:chMax val="5"/>
          <dgm:dir/>
          <dgm:resizeHandles val="exact"/>
        </dgm:presLayoutVars>
      </dgm:prSet>
      <dgm:spPr/>
      <dgm:t>
        <a:bodyPr/>
        <a:lstStyle/>
        <a:p>
          <a:endParaRPr lang="es-ES"/>
        </a:p>
      </dgm:t>
    </dgm:pt>
    <dgm:pt modelId="{9ADD4CA6-684F-4360-8475-298AEE2ED354}" type="pres">
      <dgm:prSet presAssocID="{EE8747E3-ECE7-40ED-8543-6CF0573A4D6D}" presName="dummyMaxCanvas" presStyleCnt="0">
        <dgm:presLayoutVars/>
      </dgm:prSet>
      <dgm:spPr/>
    </dgm:pt>
    <dgm:pt modelId="{78074A26-7FEF-4967-8BE0-CE2E62D7635F}" type="pres">
      <dgm:prSet presAssocID="{EE8747E3-ECE7-40ED-8543-6CF0573A4D6D}" presName="ThreeNodes_1" presStyleLbl="node1" presStyleIdx="0" presStyleCnt="3">
        <dgm:presLayoutVars>
          <dgm:bulletEnabled val="1"/>
        </dgm:presLayoutVars>
      </dgm:prSet>
      <dgm:spPr/>
      <dgm:t>
        <a:bodyPr/>
        <a:lstStyle/>
        <a:p>
          <a:endParaRPr lang="es-ES"/>
        </a:p>
      </dgm:t>
    </dgm:pt>
    <dgm:pt modelId="{F7964D89-3272-4949-A067-4D46F91E0F65}" type="pres">
      <dgm:prSet presAssocID="{EE8747E3-ECE7-40ED-8543-6CF0573A4D6D}" presName="ThreeNodes_2" presStyleLbl="node1" presStyleIdx="1" presStyleCnt="3">
        <dgm:presLayoutVars>
          <dgm:bulletEnabled val="1"/>
        </dgm:presLayoutVars>
      </dgm:prSet>
      <dgm:spPr/>
      <dgm:t>
        <a:bodyPr/>
        <a:lstStyle/>
        <a:p>
          <a:endParaRPr lang="es-ES"/>
        </a:p>
      </dgm:t>
    </dgm:pt>
    <dgm:pt modelId="{BBD50B6A-353E-4BFE-A330-7B7E9C3896FD}" type="pres">
      <dgm:prSet presAssocID="{EE8747E3-ECE7-40ED-8543-6CF0573A4D6D}" presName="ThreeNodes_3" presStyleLbl="node1" presStyleIdx="2" presStyleCnt="3">
        <dgm:presLayoutVars>
          <dgm:bulletEnabled val="1"/>
        </dgm:presLayoutVars>
      </dgm:prSet>
      <dgm:spPr/>
      <dgm:t>
        <a:bodyPr/>
        <a:lstStyle/>
        <a:p>
          <a:endParaRPr lang="es-ES"/>
        </a:p>
      </dgm:t>
    </dgm:pt>
    <dgm:pt modelId="{FAD5119A-676C-4B9C-9693-6687C791FFA2}" type="pres">
      <dgm:prSet presAssocID="{EE8747E3-ECE7-40ED-8543-6CF0573A4D6D}" presName="ThreeConn_1-2" presStyleLbl="fgAccFollowNode1" presStyleIdx="0" presStyleCnt="2">
        <dgm:presLayoutVars>
          <dgm:bulletEnabled val="1"/>
        </dgm:presLayoutVars>
      </dgm:prSet>
      <dgm:spPr/>
      <dgm:t>
        <a:bodyPr/>
        <a:lstStyle/>
        <a:p>
          <a:endParaRPr lang="es-ES"/>
        </a:p>
      </dgm:t>
    </dgm:pt>
    <dgm:pt modelId="{F9BE9D4A-F677-4E40-89EB-9A518396C9D6}" type="pres">
      <dgm:prSet presAssocID="{EE8747E3-ECE7-40ED-8543-6CF0573A4D6D}" presName="ThreeConn_2-3" presStyleLbl="fgAccFollowNode1" presStyleIdx="1" presStyleCnt="2">
        <dgm:presLayoutVars>
          <dgm:bulletEnabled val="1"/>
        </dgm:presLayoutVars>
      </dgm:prSet>
      <dgm:spPr/>
      <dgm:t>
        <a:bodyPr/>
        <a:lstStyle/>
        <a:p>
          <a:endParaRPr lang="es-ES"/>
        </a:p>
      </dgm:t>
    </dgm:pt>
    <dgm:pt modelId="{7D09D7F7-8354-437E-9A37-19BBE75BDCAE}" type="pres">
      <dgm:prSet presAssocID="{EE8747E3-ECE7-40ED-8543-6CF0573A4D6D}" presName="ThreeNodes_1_text" presStyleLbl="node1" presStyleIdx="2" presStyleCnt="3">
        <dgm:presLayoutVars>
          <dgm:bulletEnabled val="1"/>
        </dgm:presLayoutVars>
      </dgm:prSet>
      <dgm:spPr/>
      <dgm:t>
        <a:bodyPr/>
        <a:lstStyle/>
        <a:p>
          <a:endParaRPr lang="es-ES"/>
        </a:p>
      </dgm:t>
    </dgm:pt>
    <dgm:pt modelId="{DE9710F6-04BE-4C05-95B5-E5CB21016E29}" type="pres">
      <dgm:prSet presAssocID="{EE8747E3-ECE7-40ED-8543-6CF0573A4D6D}" presName="ThreeNodes_2_text" presStyleLbl="node1" presStyleIdx="2" presStyleCnt="3">
        <dgm:presLayoutVars>
          <dgm:bulletEnabled val="1"/>
        </dgm:presLayoutVars>
      </dgm:prSet>
      <dgm:spPr/>
      <dgm:t>
        <a:bodyPr/>
        <a:lstStyle/>
        <a:p>
          <a:endParaRPr lang="es-ES"/>
        </a:p>
      </dgm:t>
    </dgm:pt>
    <dgm:pt modelId="{62004285-22BB-4EC1-82C5-1DDA2D5253A3}" type="pres">
      <dgm:prSet presAssocID="{EE8747E3-ECE7-40ED-8543-6CF0573A4D6D}" presName="ThreeNodes_3_text" presStyleLbl="node1" presStyleIdx="2" presStyleCnt="3">
        <dgm:presLayoutVars>
          <dgm:bulletEnabled val="1"/>
        </dgm:presLayoutVars>
      </dgm:prSet>
      <dgm:spPr/>
      <dgm:t>
        <a:bodyPr/>
        <a:lstStyle/>
        <a:p>
          <a:endParaRPr lang="es-ES"/>
        </a:p>
      </dgm:t>
    </dgm:pt>
  </dgm:ptLst>
  <dgm:cxnLst>
    <dgm:cxn modelId="{915FA14F-7B43-41F4-8945-07277E9D2D91}" type="presOf" srcId="{1CCBBEAD-D4D1-4C8C-9DE8-24DD4B8B7381}" destId="{62004285-22BB-4EC1-82C5-1DDA2D5253A3}" srcOrd="1" destOrd="0" presId="urn:microsoft.com/office/officeart/2005/8/layout/vProcess5"/>
    <dgm:cxn modelId="{78ED0E8A-F7F3-4006-A132-0DC0803E3223}" type="presOf" srcId="{E9F559A4-8038-4A07-8939-6546836CFE2E}" destId="{F7964D89-3272-4949-A067-4D46F91E0F65}" srcOrd="0" destOrd="0" presId="urn:microsoft.com/office/officeart/2005/8/layout/vProcess5"/>
    <dgm:cxn modelId="{74F729CF-AD96-4DA6-894F-863201F1E3D0}" type="presOf" srcId="{720C615D-1D99-48ED-ACBE-7712814A99A6}" destId="{78074A26-7FEF-4967-8BE0-CE2E62D7635F}" srcOrd="0" destOrd="0" presId="urn:microsoft.com/office/officeart/2005/8/layout/vProcess5"/>
    <dgm:cxn modelId="{9930A9B6-A7E8-464F-AF2A-495F84143E14}" type="presOf" srcId="{720C615D-1D99-48ED-ACBE-7712814A99A6}" destId="{7D09D7F7-8354-437E-9A37-19BBE75BDCAE}" srcOrd="1" destOrd="0" presId="urn:microsoft.com/office/officeart/2005/8/layout/vProcess5"/>
    <dgm:cxn modelId="{BD7D3B72-72BA-453E-92FB-009BE06507DF}" type="presOf" srcId="{1CCBBEAD-D4D1-4C8C-9DE8-24DD4B8B7381}" destId="{BBD50B6A-353E-4BFE-A330-7B7E9C3896FD}" srcOrd="0" destOrd="0" presId="urn:microsoft.com/office/officeart/2005/8/layout/vProcess5"/>
    <dgm:cxn modelId="{9CC221B4-F52D-4145-BFE6-89FE1FE805C4}" srcId="{EE8747E3-ECE7-40ED-8543-6CF0573A4D6D}" destId="{1CCBBEAD-D4D1-4C8C-9DE8-24DD4B8B7381}" srcOrd="2" destOrd="0" parTransId="{86D77D97-9B39-4063-9522-315C90340B80}" sibTransId="{26D47C3C-DD1E-4094-B46A-A28D63F9A8FA}"/>
    <dgm:cxn modelId="{672A585A-3B69-4D96-AC7D-6D4BDEA9E93A}" type="presOf" srcId="{BFBA9597-B61E-4236-ACF2-C8BA01F77F64}" destId="{FAD5119A-676C-4B9C-9693-6687C791FFA2}" srcOrd="0" destOrd="0" presId="urn:microsoft.com/office/officeart/2005/8/layout/vProcess5"/>
    <dgm:cxn modelId="{AB8DCEAE-20DC-417C-9AF8-B16D690445E0}" type="presOf" srcId="{1EFDD2CE-E9CB-43D4-9892-2C1D4A99B3E1}" destId="{F9BE9D4A-F677-4E40-89EB-9A518396C9D6}" srcOrd="0" destOrd="0" presId="urn:microsoft.com/office/officeart/2005/8/layout/vProcess5"/>
    <dgm:cxn modelId="{5824417B-FB21-4ED3-A93B-CE36856BF969}" srcId="{EE8747E3-ECE7-40ED-8543-6CF0573A4D6D}" destId="{E9F559A4-8038-4A07-8939-6546836CFE2E}" srcOrd="1" destOrd="0" parTransId="{D11F921A-D099-4E74-B015-28A5FD665D71}" sibTransId="{1EFDD2CE-E9CB-43D4-9892-2C1D4A99B3E1}"/>
    <dgm:cxn modelId="{449BCEF4-933E-4C0E-AE5C-DF559AF7B816}" type="presOf" srcId="{E9F559A4-8038-4A07-8939-6546836CFE2E}" destId="{DE9710F6-04BE-4C05-95B5-E5CB21016E29}" srcOrd="1" destOrd="0" presId="urn:microsoft.com/office/officeart/2005/8/layout/vProcess5"/>
    <dgm:cxn modelId="{C7BF62F6-5C3E-4171-91CF-3A67AB24BE63}" type="presOf" srcId="{EE8747E3-ECE7-40ED-8543-6CF0573A4D6D}" destId="{05E25EA8-FA06-43B9-BBC2-7F03C5C23BA0}" srcOrd="0" destOrd="0" presId="urn:microsoft.com/office/officeart/2005/8/layout/vProcess5"/>
    <dgm:cxn modelId="{791C8BE5-BF55-486F-B736-BE0F0E8ED159}" srcId="{EE8747E3-ECE7-40ED-8543-6CF0573A4D6D}" destId="{720C615D-1D99-48ED-ACBE-7712814A99A6}" srcOrd="0" destOrd="0" parTransId="{A8C1EE1B-B88B-4A21-BCE6-3A41F1AE389F}" sibTransId="{BFBA9597-B61E-4236-ACF2-C8BA01F77F64}"/>
    <dgm:cxn modelId="{C348847A-64C1-40BB-B54E-90B8214800D8}" type="presParOf" srcId="{05E25EA8-FA06-43B9-BBC2-7F03C5C23BA0}" destId="{9ADD4CA6-684F-4360-8475-298AEE2ED354}" srcOrd="0" destOrd="0" presId="urn:microsoft.com/office/officeart/2005/8/layout/vProcess5"/>
    <dgm:cxn modelId="{5D4C43AB-0106-46C5-A871-D633147BD6C9}" type="presParOf" srcId="{05E25EA8-FA06-43B9-BBC2-7F03C5C23BA0}" destId="{78074A26-7FEF-4967-8BE0-CE2E62D7635F}" srcOrd="1" destOrd="0" presId="urn:microsoft.com/office/officeart/2005/8/layout/vProcess5"/>
    <dgm:cxn modelId="{5979C95C-3CDA-414C-8FB3-A597A6F00FB0}" type="presParOf" srcId="{05E25EA8-FA06-43B9-BBC2-7F03C5C23BA0}" destId="{F7964D89-3272-4949-A067-4D46F91E0F65}" srcOrd="2" destOrd="0" presId="urn:microsoft.com/office/officeart/2005/8/layout/vProcess5"/>
    <dgm:cxn modelId="{E3F19C1C-1F6E-4517-BEE0-4F8072BDFF09}" type="presParOf" srcId="{05E25EA8-FA06-43B9-BBC2-7F03C5C23BA0}" destId="{BBD50B6A-353E-4BFE-A330-7B7E9C3896FD}" srcOrd="3" destOrd="0" presId="urn:microsoft.com/office/officeart/2005/8/layout/vProcess5"/>
    <dgm:cxn modelId="{75C190E1-BA5D-4A26-BB2B-92E684A16002}" type="presParOf" srcId="{05E25EA8-FA06-43B9-BBC2-7F03C5C23BA0}" destId="{FAD5119A-676C-4B9C-9693-6687C791FFA2}" srcOrd="4" destOrd="0" presId="urn:microsoft.com/office/officeart/2005/8/layout/vProcess5"/>
    <dgm:cxn modelId="{B5634722-50D1-469E-956B-FB52CE96D243}" type="presParOf" srcId="{05E25EA8-FA06-43B9-BBC2-7F03C5C23BA0}" destId="{F9BE9D4A-F677-4E40-89EB-9A518396C9D6}" srcOrd="5" destOrd="0" presId="urn:microsoft.com/office/officeart/2005/8/layout/vProcess5"/>
    <dgm:cxn modelId="{D2080D30-F8DA-4CAF-8389-6276EC7EBC0A}" type="presParOf" srcId="{05E25EA8-FA06-43B9-BBC2-7F03C5C23BA0}" destId="{7D09D7F7-8354-437E-9A37-19BBE75BDCAE}" srcOrd="6" destOrd="0" presId="urn:microsoft.com/office/officeart/2005/8/layout/vProcess5"/>
    <dgm:cxn modelId="{FD037202-E208-4739-99E8-70F13A103E12}" type="presParOf" srcId="{05E25EA8-FA06-43B9-BBC2-7F03C5C23BA0}" destId="{DE9710F6-04BE-4C05-95B5-E5CB21016E29}" srcOrd="7" destOrd="0" presId="urn:microsoft.com/office/officeart/2005/8/layout/vProcess5"/>
    <dgm:cxn modelId="{49C4FCB3-F116-428B-9828-CD9829779196}" type="presParOf" srcId="{05E25EA8-FA06-43B9-BBC2-7F03C5C23BA0}" destId="{62004285-22BB-4EC1-82C5-1DDA2D5253A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A94C679-36A5-4E62-8CB2-A145177E9A9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1DD44673-2BBD-4A78-BED7-442CCC46DA7C}">
      <dgm:prSet phldrT="[Texto]"/>
      <dgm:spPr/>
      <dgm:t>
        <a:bodyPr/>
        <a:lstStyle/>
        <a:p>
          <a:r>
            <a:rPr lang="en-US" dirty="0" err="1"/>
            <a:t>Regidos</a:t>
          </a:r>
          <a:r>
            <a:rPr lang="en-US" dirty="0"/>
            <a:t> por las </a:t>
          </a:r>
          <a:r>
            <a:rPr lang="en-US" dirty="0" err="1"/>
            <a:t>glándulas</a:t>
          </a:r>
          <a:r>
            <a:rPr lang="en-US" dirty="0"/>
            <a:t> </a:t>
          </a:r>
          <a:r>
            <a:rPr lang="en-US" dirty="0" err="1"/>
            <a:t>suprarrenales</a:t>
          </a:r>
          <a:r>
            <a:rPr lang="en-US" dirty="0"/>
            <a:t>.</a:t>
          </a:r>
          <a:endParaRPr lang="es-EC" dirty="0"/>
        </a:p>
      </dgm:t>
    </dgm:pt>
    <dgm:pt modelId="{8AC6A0C1-47A8-48DA-AEA8-6F00EBAFEE39}" type="parTrans" cxnId="{7CCB2FF1-85AE-4F1A-A741-653E3D331CA2}">
      <dgm:prSet/>
      <dgm:spPr/>
      <dgm:t>
        <a:bodyPr/>
        <a:lstStyle/>
        <a:p>
          <a:endParaRPr lang="es-EC"/>
        </a:p>
      </dgm:t>
    </dgm:pt>
    <dgm:pt modelId="{1A433C4E-C9B8-481C-BD73-F9B85752B2ED}" type="sibTrans" cxnId="{7CCB2FF1-85AE-4F1A-A741-653E3D331CA2}">
      <dgm:prSet/>
      <dgm:spPr/>
      <dgm:t>
        <a:bodyPr/>
        <a:lstStyle/>
        <a:p>
          <a:endParaRPr lang="es-EC"/>
        </a:p>
      </dgm:t>
    </dgm:pt>
    <dgm:pt modelId="{8EAB89D1-B77B-4393-8440-53D636C28A27}">
      <dgm:prSet phldrT="[Texto]"/>
      <dgm:spPr/>
      <dgm:t>
        <a:bodyPr/>
        <a:lstStyle/>
        <a:p>
          <a:r>
            <a:rPr lang="en-US" dirty="0"/>
            <a:t>Son personas que </a:t>
          </a:r>
          <a:r>
            <a:rPr lang="en-US" dirty="0" err="1"/>
            <a:t>generan</a:t>
          </a:r>
          <a:r>
            <a:rPr lang="en-US" dirty="0"/>
            <a:t> mayor </a:t>
          </a:r>
          <a:r>
            <a:rPr lang="en-US" dirty="0" err="1"/>
            <a:t>porporción</a:t>
          </a:r>
          <a:r>
            <a:rPr lang="en-US" dirty="0"/>
            <a:t> de </a:t>
          </a:r>
          <a:r>
            <a:rPr lang="en-US" dirty="0" err="1"/>
            <a:t>adrenalina</a:t>
          </a:r>
          <a:r>
            <a:rPr lang="en-US" dirty="0"/>
            <a:t>.</a:t>
          </a:r>
          <a:endParaRPr lang="es-EC" dirty="0"/>
        </a:p>
      </dgm:t>
    </dgm:pt>
    <dgm:pt modelId="{0984A1ED-1337-41C0-9F1A-E989FD7972A1}" type="parTrans" cxnId="{2786D297-13DB-46A0-8E5D-0BA1FDE197D9}">
      <dgm:prSet/>
      <dgm:spPr/>
      <dgm:t>
        <a:bodyPr/>
        <a:lstStyle/>
        <a:p>
          <a:endParaRPr lang="es-EC"/>
        </a:p>
      </dgm:t>
    </dgm:pt>
    <dgm:pt modelId="{16BC1771-1771-4A81-A873-C2D4AA9B7E46}" type="sibTrans" cxnId="{2786D297-13DB-46A0-8E5D-0BA1FDE197D9}">
      <dgm:prSet/>
      <dgm:spPr/>
      <dgm:t>
        <a:bodyPr/>
        <a:lstStyle/>
        <a:p>
          <a:endParaRPr lang="es-EC"/>
        </a:p>
      </dgm:t>
    </dgm:pt>
    <dgm:pt modelId="{A1AEA17E-9B7A-4C11-9BD8-DB54FC6F9913}">
      <dgm:prSet phldrT="[Texto]"/>
      <dgm:spPr/>
      <dgm:t>
        <a:bodyPr/>
        <a:lstStyle/>
        <a:p>
          <a:r>
            <a:rPr lang="en-US" dirty="0" err="1"/>
            <a:t>En</a:t>
          </a:r>
          <a:r>
            <a:rPr lang="en-US" dirty="0"/>
            <a:t> </a:t>
          </a:r>
          <a:r>
            <a:rPr lang="en-US" dirty="0" err="1"/>
            <a:t>respuesta</a:t>
          </a:r>
          <a:r>
            <a:rPr lang="en-US" dirty="0"/>
            <a:t> a una </a:t>
          </a:r>
          <a:r>
            <a:rPr lang="en-US" dirty="0" err="1"/>
            <a:t>situación</a:t>
          </a:r>
          <a:r>
            <a:rPr lang="en-US" dirty="0"/>
            <a:t> </a:t>
          </a:r>
          <a:r>
            <a:rPr lang="en-US" dirty="0" err="1"/>
            <a:t>estresante</a:t>
          </a:r>
          <a:r>
            <a:rPr lang="en-US" dirty="0"/>
            <a:t> </a:t>
          </a:r>
          <a:r>
            <a:rPr lang="en-US" dirty="0" err="1"/>
            <a:t>como</a:t>
          </a:r>
          <a:r>
            <a:rPr lang="en-US" dirty="0"/>
            <a:t> es </a:t>
          </a:r>
          <a:r>
            <a:rPr lang="en-US" dirty="0" err="1"/>
            <a:t>el</a:t>
          </a:r>
          <a:r>
            <a:rPr lang="en-US" dirty="0"/>
            <a:t> </a:t>
          </a:r>
          <a:r>
            <a:rPr lang="en-US" dirty="0" err="1"/>
            <a:t>ejercicio</a:t>
          </a:r>
          <a:r>
            <a:rPr lang="en-US" dirty="0"/>
            <a:t> </a:t>
          </a:r>
          <a:r>
            <a:rPr lang="en-US" dirty="0" err="1"/>
            <a:t>físico</a:t>
          </a:r>
          <a:r>
            <a:rPr lang="en-US" dirty="0"/>
            <a:t> o un </a:t>
          </a:r>
          <a:r>
            <a:rPr lang="en-US" dirty="0" err="1"/>
            <a:t>peligro</a:t>
          </a:r>
          <a:r>
            <a:rPr lang="en-US" dirty="0"/>
            <a:t> </a:t>
          </a:r>
          <a:r>
            <a:rPr lang="en-US" dirty="0" err="1"/>
            <a:t>inminente</a:t>
          </a:r>
          <a:r>
            <a:rPr lang="en-US" dirty="0"/>
            <a:t>.</a:t>
          </a:r>
          <a:endParaRPr lang="es-EC" dirty="0"/>
        </a:p>
      </dgm:t>
    </dgm:pt>
    <dgm:pt modelId="{8C7DE028-3BC0-4F07-AF53-3AADBE9365C9}" type="parTrans" cxnId="{32A3859E-3C06-47DD-9F9D-B5F145C8BD09}">
      <dgm:prSet/>
      <dgm:spPr/>
      <dgm:t>
        <a:bodyPr/>
        <a:lstStyle/>
        <a:p>
          <a:endParaRPr lang="es-EC"/>
        </a:p>
      </dgm:t>
    </dgm:pt>
    <dgm:pt modelId="{F538CB74-EBFB-4308-9425-7A52CF3156F1}" type="sibTrans" cxnId="{32A3859E-3C06-47DD-9F9D-B5F145C8BD09}">
      <dgm:prSet/>
      <dgm:spPr/>
      <dgm:t>
        <a:bodyPr/>
        <a:lstStyle/>
        <a:p>
          <a:endParaRPr lang="es-EC"/>
        </a:p>
      </dgm:t>
    </dgm:pt>
    <dgm:pt modelId="{ADF6339D-9DF9-45F2-B666-48D394577D12}" type="pres">
      <dgm:prSet presAssocID="{CA94C679-36A5-4E62-8CB2-A145177E9A92}" presName="diagram" presStyleCnt="0">
        <dgm:presLayoutVars>
          <dgm:dir/>
          <dgm:resizeHandles val="exact"/>
        </dgm:presLayoutVars>
      </dgm:prSet>
      <dgm:spPr/>
      <dgm:t>
        <a:bodyPr/>
        <a:lstStyle/>
        <a:p>
          <a:endParaRPr lang="es-ES"/>
        </a:p>
      </dgm:t>
    </dgm:pt>
    <dgm:pt modelId="{D58AD95F-FFE3-439C-94D5-ACDD14F0CC80}" type="pres">
      <dgm:prSet presAssocID="{1DD44673-2BBD-4A78-BED7-442CCC46DA7C}" presName="node" presStyleLbl="node1" presStyleIdx="0" presStyleCnt="3">
        <dgm:presLayoutVars>
          <dgm:bulletEnabled val="1"/>
        </dgm:presLayoutVars>
      </dgm:prSet>
      <dgm:spPr/>
      <dgm:t>
        <a:bodyPr/>
        <a:lstStyle/>
        <a:p>
          <a:endParaRPr lang="es-ES"/>
        </a:p>
      </dgm:t>
    </dgm:pt>
    <dgm:pt modelId="{4A1591C2-823F-429B-A1F0-FFAE1085331A}" type="pres">
      <dgm:prSet presAssocID="{1A433C4E-C9B8-481C-BD73-F9B85752B2ED}" presName="sibTrans" presStyleCnt="0"/>
      <dgm:spPr/>
    </dgm:pt>
    <dgm:pt modelId="{8610A758-CA17-41CC-8E14-D172F82DF69D}" type="pres">
      <dgm:prSet presAssocID="{8EAB89D1-B77B-4393-8440-53D636C28A27}" presName="node" presStyleLbl="node1" presStyleIdx="1" presStyleCnt="3">
        <dgm:presLayoutVars>
          <dgm:bulletEnabled val="1"/>
        </dgm:presLayoutVars>
      </dgm:prSet>
      <dgm:spPr/>
      <dgm:t>
        <a:bodyPr/>
        <a:lstStyle/>
        <a:p>
          <a:endParaRPr lang="es-ES"/>
        </a:p>
      </dgm:t>
    </dgm:pt>
    <dgm:pt modelId="{A91DFF57-3D2F-4E03-9315-33D512491ACF}" type="pres">
      <dgm:prSet presAssocID="{16BC1771-1771-4A81-A873-C2D4AA9B7E46}" presName="sibTrans" presStyleCnt="0"/>
      <dgm:spPr/>
    </dgm:pt>
    <dgm:pt modelId="{A52FAB20-2487-4A2E-A52F-A7D55A189AA4}" type="pres">
      <dgm:prSet presAssocID="{A1AEA17E-9B7A-4C11-9BD8-DB54FC6F9913}" presName="node" presStyleLbl="node1" presStyleIdx="2" presStyleCnt="3">
        <dgm:presLayoutVars>
          <dgm:bulletEnabled val="1"/>
        </dgm:presLayoutVars>
      </dgm:prSet>
      <dgm:spPr/>
      <dgm:t>
        <a:bodyPr/>
        <a:lstStyle/>
        <a:p>
          <a:endParaRPr lang="es-ES"/>
        </a:p>
      </dgm:t>
    </dgm:pt>
  </dgm:ptLst>
  <dgm:cxnLst>
    <dgm:cxn modelId="{F2B6E693-5DA1-4EBA-94A3-B85612C51F69}" type="presOf" srcId="{8EAB89D1-B77B-4393-8440-53D636C28A27}" destId="{8610A758-CA17-41CC-8E14-D172F82DF69D}" srcOrd="0" destOrd="0" presId="urn:microsoft.com/office/officeart/2005/8/layout/default"/>
    <dgm:cxn modelId="{7CCB2FF1-85AE-4F1A-A741-653E3D331CA2}" srcId="{CA94C679-36A5-4E62-8CB2-A145177E9A92}" destId="{1DD44673-2BBD-4A78-BED7-442CCC46DA7C}" srcOrd="0" destOrd="0" parTransId="{8AC6A0C1-47A8-48DA-AEA8-6F00EBAFEE39}" sibTransId="{1A433C4E-C9B8-481C-BD73-F9B85752B2ED}"/>
    <dgm:cxn modelId="{ED7D4261-0680-4DCE-BF5C-C8F8F173892C}" type="presOf" srcId="{CA94C679-36A5-4E62-8CB2-A145177E9A92}" destId="{ADF6339D-9DF9-45F2-B666-48D394577D12}" srcOrd="0" destOrd="0" presId="urn:microsoft.com/office/officeart/2005/8/layout/default"/>
    <dgm:cxn modelId="{32A3859E-3C06-47DD-9F9D-B5F145C8BD09}" srcId="{CA94C679-36A5-4E62-8CB2-A145177E9A92}" destId="{A1AEA17E-9B7A-4C11-9BD8-DB54FC6F9913}" srcOrd="2" destOrd="0" parTransId="{8C7DE028-3BC0-4F07-AF53-3AADBE9365C9}" sibTransId="{F538CB74-EBFB-4308-9425-7A52CF3156F1}"/>
    <dgm:cxn modelId="{A937AFA4-539A-4A33-91C3-122E6540FF6A}" type="presOf" srcId="{1DD44673-2BBD-4A78-BED7-442CCC46DA7C}" destId="{D58AD95F-FFE3-439C-94D5-ACDD14F0CC80}" srcOrd="0" destOrd="0" presId="urn:microsoft.com/office/officeart/2005/8/layout/default"/>
    <dgm:cxn modelId="{2786D297-13DB-46A0-8E5D-0BA1FDE197D9}" srcId="{CA94C679-36A5-4E62-8CB2-A145177E9A92}" destId="{8EAB89D1-B77B-4393-8440-53D636C28A27}" srcOrd="1" destOrd="0" parTransId="{0984A1ED-1337-41C0-9F1A-E989FD7972A1}" sibTransId="{16BC1771-1771-4A81-A873-C2D4AA9B7E46}"/>
    <dgm:cxn modelId="{7786FEE7-CEA1-47AE-A323-C3179A0DE4D1}" type="presOf" srcId="{A1AEA17E-9B7A-4C11-9BD8-DB54FC6F9913}" destId="{A52FAB20-2487-4A2E-A52F-A7D55A189AA4}" srcOrd="0" destOrd="0" presId="urn:microsoft.com/office/officeart/2005/8/layout/default"/>
    <dgm:cxn modelId="{3E99832D-055C-4F33-8367-747A9CF98DD0}" type="presParOf" srcId="{ADF6339D-9DF9-45F2-B666-48D394577D12}" destId="{D58AD95F-FFE3-439C-94D5-ACDD14F0CC80}" srcOrd="0" destOrd="0" presId="urn:microsoft.com/office/officeart/2005/8/layout/default"/>
    <dgm:cxn modelId="{16C0089B-636E-40CB-B766-93009AEB817E}" type="presParOf" srcId="{ADF6339D-9DF9-45F2-B666-48D394577D12}" destId="{4A1591C2-823F-429B-A1F0-FFAE1085331A}" srcOrd="1" destOrd="0" presId="urn:microsoft.com/office/officeart/2005/8/layout/default"/>
    <dgm:cxn modelId="{60CD74C0-48FF-4F1C-9A1B-AE11761D08AF}" type="presParOf" srcId="{ADF6339D-9DF9-45F2-B666-48D394577D12}" destId="{8610A758-CA17-41CC-8E14-D172F82DF69D}" srcOrd="2" destOrd="0" presId="urn:microsoft.com/office/officeart/2005/8/layout/default"/>
    <dgm:cxn modelId="{8B87735C-B092-4080-ABFF-D8A94D02A062}" type="presParOf" srcId="{ADF6339D-9DF9-45F2-B666-48D394577D12}" destId="{A91DFF57-3D2F-4E03-9315-33D512491ACF}" srcOrd="3" destOrd="0" presId="urn:microsoft.com/office/officeart/2005/8/layout/default"/>
    <dgm:cxn modelId="{EBB30275-F8DC-475D-BA96-AF06BD236288}" type="presParOf" srcId="{ADF6339D-9DF9-45F2-B666-48D394577D12}" destId="{A52FAB20-2487-4A2E-A52F-A7D55A189AA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A5C86DF-895E-4A7B-B30A-D4523960ED41}" type="doc">
      <dgm:prSet loTypeId="urn:microsoft.com/office/officeart/2005/8/layout/process2" loCatId="process" qsTypeId="urn:microsoft.com/office/officeart/2005/8/quickstyle/simple1" qsCatId="simple" csTypeId="urn:microsoft.com/office/officeart/2005/8/colors/accent1_2" csCatId="accent1" phldr="1"/>
      <dgm:spPr/>
    </dgm:pt>
    <dgm:pt modelId="{6CC56F4C-C4F7-4307-B1EE-94344ECB7B58}">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S" altLang="es-EC" sz="1200" b="1" dirty="0">
              <a:solidFill>
                <a:schemeClr val="accent2"/>
              </a:solidFill>
              <a:latin typeface="Arial" pitchFamily="34" charset="0"/>
              <a:cs typeface="Times New Roman" pitchFamily="18" charset="0"/>
            </a:rPr>
            <a:t>Animadversión: </a:t>
          </a:r>
          <a:r>
            <a:rPr lang="es-ES" altLang="es-EC" sz="1200" b="1" i="1" dirty="0">
              <a:latin typeface="Arial" pitchFamily="34" charset="0"/>
              <a:cs typeface="Times New Roman" pitchFamily="18" charset="0"/>
            </a:rPr>
            <a:t>predisposición negativa y "gratuita"</a:t>
          </a:r>
          <a:r>
            <a:rPr lang="es-ES" altLang="es-EC" sz="1200" dirty="0">
              <a:latin typeface="Arial" pitchFamily="34" charset="0"/>
              <a:cs typeface="Times New Roman" pitchFamily="18" charset="0"/>
            </a:rPr>
            <a:t> que el cliente experimenta ante el cobrador, el servicio - producto y/o hacia la compañía </a:t>
          </a:r>
          <a:endParaRPr lang="es-EC" sz="1200" dirty="0"/>
        </a:p>
      </dgm:t>
    </dgm:pt>
    <dgm:pt modelId="{EA508816-3926-4069-808B-477DB62DEBE7}" type="parTrans" cxnId="{3A25607B-202F-40C3-B8A3-FC414E2FD49F}">
      <dgm:prSet/>
      <dgm:spPr/>
      <dgm:t>
        <a:bodyPr/>
        <a:lstStyle/>
        <a:p>
          <a:endParaRPr lang="es-EC" sz="2000"/>
        </a:p>
      </dgm:t>
    </dgm:pt>
    <dgm:pt modelId="{E63AB22E-4FF7-4399-8F95-257C78502E28}" type="sibTrans" cxnId="{3A25607B-202F-40C3-B8A3-FC414E2FD49F}">
      <dgm:prSet custT="1"/>
      <dgm:spPr/>
      <dgm:t>
        <a:bodyPr/>
        <a:lstStyle/>
        <a:p>
          <a:endParaRPr lang="es-EC" sz="1000"/>
        </a:p>
      </dgm:t>
    </dgm:pt>
    <dgm:pt modelId="{AB725CFF-0329-42DE-9067-C0721B1709B7}">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S" altLang="es-EC" sz="1200" b="1" dirty="0">
              <a:solidFill>
                <a:schemeClr val="accent2"/>
              </a:solidFill>
              <a:latin typeface="Arial" pitchFamily="34" charset="0"/>
              <a:cs typeface="Times New Roman" pitchFamily="18" charset="0"/>
            </a:rPr>
            <a:t>Postergación: </a:t>
          </a:r>
          <a:r>
            <a:rPr lang="es-ES" altLang="es-EC" sz="1200" b="1" i="1" dirty="0">
              <a:latin typeface="Arial" pitchFamily="34" charset="0"/>
              <a:cs typeface="Times New Roman" pitchFamily="18" charset="0"/>
            </a:rPr>
            <a:t>por, naturaleza es amigo de postergar las decisiones  </a:t>
          </a:r>
          <a:r>
            <a:rPr lang="es-ES" altLang="es-EC" sz="1200" dirty="0">
              <a:latin typeface="Arial" pitchFamily="34" charset="0"/>
              <a:cs typeface="Times New Roman" pitchFamily="18" charset="0"/>
            </a:rPr>
            <a:t>hasta tanto no sienta una fuerza lo suficientemente  poderosa que lo impulse a actuar.</a:t>
          </a:r>
          <a:endParaRPr lang="es-EC" sz="1200" dirty="0"/>
        </a:p>
      </dgm:t>
    </dgm:pt>
    <dgm:pt modelId="{F4267F9F-786F-4CB4-83B8-C3A2629B1D53}" type="parTrans" cxnId="{7AAC89A3-9D8E-465B-8C16-097D6A3154E9}">
      <dgm:prSet/>
      <dgm:spPr/>
      <dgm:t>
        <a:bodyPr/>
        <a:lstStyle/>
        <a:p>
          <a:endParaRPr lang="es-EC" sz="2000"/>
        </a:p>
      </dgm:t>
    </dgm:pt>
    <dgm:pt modelId="{9A45DB33-AB1E-4CA3-8A2F-CC403E24E02B}" type="sibTrans" cxnId="{7AAC89A3-9D8E-465B-8C16-097D6A3154E9}">
      <dgm:prSet custT="1"/>
      <dgm:spPr/>
      <dgm:t>
        <a:bodyPr/>
        <a:lstStyle/>
        <a:p>
          <a:endParaRPr lang="es-EC" sz="1000"/>
        </a:p>
      </dgm:t>
    </dgm:pt>
    <dgm:pt modelId="{F71B6BA8-5752-4B47-9BF3-DE6D421138BA}">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S" altLang="es-EC" sz="1200" b="1" dirty="0">
              <a:solidFill>
                <a:schemeClr val="accent2"/>
              </a:solidFill>
              <a:latin typeface="Arial" pitchFamily="34" charset="0"/>
              <a:cs typeface="Times New Roman" pitchFamily="18" charset="0"/>
            </a:rPr>
            <a:t>Temor o miedo: </a:t>
          </a:r>
          <a:r>
            <a:rPr lang="es-ES" altLang="es-EC" sz="1200" dirty="0">
              <a:latin typeface="Arial" pitchFamily="34" charset="0"/>
              <a:cs typeface="Times New Roman" pitchFamily="18" charset="0"/>
            </a:rPr>
            <a:t>Es un </a:t>
          </a:r>
          <a:r>
            <a:rPr lang="es-ES" altLang="es-EC" sz="1200" b="1" i="1" dirty="0">
              <a:latin typeface="Arial" pitchFamily="34" charset="0"/>
              <a:cs typeface="Times New Roman" pitchFamily="18" charset="0"/>
            </a:rPr>
            <a:t>sentimiento de inquietud y zozobra por  falta de seguridad en la determinación que necesita tomar</a:t>
          </a:r>
          <a:endParaRPr lang="es-EC" sz="1200" dirty="0"/>
        </a:p>
      </dgm:t>
    </dgm:pt>
    <dgm:pt modelId="{C5C61BFD-1B09-43F2-9732-4ABEEFD05B3B}" type="parTrans" cxnId="{6DB44097-B267-4D28-9E72-24AB31901CBB}">
      <dgm:prSet/>
      <dgm:spPr/>
      <dgm:t>
        <a:bodyPr/>
        <a:lstStyle/>
        <a:p>
          <a:endParaRPr lang="es-EC" sz="2000"/>
        </a:p>
      </dgm:t>
    </dgm:pt>
    <dgm:pt modelId="{605738F8-5C05-43F3-BDF1-BDD1C408076E}" type="sibTrans" cxnId="{6DB44097-B267-4D28-9E72-24AB31901CBB}">
      <dgm:prSet custT="1"/>
      <dgm:spPr/>
      <dgm:t>
        <a:bodyPr/>
        <a:lstStyle/>
        <a:p>
          <a:endParaRPr lang="es-EC" sz="1000"/>
        </a:p>
      </dgm:t>
    </dgm:pt>
    <dgm:pt modelId="{A5C4A658-AC80-41E8-9A45-3280C9BC8FD3}">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S" altLang="es-EC" sz="1200" b="1" dirty="0">
              <a:solidFill>
                <a:schemeClr val="accent2"/>
              </a:solidFill>
              <a:latin typeface="Arial" pitchFamily="34" charset="0"/>
              <a:cs typeface="Times New Roman" pitchFamily="18" charset="0"/>
            </a:rPr>
            <a:t>Desinterés: </a:t>
          </a:r>
          <a:r>
            <a:rPr lang="es-ES" altLang="es-EC" sz="1200" dirty="0">
              <a:latin typeface="Arial" pitchFamily="34" charset="0"/>
              <a:cs typeface="Times New Roman" pitchFamily="18" charset="0"/>
            </a:rPr>
            <a:t>Es una apatía del cliente que se manifiesta en una indiferencia total</a:t>
          </a:r>
          <a:endParaRPr lang="es-EC" sz="1200" dirty="0"/>
        </a:p>
      </dgm:t>
    </dgm:pt>
    <dgm:pt modelId="{4BF2F492-4FFD-404C-BAC1-D52E2C540B86}" type="parTrans" cxnId="{8D11CFFA-155F-473B-97A5-FE495768CA7F}">
      <dgm:prSet/>
      <dgm:spPr/>
      <dgm:t>
        <a:bodyPr/>
        <a:lstStyle/>
        <a:p>
          <a:endParaRPr lang="es-EC" sz="2000"/>
        </a:p>
      </dgm:t>
    </dgm:pt>
    <dgm:pt modelId="{596814D7-5ECD-4E6F-AB9C-FE5A83D4F013}" type="sibTrans" cxnId="{8D11CFFA-155F-473B-97A5-FE495768CA7F}">
      <dgm:prSet custT="1"/>
      <dgm:spPr/>
      <dgm:t>
        <a:bodyPr/>
        <a:lstStyle/>
        <a:p>
          <a:endParaRPr lang="es-EC" sz="1000"/>
        </a:p>
      </dgm:t>
    </dgm:pt>
    <dgm:pt modelId="{61C7BD7B-53B5-4692-BD38-49E9BEA2C852}">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S" altLang="es-EC" sz="1200" b="1" dirty="0">
              <a:solidFill>
                <a:schemeClr val="accent2"/>
              </a:solidFill>
              <a:latin typeface="Arial" pitchFamily="34" charset="0"/>
              <a:cs typeface="Times New Roman" pitchFamily="18" charset="0"/>
            </a:rPr>
            <a:t>Escarmiento: </a:t>
          </a:r>
          <a:r>
            <a:rPr lang="es-ES" altLang="es-EC" sz="1200" b="1" i="1" dirty="0">
              <a:latin typeface="Arial" pitchFamily="34" charset="0"/>
              <a:cs typeface="Times New Roman" pitchFamily="18" charset="0"/>
            </a:rPr>
            <a:t>Es una mala experiencia vivida por el cliente o por una tercera persona que genera un cambio brusco en su actitud</a:t>
          </a:r>
          <a:endParaRPr lang="es-EC" sz="1200" dirty="0"/>
        </a:p>
      </dgm:t>
    </dgm:pt>
    <dgm:pt modelId="{F46452D2-D9AD-422D-8B1E-7241EE4280A1}" type="parTrans" cxnId="{BCD33608-A72E-4721-BD63-420761EDA0E0}">
      <dgm:prSet/>
      <dgm:spPr/>
      <dgm:t>
        <a:bodyPr/>
        <a:lstStyle/>
        <a:p>
          <a:endParaRPr lang="es-EC" sz="2000"/>
        </a:p>
      </dgm:t>
    </dgm:pt>
    <dgm:pt modelId="{EBDF31D3-A85C-4D85-AAA4-8E66E8ED1488}" type="sibTrans" cxnId="{BCD33608-A72E-4721-BD63-420761EDA0E0}">
      <dgm:prSet/>
      <dgm:spPr/>
      <dgm:t>
        <a:bodyPr/>
        <a:lstStyle/>
        <a:p>
          <a:endParaRPr lang="es-EC" sz="2000"/>
        </a:p>
      </dgm:t>
    </dgm:pt>
    <dgm:pt modelId="{ECE639B0-1406-4B57-8BEB-DD77C0057E60}" type="pres">
      <dgm:prSet presAssocID="{DA5C86DF-895E-4A7B-B30A-D4523960ED41}" presName="linearFlow" presStyleCnt="0">
        <dgm:presLayoutVars>
          <dgm:resizeHandles val="exact"/>
        </dgm:presLayoutVars>
      </dgm:prSet>
      <dgm:spPr/>
    </dgm:pt>
    <dgm:pt modelId="{364C6D39-361F-44C3-A7D2-5FA90D5BF58E}" type="pres">
      <dgm:prSet presAssocID="{6CC56F4C-C4F7-4307-B1EE-94344ECB7B58}" presName="node" presStyleLbl="node1" presStyleIdx="0" presStyleCnt="5" custScaleX="241717" custLinFactNeighborX="-439" custLinFactNeighborY="21765">
        <dgm:presLayoutVars>
          <dgm:bulletEnabled val="1"/>
        </dgm:presLayoutVars>
      </dgm:prSet>
      <dgm:spPr/>
      <dgm:t>
        <a:bodyPr/>
        <a:lstStyle/>
        <a:p>
          <a:endParaRPr lang="es-ES"/>
        </a:p>
      </dgm:t>
    </dgm:pt>
    <dgm:pt modelId="{28B1CBB5-09B7-4B76-8756-303D33EE29F7}" type="pres">
      <dgm:prSet presAssocID="{E63AB22E-4FF7-4399-8F95-257C78502E28}" presName="sibTrans" presStyleLbl="sibTrans2D1" presStyleIdx="0" presStyleCnt="4"/>
      <dgm:spPr/>
      <dgm:t>
        <a:bodyPr/>
        <a:lstStyle/>
        <a:p>
          <a:endParaRPr lang="es-ES"/>
        </a:p>
      </dgm:t>
    </dgm:pt>
    <dgm:pt modelId="{FAA1A780-0999-46F3-B15B-BBDE9EF4CD78}" type="pres">
      <dgm:prSet presAssocID="{E63AB22E-4FF7-4399-8F95-257C78502E28}" presName="connectorText" presStyleLbl="sibTrans2D1" presStyleIdx="0" presStyleCnt="4"/>
      <dgm:spPr/>
      <dgm:t>
        <a:bodyPr/>
        <a:lstStyle/>
        <a:p>
          <a:endParaRPr lang="es-ES"/>
        </a:p>
      </dgm:t>
    </dgm:pt>
    <dgm:pt modelId="{EF3308D8-C04F-4DC9-898F-9069A395EEB9}" type="pres">
      <dgm:prSet presAssocID="{AB725CFF-0329-42DE-9067-C0721B1709B7}" presName="node" presStyleLbl="node1" presStyleIdx="1" presStyleCnt="5" custScaleX="240842">
        <dgm:presLayoutVars>
          <dgm:bulletEnabled val="1"/>
        </dgm:presLayoutVars>
      </dgm:prSet>
      <dgm:spPr/>
      <dgm:t>
        <a:bodyPr/>
        <a:lstStyle/>
        <a:p>
          <a:endParaRPr lang="es-ES"/>
        </a:p>
      </dgm:t>
    </dgm:pt>
    <dgm:pt modelId="{475D45D0-21D0-4EBD-98C5-195CDA34C2E2}" type="pres">
      <dgm:prSet presAssocID="{9A45DB33-AB1E-4CA3-8A2F-CC403E24E02B}" presName="sibTrans" presStyleLbl="sibTrans2D1" presStyleIdx="1" presStyleCnt="4"/>
      <dgm:spPr/>
      <dgm:t>
        <a:bodyPr/>
        <a:lstStyle/>
        <a:p>
          <a:endParaRPr lang="es-ES"/>
        </a:p>
      </dgm:t>
    </dgm:pt>
    <dgm:pt modelId="{548ACC83-DCC3-4A33-AEA7-70D185259476}" type="pres">
      <dgm:prSet presAssocID="{9A45DB33-AB1E-4CA3-8A2F-CC403E24E02B}" presName="connectorText" presStyleLbl="sibTrans2D1" presStyleIdx="1" presStyleCnt="4"/>
      <dgm:spPr/>
      <dgm:t>
        <a:bodyPr/>
        <a:lstStyle/>
        <a:p>
          <a:endParaRPr lang="es-ES"/>
        </a:p>
      </dgm:t>
    </dgm:pt>
    <dgm:pt modelId="{DF4FA28D-813A-4CAF-89D2-703E54C13483}" type="pres">
      <dgm:prSet presAssocID="{F71B6BA8-5752-4B47-9BF3-DE6D421138BA}" presName="node" presStyleLbl="node1" presStyleIdx="2" presStyleCnt="5" custScaleX="238217">
        <dgm:presLayoutVars>
          <dgm:bulletEnabled val="1"/>
        </dgm:presLayoutVars>
      </dgm:prSet>
      <dgm:spPr/>
      <dgm:t>
        <a:bodyPr/>
        <a:lstStyle/>
        <a:p>
          <a:endParaRPr lang="es-ES"/>
        </a:p>
      </dgm:t>
    </dgm:pt>
    <dgm:pt modelId="{52083B5C-B6B9-4B2B-BBA0-52B92C1C777A}" type="pres">
      <dgm:prSet presAssocID="{605738F8-5C05-43F3-BDF1-BDD1C408076E}" presName="sibTrans" presStyleLbl="sibTrans2D1" presStyleIdx="2" presStyleCnt="4"/>
      <dgm:spPr/>
      <dgm:t>
        <a:bodyPr/>
        <a:lstStyle/>
        <a:p>
          <a:endParaRPr lang="es-ES"/>
        </a:p>
      </dgm:t>
    </dgm:pt>
    <dgm:pt modelId="{15F28E9A-D6A7-4E25-80A2-FA0232D7C549}" type="pres">
      <dgm:prSet presAssocID="{605738F8-5C05-43F3-BDF1-BDD1C408076E}" presName="connectorText" presStyleLbl="sibTrans2D1" presStyleIdx="2" presStyleCnt="4"/>
      <dgm:spPr/>
      <dgm:t>
        <a:bodyPr/>
        <a:lstStyle/>
        <a:p>
          <a:endParaRPr lang="es-ES"/>
        </a:p>
      </dgm:t>
    </dgm:pt>
    <dgm:pt modelId="{418BD0A2-3EDE-40A5-AFAD-52D2FED56CF0}" type="pres">
      <dgm:prSet presAssocID="{A5C4A658-AC80-41E8-9A45-3280C9BC8FD3}" presName="node" presStyleLbl="node1" presStyleIdx="3" presStyleCnt="5" custScaleX="237342">
        <dgm:presLayoutVars>
          <dgm:bulletEnabled val="1"/>
        </dgm:presLayoutVars>
      </dgm:prSet>
      <dgm:spPr/>
      <dgm:t>
        <a:bodyPr/>
        <a:lstStyle/>
        <a:p>
          <a:endParaRPr lang="es-ES"/>
        </a:p>
      </dgm:t>
    </dgm:pt>
    <dgm:pt modelId="{30661228-E67C-4550-92FD-E235F2A070C5}" type="pres">
      <dgm:prSet presAssocID="{596814D7-5ECD-4E6F-AB9C-FE5A83D4F013}" presName="sibTrans" presStyleLbl="sibTrans2D1" presStyleIdx="3" presStyleCnt="4"/>
      <dgm:spPr/>
      <dgm:t>
        <a:bodyPr/>
        <a:lstStyle/>
        <a:p>
          <a:endParaRPr lang="es-ES"/>
        </a:p>
      </dgm:t>
    </dgm:pt>
    <dgm:pt modelId="{FBAD1BDF-7747-491C-969A-D49C769C5D9C}" type="pres">
      <dgm:prSet presAssocID="{596814D7-5ECD-4E6F-AB9C-FE5A83D4F013}" presName="connectorText" presStyleLbl="sibTrans2D1" presStyleIdx="3" presStyleCnt="4"/>
      <dgm:spPr/>
      <dgm:t>
        <a:bodyPr/>
        <a:lstStyle/>
        <a:p>
          <a:endParaRPr lang="es-ES"/>
        </a:p>
      </dgm:t>
    </dgm:pt>
    <dgm:pt modelId="{EF0BC746-FFA6-4538-B6D4-B2ADC490EFF2}" type="pres">
      <dgm:prSet presAssocID="{61C7BD7B-53B5-4692-BD38-49E9BEA2C852}" presName="node" presStyleLbl="node1" presStyleIdx="4" presStyleCnt="5" custScaleX="236466">
        <dgm:presLayoutVars>
          <dgm:bulletEnabled val="1"/>
        </dgm:presLayoutVars>
      </dgm:prSet>
      <dgm:spPr/>
      <dgm:t>
        <a:bodyPr/>
        <a:lstStyle/>
        <a:p>
          <a:endParaRPr lang="es-ES"/>
        </a:p>
      </dgm:t>
    </dgm:pt>
  </dgm:ptLst>
  <dgm:cxnLst>
    <dgm:cxn modelId="{2A24687D-4831-43F3-9152-2F0260CFD251}" type="presOf" srcId="{596814D7-5ECD-4E6F-AB9C-FE5A83D4F013}" destId="{FBAD1BDF-7747-491C-969A-D49C769C5D9C}" srcOrd="1" destOrd="0" presId="urn:microsoft.com/office/officeart/2005/8/layout/process2"/>
    <dgm:cxn modelId="{D6F3D78D-5B5B-4837-B817-FBA8B378EC80}" type="presOf" srcId="{9A45DB33-AB1E-4CA3-8A2F-CC403E24E02B}" destId="{548ACC83-DCC3-4A33-AEA7-70D185259476}" srcOrd="1" destOrd="0" presId="urn:microsoft.com/office/officeart/2005/8/layout/process2"/>
    <dgm:cxn modelId="{EACD7AA2-969E-4629-B846-75AB864CFDDF}" type="presOf" srcId="{605738F8-5C05-43F3-BDF1-BDD1C408076E}" destId="{52083B5C-B6B9-4B2B-BBA0-52B92C1C777A}" srcOrd="0" destOrd="0" presId="urn:microsoft.com/office/officeart/2005/8/layout/process2"/>
    <dgm:cxn modelId="{B8B63109-38A4-4675-B788-A90388240378}" type="presOf" srcId="{AB725CFF-0329-42DE-9067-C0721B1709B7}" destId="{EF3308D8-C04F-4DC9-898F-9069A395EEB9}" srcOrd="0" destOrd="0" presId="urn:microsoft.com/office/officeart/2005/8/layout/process2"/>
    <dgm:cxn modelId="{8D11CFFA-155F-473B-97A5-FE495768CA7F}" srcId="{DA5C86DF-895E-4A7B-B30A-D4523960ED41}" destId="{A5C4A658-AC80-41E8-9A45-3280C9BC8FD3}" srcOrd="3" destOrd="0" parTransId="{4BF2F492-4FFD-404C-BAC1-D52E2C540B86}" sibTransId="{596814D7-5ECD-4E6F-AB9C-FE5A83D4F013}"/>
    <dgm:cxn modelId="{99E92EB2-9A14-4C0C-9FFA-B6F88AA7B9A8}" type="presOf" srcId="{61C7BD7B-53B5-4692-BD38-49E9BEA2C852}" destId="{EF0BC746-FFA6-4538-B6D4-B2ADC490EFF2}" srcOrd="0" destOrd="0" presId="urn:microsoft.com/office/officeart/2005/8/layout/process2"/>
    <dgm:cxn modelId="{CA4BFBC1-D6F1-446E-BB9A-FEA93827750A}" type="presOf" srcId="{DA5C86DF-895E-4A7B-B30A-D4523960ED41}" destId="{ECE639B0-1406-4B57-8BEB-DD77C0057E60}" srcOrd="0" destOrd="0" presId="urn:microsoft.com/office/officeart/2005/8/layout/process2"/>
    <dgm:cxn modelId="{4AE8A196-DB21-4D1F-8C1F-08E8568B1343}" type="presOf" srcId="{9A45DB33-AB1E-4CA3-8A2F-CC403E24E02B}" destId="{475D45D0-21D0-4EBD-98C5-195CDA34C2E2}" srcOrd="0" destOrd="0" presId="urn:microsoft.com/office/officeart/2005/8/layout/process2"/>
    <dgm:cxn modelId="{4A3F0450-5A0F-4CE0-B61D-A72CB080D84E}" type="presOf" srcId="{F71B6BA8-5752-4B47-9BF3-DE6D421138BA}" destId="{DF4FA28D-813A-4CAF-89D2-703E54C13483}" srcOrd="0" destOrd="0" presId="urn:microsoft.com/office/officeart/2005/8/layout/process2"/>
    <dgm:cxn modelId="{D287BA6C-DBC6-444C-BC77-1F33D4385BFA}" type="presOf" srcId="{596814D7-5ECD-4E6F-AB9C-FE5A83D4F013}" destId="{30661228-E67C-4550-92FD-E235F2A070C5}" srcOrd="0" destOrd="0" presId="urn:microsoft.com/office/officeart/2005/8/layout/process2"/>
    <dgm:cxn modelId="{D004D6F4-B173-47FD-BD61-B6573EE3DECF}" type="presOf" srcId="{E63AB22E-4FF7-4399-8F95-257C78502E28}" destId="{28B1CBB5-09B7-4B76-8756-303D33EE29F7}" srcOrd="0" destOrd="0" presId="urn:microsoft.com/office/officeart/2005/8/layout/process2"/>
    <dgm:cxn modelId="{654E1DEB-BCFA-49FC-B294-3C560772F8F3}" type="presOf" srcId="{6CC56F4C-C4F7-4307-B1EE-94344ECB7B58}" destId="{364C6D39-361F-44C3-A7D2-5FA90D5BF58E}" srcOrd="0" destOrd="0" presId="urn:microsoft.com/office/officeart/2005/8/layout/process2"/>
    <dgm:cxn modelId="{AB88143B-EE1F-48FA-91BE-CCEFEB188E92}" type="presOf" srcId="{605738F8-5C05-43F3-BDF1-BDD1C408076E}" destId="{15F28E9A-D6A7-4E25-80A2-FA0232D7C549}" srcOrd="1" destOrd="0" presId="urn:microsoft.com/office/officeart/2005/8/layout/process2"/>
    <dgm:cxn modelId="{BCD33608-A72E-4721-BD63-420761EDA0E0}" srcId="{DA5C86DF-895E-4A7B-B30A-D4523960ED41}" destId="{61C7BD7B-53B5-4692-BD38-49E9BEA2C852}" srcOrd="4" destOrd="0" parTransId="{F46452D2-D9AD-422D-8B1E-7241EE4280A1}" sibTransId="{EBDF31D3-A85C-4D85-AAA4-8E66E8ED1488}"/>
    <dgm:cxn modelId="{7AAC89A3-9D8E-465B-8C16-097D6A3154E9}" srcId="{DA5C86DF-895E-4A7B-B30A-D4523960ED41}" destId="{AB725CFF-0329-42DE-9067-C0721B1709B7}" srcOrd="1" destOrd="0" parTransId="{F4267F9F-786F-4CB4-83B8-C3A2629B1D53}" sibTransId="{9A45DB33-AB1E-4CA3-8A2F-CC403E24E02B}"/>
    <dgm:cxn modelId="{CFD41517-02E9-42D3-A0B9-382846B5522D}" type="presOf" srcId="{A5C4A658-AC80-41E8-9A45-3280C9BC8FD3}" destId="{418BD0A2-3EDE-40A5-AFAD-52D2FED56CF0}" srcOrd="0" destOrd="0" presId="urn:microsoft.com/office/officeart/2005/8/layout/process2"/>
    <dgm:cxn modelId="{3A25607B-202F-40C3-B8A3-FC414E2FD49F}" srcId="{DA5C86DF-895E-4A7B-B30A-D4523960ED41}" destId="{6CC56F4C-C4F7-4307-B1EE-94344ECB7B58}" srcOrd="0" destOrd="0" parTransId="{EA508816-3926-4069-808B-477DB62DEBE7}" sibTransId="{E63AB22E-4FF7-4399-8F95-257C78502E28}"/>
    <dgm:cxn modelId="{6DB44097-B267-4D28-9E72-24AB31901CBB}" srcId="{DA5C86DF-895E-4A7B-B30A-D4523960ED41}" destId="{F71B6BA8-5752-4B47-9BF3-DE6D421138BA}" srcOrd="2" destOrd="0" parTransId="{C5C61BFD-1B09-43F2-9732-4ABEEFD05B3B}" sibTransId="{605738F8-5C05-43F3-BDF1-BDD1C408076E}"/>
    <dgm:cxn modelId="{DF439075-46AB-4056-82A0-9398222095DB}" type="presOf" srcId="{E63AB22E-4FF7-4399-8F95-257C78502E28}" destId="{FAA1A780-0999-46F3-B15B-BBDE9EF4CD78}" srcOrd="1" destOrd="0" presId="urn:microsoft.com/office/officeart/2005/8/layout/process2"/>
    <dgm:cxn modelId="{08AD463E-BC3B-450E-9746-F826D19C94EC}" type="presParOf" srcId="{ECE639B0-1406-4B57-8BEB-DD77C0057E60}" destId="{364C6D39-361F-44C3-A7D2-5FA90D5BF58E}" srcOrd="0" destOrd="0" presId="urn:microsoft.com/office/officeart/2005/8/layout/process2"/>
    <dgm:cxn modelId="{C18F8824-7287-467D-9A7D-8C832EE4805D}" type="presParOf" srcId="{ECE639B0-1406-4B57-8BEB-DD77C0057E60}" destId="{28B1CBB5-09B7-4B76-8756-303D33EE29F7}" srcOrd="1" destOrd="0" presId="urn:microsoft.com/office/officeart/2005/8/layout/process2"/>
    <dgm:cxn modelId="{814472AD-466E-4647-823D-BBB624642298}" type="presParOf" srcId="{28B1CBB5-09B7-4B76-8756-303D33EE29F7}" destId="{FAA1A780-0999-46F3-B15B-BBDE9EF4CD78}" srcOrd="0" destOrd="0" presId="urn:microsoft.com/office/officeart/2005/8/layout/process2"/>
    <dgm:cxn modelId="{3E660FDE-D8A8-474D-B11B-797F43831FAA}" type="presParOf" srcId="{ECE639B0-1406-4B57-8BEB-DD77C0057E60}" destId="{EF3308D8-C04F-4DC9-898F-9069A395EEB9}" srcOrd="2" destOrd="0" presId="urn:microsoft.com/office/officeart/2005/8/layout/process2"/>
    <dgm:cxn modelId="{06D4C954-0D60-4E07-BEFB-877D3C68D7AE}" type="presParOf" srcId="{ECE639B0-1406-4B57-8BEB-DD77C0057E60}" destId="{475D45D0-21D0-4EBD-98C5-195CDA34C2E2}" srcOrd="3" destOrd="0" presId="urn:microsoft.com/office/officeart/2005/8/layout/process2"/>
    <dgm:cxn modelId="{43984558-2210-4653-A531-7307475D07E8}" type="presParOf" srcId="{475D45D0-21D0-4EBD-98C5-195CDA34C2E2}" destId="{548ACC83-DCC3-4A33-AEA7-70D185259476}" srcOrd="0" destOrd="0" presId="urn:microsoft.com/office/officeart/2005/8/layout/process2"/>
    <dgm:cxn modelId="{870C581B-CF5A-4ACF-B6B2-7D7B665D354F}" type="presParOf" srcId="{ECE639B0-1406-4B57-8BEB-DD77C0057E60}" destId="{DF4FA28D-813A-4CAF-89D2-703E54C13483}" srcOrd="4" destOrd="0" presId="urn:microsoft.com/office/officeart/2005/8/layout/process2"/>
    <dgm:cxn modelId="{5D4402A9-9E94-4F1C-855F-0EAE52DB0CFF}" type="presParOf" srcId="{ECE639B0-1406-4B57-8BEB-DD77C0057E60}" destId="{52083B5C-B6B9-4B2B-BBA0-52B92C1C777A}" srcOrd="5" destOrd="0" presId="urn:microsoft.com/office/officeart/2005/8/layout/process2"/>
    <dgm:cxn modelId="{B8EE53F1-09DC-4F3E-B67B-8B54FD0669D0}" type="presParOf" srcId="{52083B5C-B6B9-4B2B-BBA0-52B92C1C777A}" destId="{15F28E9A-D6A7-4E25-80A2-FA0232D7C549}" srcOrd="0" destOrd="0" presId="urn:microsoft.com/office/officeart/2005/8/layout/process2"/>
    <dgm:cxn modelId="{95B7F450-F957-4DD6-941F-DD3AE72C89B0}" type="presParOf" srcId="{ECE639B0-1406-4B57-8BEB-DD77C0057E60}" destId="{418BD0A2-3EDE-40A5-AFAD-52D2FED56CF0}" srcOrd="6" destOrd="0" presId="urn:microsoft.com/office/officeart/2005/8/layout/process2"/>
    <dgm:cxn modelId="{FD1AC2E3-8DE7-46CE-891F-0861AAB785F0}" type="presParOf" srcId="{ECE639B0-1406-4B57-8BEB-DD77C0057E60}" destId="{30661228-E67C-4550-92FD-E235F2A070C5}" srcOrd="7" destOrd="0" presId="urn:microsoft.com/office/officeart/2005/8/layout/process2"/>
    <dgm:cxn modelId="{AC7E5FCD-04DC-4EDB-B20E-DF9FB106FEC7}" type="presParOf" srcId="{30661228-E67C-4550-92FD-E235F2A070C5}" destId="{FBAD1BDF-7747-491C-969A-D49C769C5D9C}" srcOrd="0" destOrd="0" presId="urn:microsoft.com/office/officeart/2005/8/layout/process2"/>
    <dgm:cxn modelId="{EF968BC6-F5DB-4915-81E2-0B731E8AE4D5}" type="presParOf" srcId="{ECE639B0-1406-4B57-8BEB-DD77C0057E60}" destId="{EF0BC746-FFA6-4538-B6D4-B2ADC490EFF2}"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0F806E-B3F6-4D96-A112-2477D3B7AD3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73887946-BFC4-4F56-862D-660F803A5AFE}">
      <dgm:prSet/>
      <dgm:spPr/>
      <dgm:t>
        <a:bodyPr/>
        <a:lstStyle/>
        <a:p>
          <a:r>
            <a:rPr lang="es-MX" dirty="0"/>
            <a:t>Contar con personal especializado, en el conocimiento, técnicas y habilidades de una negociación efectiva, para una adecuada gestión de recuperación.</a:t>
          </a:r>
          <a:endParaRPr lang="en-US" dirty="0"/>
        </a:p>
      </dgm:t>
    </dgm:pt>
    <dgm:pt modelId="{F8170DA1-EA37-47E2-908A-2539E14FF155}" type="parTrans" cxnId="{6A711B05-1489-4BB2-A21E-3F4861037443}">
      <dgm:prSet/>
      <dgm:spPr/>
      <dgm:t>
        <a:bodyPr/>
        <a:lstStyle/>
        <a:p>
          <a:endParaRPr lang="en-US"/>
        </a:p>
      </dgm:t>
    </dgm:pt>
    <dgm:pt modelId="{95A93F31-4790-42E7-8A2B-CAF3F5175046}" type="sibTrans" cxnId="{6A711B05-1489-4BB2-A21E-3F4861037443}">
      <dgm:prSet/>
      <dgm:spPr/>
      <dgm:t>
        <a:bodyPr/>
        <a:lstStyle/>
        <a:p>
          <a:endParaRPr lang="en-US"/>
        </a:p>
      </dgm:t>
    </dgm:pt>
    <dgm:pt modelId="{B467B5DE-4B6A-4AD8-A59F-FE56FFF20270}">
      <dgm:prSet/>
      <dgm:spPr/>
      <dgm:t>
        <a:bodyPr/>
        <a:lstStyle/>
        <a:p>
          <a:r>
            <a:rPr lang="es-MX"/>
            <a:t>Realizar gestiones de comunicación con eficiencia y efectividad procurando obtener una productividad acorde al requerimiento de la Cooperativa, cuidando las relaciones interpersonales.</a:t>
          </a:r>
          <a:endParaRPr lang="en-US"/>
        </a:p>
      </dgm:t>
    </dgm:pt>
    <dgm:pt modelId="{F1C66ED5-2E51-4B1E-AFC3-A7D62ED8E99F}" type="parTrans" cxnId="{67B3C3BD-9393-4A8A-A74F-F6FE3A82F5AA}">
      <dgm:prSet/>
      <dgm:spPr/>
      <dgm:t>
        <a:bodyPr/>
        <a:lstStyle/>
        <a:p>
          <a:endParaRPr lang="en-US"/>
        </a:p>
      </dgm:t>
    </dgm:pt>
    <dgm:pt modelId="{9DEFD1B3-4503-4871-ABB9-48B2444E289A}" type="sibTrans" cxnId="{67B3C3BD-9393-4A8A-A74F-F6FE3A82F5AA}">
      <dgm:prSet/>
      <dgm:spPr/>
      <dgm:t>
        <a:bodyPr/>
        <a:lstStyle/>
        <a:p>
          <a:endParaRPr lang="en-US"/>
        </a:p>
      </dgm:t>
    </dgm:pt>
    <dgm:pt modelId="{81F2C39A-8384-4418-ADEC-2EBA545E24B5}" type="pres">
      <dgm:prSet presAssocID="{390F806E-B3F6-4D96-A112-2477D3B7AD3D}" presName="linear" presStyleCnt="0">
        <dgm:presLayoutVars>
          <dgm:animLvl val="lvl"/>
          <dgm:resizeHandles val="exact"/>
        </dgm:presLayoutVars>
      </dgm:prSet>
      <dgm:spPr/>
      <dgm:t>
        <a:bodyPr/>
        <a:lstStyle/>
        <a:p>
          <a:endParaRPr lang="es-ES"/>
        </a:p>
      </dgm:t>
    </dgm:pt>
    <dgm:pt modelId="{ECA20B39-61CE-4A7E-87EF-4FA3EE39EABC}" type="pres">
      <dgm:prSet presAssocID="{73887946-BFC4-4F56-862D-660F803A5AFE}" presName="parentText" presStyleLbl="node1" presStyleIdx="0" presStyleCnt="2">
        <dgm:presLayoutVars>
          <dgm:chMax val="0"/>
          <dgm:bulletEnabled val="1"/>
        </dgm:presLayoutVars>
      </dgm:prSet>
      <dgm:spPr/>
      <dgm:t>
        <a:bodyPr/>
        <a:lstStyle/>
        <a:p>
          <a:endParaRPr lang="es-ES"/>
        </a:p>
      </dgm:t>
    </dgm:pt>
    <dgm:pt modelId="{8E5F6048-A329-4A9A-AAE9-74D958F8E927}" type="pres">
      <dgm:prSet presAssocID="{95A93F31-4790-42E7-8A2B-CAF3F5175046}" presName="spacer" presStyleCnt="0"/>
      <dgm:spPr/>
    </dgm:pt>
    <dgm:pt modelId="{8A1032D1-025E-4AF4-9F62-A31B5EEDD4BE}" type="pres">
      <dgm:prSet presAssocID="{B467B5DE-4B6A-4AD8-A59F-FE56FFF20270}" presName="parentText" presStyleLbl="node1" presStyleIdx="1" presStyleCnt="2">
        <dgm:presLayoutVars>
          <dgm:chMax val="0"/>
          <dgm:bulletEnabled val="1"/>
        </dgm:presLayoutVars>
      </dgm:prSet>
      <dgm:spPr/>
      <dgm:t>
        <a:bodyPr/>
        <a:lstStyle/>
        <a:p>
          <a:endParaRPr lang="es-ES"/>
        </a:p>
      </dgm:t>
    </dgm:pt>
  </dgm:ptLst>
  <dgm:cxnLst>
    <dgm:cxn modelId="{B627C6C9-E603-47E0-95A3-3F660AD8AC1B}" type="presOf" srcId="{B467B5DE-4B6A-4AD8-A59F-FE56FFF20270}" destId="{8A1032D1-025E-4AF4-9F62-A31B5EEDD4BE}" srcOrd="0" destOrd="0" presId="urn:microsoft.com/office/officeart/2005/8/layout/vList2"/>
    <dgm:cxn modelId="{9910BD8A-0508-4590-9A95-DDEBFD20752C}" type="presOf" srcId="{73887946-BFC4-4F56-862D-660F803A5AFE}" destId="{ECA20B39-61CE-4A7E-87EF-4FA3EE39EABC}" srcOrd="0" destOrd="0" presId="urn:microsoft.com/office/officeart/2005/8/layout/vList2"/>
    <dgm:cxn modelId="{67B3C3BD-9393-4A8A-A74F-F6FE3A82F5AA}" srcId="{390F806E-B3F6-4D96-A112-2477D3B7AD3D}" destId="{B467B5DE-4B6A-4AD8-A59F-FE56FFF20270}" srcOrd="1" destOrd="0" parTransId="{F1C66ED5-2E51-4B1E-AFC3-A7D62ED8E99F}" sibTransId="{9DEFD1B3-4503-4871-ABB9-48B2444E289A}"/>
    <dgm:cxn modelId="{6A711B05-1489-4BB2-A21E-3F4861037443}" srcId="{390F806E-B3F6-4D96-A112-2477D3B7AD3D}" destId="{73887946-BFC4-4F56-862D-660F803A5AFE}" srcOrd="0" destOrd="0" parTransId="{F8170DA1-EA37-47E2-908A-2539E14FF155}" sibTransId="{95A93F31-4790-42E7-8A2B-CAF3F5175046}"/>
    <dgm:cxn modelId="{0BD411FC-748C-41DF-9F91-C8A96167BFBF}" type="presOf" srcId="{390F806E-B3F6-4D96-A112-2477D3B7AD3D}" destId="{81F2C39A-8384-4418-ADEC-2EBA545E24B5}" srcOrd="0" destOrd="0" presId="urn:microsoft.com/office/officeart/2005/8/layout/vList2"/>
    <dgm:cxn modelId="{CE276AE1-366E-4BE8-87A3-37B3114001B6}" type="presParOf" srcId="{81F2C39A-8384-4418-ADEC-2EBA545E24B5}" destId="{ECA20B39-61CE-4A7E-87EF-4FA3EE39EABC}" srcOrd="0" destOrd="0" presId="urn:microsoft.com/office/officeart/2005/8/layout/vList2"/>
    <dgm:cxn modelId="{00D3FF48-3D06-4274-B29D-CAFF3FAF0E86}" type="presParOf" srcId="{81F2C39A-8384-4418-ADEC-2EBA545E24B5}" destId="{8E5F6048-A329-4A9A-AAE9-74D958F8E927}" srcOrd="1" destOrd="0" presId="urn:microsoft.com/office/officeart/2005/8/layout/vList2"/>
    <dgm:cxn modelId="{B916EA47-F8E9-4256-9609-9EC09A8B714D}" type="presParOf" srcId="{81F2C39A-8384-4418-ADEC-2EBA545E24B5}" destId="{8A1032D1-025E-4AF4-9F62-A31B5EEDD4B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031B69B-7B00-48C9-8FF1-8E31ACA132E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80775F6-7851-423B-9F69-B57AA12C746E}">
      <dgm:prSet custT="1"/>
      <dgm:spPr/>
      <dgm:t>
        <a:bodyPr/>
        <a:lstStyle/>
        <a:p>
          <a:r>
            <a:rPr lang="es-ES" sz="2400"/>
            <a:t>Proceso humano</a:t>
          </a:r>
          <a:endParaRPr lang="en-US" sz="2400"/>
        </a:p>
      </dgm:t>
    </dgm:pt>
    <dgm:pt modelId="{FBFE22E7-4C1C-4438-A438-2C5D5615E78B}" type="parTrans" cxnId="{68A63FB0-BAEE-4F99-9137-CB8C8EE5B8E5}">
      <dgm:prSet/>
      <dgm:spPr/>
      <dgm:t>
        <a:bodyPr/>
        <a:lstStyle/>
        <a:p>
          <a:endParaRPr lang="en-US" sz="1600"/>
        </a:p>
      </dgm:t>
    </dgm:pt>
    <dgm:pt modelId="{30F136D6-44B9-4482-96B0-A511FAF2388C}" type="sibTrans" cxnId="{68A63FB0-BAEE-4F99-9137-CB8C8EE5B8E5}">
      <dgm:prSet/>
      <dgm:spPr/>
      <dgm:t>
        <a:bodyPr/>
        <a:lstStyle/>
        <a:p>
          <a:endParaRPr lang="en-US" sz="1600"/>
        </a:p>
      </dgm:t>
    </dgm:pt>
    <dgm:pt modelId="{70EDCFA8-EB0B-43E0-83B4-FDBBD83D3789}">
      <dgm:prSet custT="1"/>
      <dgm:spPr/>
      <dgm:t>
        <a:bodyPr/>
        <a:lstStyle/>
        <a:p>
          <a:r>
            <a:rPr lang="es-ES" sz="2400"/>
            <a:t>Proceso de comunicación</a:t>
          </a:r>
          <a:endParaRPr lang="en-US" sz="2400"/>
        </a:p>
      </dgm:t>
    </dgm:pt>
    <dgm:pt modelId="{199A8474-0E3F-4D75-98F1-9486DED39833}" type="parTrans" cxnId="{E639B7AE-A31D-4BE6-8B62-3AE5B454527B}">
      <dgm:prSet/>
      <dgm:spPr/>
      <dgm:t>
        <a:bodyPr/>
        <a:lstStyle/>
        <a:p>
          <a:endParaRPr lang="en-US" sz="1600"/>
        </a:p>
      </dgm:t>
    </dgm:pt>
    <dgm:pt modelId="{49117180-AE73-4337-944D-2A038D79CF26}" type="sibTrans" cxnId="{E639B7AE-A31D-4BE6-8B62-3AE5B454527B}">
      <dgm:prSet/>
      <dgm:spPr/>
      <dgm:t>
        <a:bodyPr/>
        <a:lstStyle/>
        <a:p>
          <a:endParaRPr lang="en-US" sz="1600"/>
        </a:p>
      </dgm:t>
    </dgm:pt>
    <dgm:pt modelId="{63959FB0-D41C-4626-8206-10C5D4BB744F}">
      <dgm:prSet custT="1"/>
      <dgm:spPr/>
      <dgm:t>
        <a:bodyPr/>
        <a:lstStyle/>
        <a:p>
          <a:r>
            <a:rPr lang="es-ES" sz="2400"/>
            <a:t>Proceso estratégico</a:t>
          </a:r>
          <a:endParaRPr lang="en-US" sz="2400"/>
        </a:p>
      </dgm:t>
    </dgm:pt>
    <dgm:pt modelId="{7D2C00BC-3E5B-4CDF-A92D-A18BD90EFB06}" type="parTrans" cxnId="{3DCB36B0-BF9E-4164-855D-0BBA69AF3391}">
      <dgm:prSet/>
      <dgm:spPr/>
      <dgm:t>
        <a:bodyPr/>
        <a:lstStyle/>
        <a:p>
          <a:endParaRPr lang="en-US" sz="1600"/>
        </a:p>
      </dgm:t>
    </dgm:pt>
    <dgm:pt modelId="{C752DDA2-D8A5-4E20-AAE4-89A3C495CE07}" type="sibTrans" cxnId="{3DCB36B0-BF9E-4164-855D-0BBA69AF3391}">
      <dgm:prSet/>
      <dgm:spPr/>
      <dgm:t>
        <a:bodyPr/>
        <a:lstStyle/>
        <a:p>
          <a:endParaRPr lang="en-US" sz="1600"/>
        </a:p>
      </dgm:t>
    </dgm:pt>
    <dgm:pt modelId="{31195FC2-AE97-4931-B230-2C75E144FBC9}">
      <dgm:prSet custT="1"/>
      <dgm:spPr/>
      <dgm:t>
        <a:bodyPr/>
        <a:lstStyle/>
        <a:p>
          <a:r>
            <a:rPr lang="es-ES" sz="2400"/>
            <a:t>Proceso itnerdependiente</a:t>
          </a:r>
          <a:endParaRPr lang="en-US" sz="2400"/>
        </a:p>
      </dgm:t>
    </dgm:pt>
    <dgm:pt modelId="{A8D838EB-A1A0-4385-B472-6ABF84DD7B82}" type="parTrans" cxnId="{D571EFFE-ED21-4645-9956-2C36D77907C1}">
      <dgm:prSet/>
      <dgm:spPr/>
      <dgm:t>
        <a:bodyPr/>
        <a:lstStyle/>
        <a:p>
          <a:endParaRPr lang="en-US" sz="1600"/>
        </a:p>
      </dgm:t>
    </dgm:pt>
    <dgm:pt modelId="{F9CF5ED6-4C00-4A39-A0E5-914FC9C637E3}" type="sibTrans" cxnId="{D571EFFE-ED21-4645-9956-2C36D77907C1}">
      <dgm:prSet/>
      <dgm:spPr/>
      <dgm:t>
        <a:bodyPr/>
        <a:lstStyle/>
        <a:p>
          <a:endParaRPr lang="en-US" sz="1600"/>
        </a:p>
      </dgm:t>
    </dgm:pt>
    <dgm:pt modelId="{0C6A1A7E-DE37-4EBD-91B5-6FE917E354FE}" type="pres">
      <dgm:prSet presAssocID="{8031B69B-7B00-48C9-8FF1-8E31ACA132E2}" presName="root" presStyleCnt="0">
        <dgm:presLayoutVars>
          <dgm:dir/>
          <dgm:resizeHandles val="exact"/>
        </dgm:presLayoutVars>
      </dgm:prSet>
      <dgm:spPr/>
      <dgm:t>
        <a:bodyPr/>
        <a:lstStyle/>
        <a:p>
          <a:endParaRPr lang="es-ES"/>
        </a:p>
      </dgm:t>
    </dgm:pt>
    <dgm:pt modelId="{F65A6511-1E9F-4B07-BC64-D081765258CF}" type="pres">
      <dgm:prSet presAssocID="{380775F6-7851-423B-9F69-B57AA12C746E}" presName="compNode" presStyleCnt="0"/>
      <dgm:spPr/>
    </dgm:pt>
    <dgm:pt modelId="{DD750D63-9B26-435F-88E4-C276D7C87A25}" type="pres">
      <dgm:prSet presAssocID="{380775F6-7851-423B-9F69-B57AA12C746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Grupo de hombres"/>
        </a:ext>
      </dgm:extLst>
    </dgm:pt>
    <dgm:pt modelId="{829DCBB3-D74D-405D-BF77-2D0ECC2973A2}" type="pres">
      <dgm:prSet presAssocID="{380775F6-7851-423B-9F69-B57AA12C746E}" presName="spaceRect" presStyleCnt="0"/>
      <dgm:spPr/>
    </dgm:pt>
    <dgm:pt modelId="{66C92FB0-70F4-4BED-B048-2A5B5D09861C}" type="pres">
      <dgm:prSet presAssocID="{380775F6-7851-423B-9F69-B57AA12C746E}" presName="textRect" presStyleLbl="revTx" presStyleIdx="0" presStyleCnt="4">
        <dgm:presLayoutVars>
          <dgm:chMax val="1"/>
          <dgm:chPref val="1"/>
        </dgm:presLayoutVars>
      </dgm:prSet>
      <dgm:spPr/>
      <dgm:t>
        <a:bodyPr/>
        <a:lstStyle/>
        <a:p>
          <a:endParaRPr lang="es-ES"/>
        </a:p>
      </dgm:t>
    </dgm:pt>
    <dgm:pt modelId="{293ABBD4-599F-4CA0-81BA-B471B18CBDD2}" type="pres">
      <dgm:prSet presAssocID="{30F136D6-44B9-4482-96B0-A511FAF2388C}" presName="sibTrans" presStyleCnt="0"/>
      <dgm:spPr/>
    </dgm:pt>
    <dgm:pt modelId="{6DC51947-3C40-43FC-ABDF-27F254CED324}" type="pres">
      <dgm:prSet presAssocID="{70EDCFA8-EB0B-43E0-83B4-FDBBD83D3789}" presName="compNode" presStyleCnt="0"/>
      <dgm:spPr/>
    </dgm:pt>
    <dgm:pt modelId="{6358B118-3BA9-4535-A01B-3B3528DB7A10}" type="pres">
      <dgm:prSet presAssocID="{70EDCFA8-EB0B-43E0-83B4-FDBBD83D378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Sobre"/>
        </a:ext>
      </dgm:extLst>
    </dgm:pt>
    <dgm:pt modelId="{21F3B10A-2E95-4B9F-8710-852AAD4EA76E}" type="pres">
      <dgm:prSet presAssocID="{70EDCFA8-EB0B-43E0-83B4-FDBBD83D3789}" presName="spaceRect" presStyleCnt="0"/>
      <dgm:spPr/>
    </dgm:pt>
    <dgm:pt modelId="{6A6D8B9D-BCBD-432A-B0D1-D68476FAA882}" type="pres">
      <dgm:prSet presAssocID="{70EDCFA8-EB0B-43E0-83B4-FDBBD83D3789}" presName="textRect" presStyleLbl="revTx" presStyleIdx="1" presStyleCnt="4">
        <dgm:presLayoutVars>
          <dgm:chMax val="1"/>
          <dgm:chPref val="1"/>
        </dgm:presLayoutVars>
      </dgm:prSet>
      <dgm:spPr/>
      <dgm:t>
        <a:bodyPr/>
        <a:lstStyle/>
        <a:p>
          <a:endParaRPr lang="es-ES"/>
        </a:p>
      </dgm:t>
    </dgm:pt>
    <dgm:pt modelId="{938A1542-0ECB-4CD9-A6C0-4E1E79C3D13D}" type="pres">
      <dgm:prSet presAssocID="{49117180-AE73-4337-944D-2A038D79CF26}" presName="sibTrans" presStyleCnt="0"/>
      <dgm:spPr/>
    </dgm:pt>
    <dgm:pt modelId="{CD8F6B0E-7ABB-42C3-9211-FB629C191372}" type="pres">
      <dgm:prSet presAssocID="{63959FB0-D41C-4626-8206-10C5D4BB744F}" presName="compNode" presStyleCnt="0"/>
      <dgm:spPr/>
    </dgm:pt>
    <dgm:pt modelId="{156F0739-EBB5-4623-A661-63735BF3D822}" type="pres">
      <dgm:prSet presAssocID="{63959FB0-D41C-4626-8206-10C5D4BB744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Cuaderno de estrategias"/>
        </a:ext>
      </dgm:extLst>
    </dgm:pt>
    <dgm:pt modelId="{C4C4AC3C-619C-4113-8F35-D670C368588A}" type="pres">
      <dgm:prSet presAssocID="{63959FB0-D41C-4626-8206-10C5D4BB744F}" presName="spaceRect" presStyleCnt="0"/>
      <dgm:spPr/>
    </dgm:pt>
    <dgm:pt modelId="{5ADAD2D6-3B4E-43EF-A461-CF7156F3785E}" type="pres">
      <dgm:prSet presAssocID="{63959FB0-D41C-4626-8206-10C5D4BB744F}" presName="textRect" presStyleLbl="revTx" presStyleIdx="2" presStyleCnt="4">
        <dgm:presLayoutVars>
          <dgm:chMax val="1"/>
          <dgm:chPref val="1"/>
        </dgm:presLayoutVars>
      </dgm:prSet>
      <dgm:spPr/>
      <dgm:t>
        <a:bodyPr/>
        <a:lstStyle/>
        <a:p>
          <a:endParaRPr lang="es-ES"/>
        </a:p>
      </dgm:t>
    </dgm:pt>
    <dgm:pt modelId="{73CD79C7-8379-419F-A392-AF848B4EACBD}" type="pres">
      <dgm:prSet presAssocID="{C752DDA2-D8A5-4E20-AAE4-89A3C495CE07}" presName="sibTrans" presStyleCnt="0"/>
      <dgm:spPr/>
    </dgm:pt>
    <dgm:pt modelId="{9FBB7A9C-6C8C-4713-A145-382397E8A9E6}" type="pres">
      <dgm:prSet presAssocID="{31195FC2-AE97-4931-B230-2C75E144FBC9}" presName="compNode" presStyleCnt="0"/>
      <dgm:spPr/>
    </dgm:pt>
    <dgm:pt modelId="{F27F47B2-C6F0-4871-81CA-39D756967F9B}" type="pres">
      <dgm:prSet presAssocID="{31195FC2-AE97-4931-B230-2C75E144FBC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Decision chart"/>
        </a:ext>
      </dgm:extLst>
    </dgm:pt>
    <dgm:pt modelId="{E665B762-544C-4536-98B9-5600DDA0AB13}" type="pres">
      <dgm:prSet presAssocID="{31195FC2-AE97-4931-B230-2C75E144FBC9}" presName="spaceRect" presStyleCnt="0"/>
      <dgm:spPr/>
    </dgm:pt>
    <dgm:pt modelId="{9643A5D3-4A11-4FF3-9051-14D303F01989}" type="pres">
      <dgm:prSet presAssocID="{31195FC2-AE97-4931-B230-2C75E144FBC9}" presName="textRect" presStyleLbl="revTx" presStyleIdx="3" presStyleCnt="4">
        <dgm:presLayoutVars>
          <dgm:chMax val="1"/>
          <dgm:chPref val="1"/>
        </dgm:presLayoutVars>
      </dgm:prSet>
      <dgm:spPr/>
      <dgm:t>
        <a:bodyPr/>
        <a:lstStyle/>
        <a:p>
          <a:endParaRPr lang="es-ES"/>
        </a:p>
      </dgm:t>
    </dgm:pt>
  </dgm:ptLst>
  <dgm:cxnLst>
    <dgm:cxn modelId="{E639B7AE-A31D-4BE6-8B62-3AE5B454527B}" srcId="{8031B69B-7B00-48C9-8FF1-8E31ACA132E2}" destId="{70EDCFA8-EB0B-43E0-83B4-FDBBD83D3789}" srcOrd="1" destOrd="0" parTransId="{199A8474-0E3F-4D75-98F1-9486DED39833}" sibTransId="{49117180-AE73-4337-944D-2A038D79CF26}"/>
    <dgm:cxn modelId="{3DCB36B0-BF9E-4164-855D-0BBA69AF3391}" srcId="{8031B69B-7B00-48C9-8FF1-8E31ACA132E2}" destId="{63959FB0-D41C-4626-8206-10C5D4BB744F}" srcOrd="2" destOrd="0" parTransId="{7D2C00BC-3E5B-4CDF-A92D-A18BD90EFB06}" sibTransId="{C752DDA2-D8A5-4E20-AAE4-89A3C495CE07}"/>
    <dgm:cxn modelId="{FD9680B6-5B47-4F47-A348-E8D22299B4B5}" type="presOf" srcId="{8031B69B-7B00-48C9-8FF1-8E31ACA132E2}" destId="{0C6A1A7E-DE37-4EBD-91B5-6FE917E354FE}" srcOrd="0" destOrd="0" presId="urn:microsoft.com/office/officeart/2018/2/layout/IconLabelList"/>
    <dgm:cxn modelId="{68A63FB0-BAEE-4F99-9137-CB8C8EE5B8E5}" srcId="{8031B69B-7B00-48C9-8FF1-8E31ACA132E2}" destId="{380775F6-7851-423B-9F69-B57AA12C746E}" srcOrd="0" destOrd="0" parTransId="{FBFE22E7-4C1C-4438-A438-2C5D5615E78B}" sibTransId="{30F136D6-44B9-4482-96B0-A511FAF2388C}"/>
    <dgm:cxn modelId="{41BBAD07-5DD0-4099-A6CC-A39F63E51873}" type="presOf" srcId="{31195FC2-AE97-4931-B230-2C75E144FBC9}" destId="{9643A5D3-4A11-4FF3-9051-14D303F01989}" srcOrd="0" destOrd="0" presId="urn:microsoft.com/office/officeart/2018/2/layout/IconLabelList"/>
    <dgm:cxn modelId="{7C014CDB-B899-49AD-AB33-87C94F9C7052}" type="presOf" srcId="{63959FB0-D41C-4626-8206-10C5D4BB744F}" destId="{5ADAD2D6-3B4E-43EF-A461-CF7156F3785E}" srcOrd="0" destOrd="0" presId="urn:microsoft.com/office/officeart/2018/2/layout/IconLabelList"/>
    <dgm:cxn modelId="{D571EFFE-ED21-4645-9956-2C36D77907C1}" srcId="{8031B69B-7B00-48C9-8FF1-8E31ACA132E2}" destId="{31195FC2-AE97-4931-B230-2C75E144FBC9}" srcOrd="3" destOrd="0" parTransId="{A8D838EB-A1A0-4385-B472-6ABF84DD7B82}" sibTransId="{F9CF5ED6-4C00-4A39-A0E5-914FC9C637E3}"/>
    <dgm:cxn modelId="{21DCD0DF-EAAB-4BA6-98D7-33BA9DD3D8FD}" type="presOf" srcId="{70EDCFA8-EB0B-43E0-83B4-FDBBD83D3789}" destId="{6A6D8B9D-BCBD-432A-B0D1-D68476FAA882}" srcOrd="0" destOrd="0" presId="urn:microsoft.com/office/officeart/2018/2/layout/IconLabelList"/>
    <dgm:cxn modelId="{5733F8A6-DABF-4302-B405-24B452A63264}" type="presOf" srcId="{380775F6-7851-423B-9F69-B57AA12C746E}" destId="{66C92FB0-70F4-4BED-B048-2A5B5D09861C}" srcOrd="0" destOrd="0" presId="urn:microsoft.com/office/officeart/2018/2/layout/IconLabelList"/>
    <dgm:cxn modelId="{BC8B36B8-FBA1-45B7-B0F8-2545331CA975}" type="presParOf" srcId="{0C6A1A7E-DE37-4EBD-91B5-6FE917E354FE}" destId="{F65A6511-1E9F-4B07-BC64-D081765258CF}" srcOrd="0" destOrd="0" presId="urn:microsoft.com/office/officeart/2018/2/layout/IconLabelList"/>
    <dgm:cxn modelId="{8D68C39E-481C-4616-A134-122DB2E7FC1B}" type="presParOf" srcId="{F65A6511-1E9F-4B07-BC64-D081765258CF}" destId="{DD750D63-9B26-435F-88E4-C276D7C87A25}" srcOrd="0" destOrd="0" presId="urn:microsoft.com/office/officeart/2018/2/layout/IconLabelList"/>
    <dgm:cxn modelId="{E4D9DD47-1BF5-489D-9052-B841AA60937B}" type="presParOf" srcId="{F65A6511-1E9F-4B07-BC64-D081765258CF}" destId="{829DCBB3-D74D-405D-BF77-2D0ECC2973A2}" srcOrd="1" destOrd="0" presId="urn:microsoft.com/office/officeart/2018/2/layout/IconLabelList"/>
    <dgm:cxn modelId="{0F5F0658-B0FB-4715-BBEE-9EA348A397A9}" type="presParOf" srcId="{F65A6511-1E9F-4B07-BC64-D081765258CF}" destId="{66C92FB0-70F4-4BED-B048-2A5B5D09861C}" srcOrd="2" destOrd="0" presId="urn:microsoft.com/office/officeart/2018/2/layout/IconLabelList"/>
    <dgm:cxn modelId="{F302FBD1-5C19-4256-A480-E4D305C966F8}" type="presParOf" srcId="{0C6A1A7E-DE37-4EBD-91B5-6FE917E354FE}" destId="{293ABBD4-599F-4CA0-81BA-B471B18CBDD2}" srcOrd="1" destOrd="0" presId="urn:microsoft.com/office/officeart/2018/2/layout/IconLabelList"/>
    <dgm:cxn modelId="{D75C3708-9B9C-4709-9B78-74B7515518C5}" type="presParOf" srcId="{0C6A1A7E-DE37-4EBD-91B5-6FE917E354FE}" destId="{6DC51947-3C40-43FC-ABDF-27F254CED324}" srcOrd="2" destOrd="0" presId="urn:microsoft.com/office/officeart/2018/2/layout/IconLabelList"/>
    <dgm:cxn modelId="{A07F42D7-3541-4FDA-BAB3-E836ED57364C}" type="presParOf" srcId="{6DC51947-3C40-43FC-ABDF-27F254CED324}" destId="{6358B118-3BA9-4535-A01B-3B3528DB7A10}" srcOrd="0" destOrd="0" presId="urn:microsoft.com/office/officeart/2018/2/layout/IconLabelList"/>
    <dgm:cxn modelId="{DC2C1E89-B210-4F89-9ABF-CA8E9F29A403}" type="presParOf" srcId="{6DC51947-3C40-43FC-ABDF-27F254CED324}" destId="{21F3B10A-2E95-4B9F-8710-852AAD4EA76E}" srcOrd="1" destOrd="0" presId="urn:microsoft.com/office/officeart/2018/2/layout/IconLabelList"/>
    <dgm:cxn modelId="{B1E917FE-7971-41D1-8A98-BBBF864B2D18}" type="presParOf" srcId="{6DC51947-3C40-43FC-ABDF-27F254CED324}" destId="{6A6D8B9D-BCBD-432A-B0D1-D68476FAA882}" srcOrd="2" destOrd="0" presId="urn:microsoft.com/office/officeart/2018/2/layout/IconLabelList"/>
    <dgm:cxn modelId="{371B6BB3-E49D-4B00-AEC1-333522D04365}" type="presParOf" srcId="{0C6A1A7E-DE37-4EBD-91B5-6FE917E354FE}" destId="{938A1542-0ECB-4CD9-A6C0-4E1E79C3D13D}" srcOrd="3" destOrd="0" presId="urn:microsoft.com/office/officeart/2018/2/layout/IconLabelList"/>
    <dgm:cxn modelId="{810F782F-A93C-4C20-A759-222F1A6BFA8C}" type="presParOf" srcId="{0C6A1A7E-DE37-4EBD-91B5-6FE917E354FE}" destId="{CD8F6B0E-7ABB-42C3-9211-FB629C191372}" srcOrd="4" destOrd="0" presId="urn:microsoft.com/office/officeart/2018/2/layout/IconLabelList"/>
    <dgm:cxn modelId="{99D0B3D9-DE69-48E8-868B-C60FD656FC5F}" type="presParOf" srcId="{CD8F6B0E-7ABB-42C3-9211-FB629C191372}" destId="{156F0739-EBB5-4623-A661-63735BF3D822}" srcOrd="0" destOrd="0" presId="urn:microsoft.com/office/officeart/2018/2/layout/IconLabelList"/>
    <dgm:cxn modelId="{852668FA-84E3-4DF6-974E-E37F3132FE34}" type="presParOf" srcId="{CD8F6B0E-7ABB-42C3-9211-FB629C191372}" destId="{C4C4AC3C-619C-4113-8F35-D670C368588A}" srcOrd="1" destOrd="0" presId="urn:microsoft.com/office/officeart/2018/2/layout/IconLabelList"/>
    <dgm:cxn modelId="{7A66747A-B52F-4EF4-8A35-609E58A9C7DE}" type="presParOf" srcId="{CD8F6B0E-7ABB-42C3-9211-FB629C191372}" destId="{5ADAD2D6-3B4E-43EF-A461-CF7156F3785E}" srcOrd="2" destOrd="0" presId="urn:microsoft.com/office/officeart/2018/2/layout/IconLabelList"/>
    <dgm:cxn modelId="{23B99976-FE96-49FC-B55A-1150349017AB}" type="presParOf" srcId="{0C6A1A7E-DE37-4EBD-91B5-6FE917E354FE}" destId="{73CD79C7-8379-419F-A392-AF848B4EACBD}" srcOrd="5" destOrd="0" presId="urn:microsoft.com/office/officeart/2018/2/layout/IconLabelList"/>
    <dgm:cxn modelId="{459FD1D9-F2E8-4E15-8AD1-A3573A221A21}" type="presParOf" srcId="{0C6A1A7E-DE37-4EBD-91B5-6FE917E354FE}" destId="{9FBB7A9C-6C8C-4713-A145-382397E8A9E6}" srcOrd="6" destOrd="0" presId="urn:microsoft.com/office/officeart/2018/2/layout/IconLabelList"/>
    <dgm:cxn modelId="{636B5515-A673-42F5-BE62-0792439A3D4F}" type="presParOf" srcId="{9FBB7A9C-6C8C-4713-A145-382397E8A9E6}" destId="{F27F47B2-C6F0-4871-81CA-39D756967F9B}" srcOrd="0" destOrd="0" presId="urn:microsoft.com/office/officeart/2018/2/layout/IconLabelList"/>
    <dgm:cxn modelId="{B0871271-F8E6-4F55-89BE-937590ACB6F5}" type="presParOf" srcId="{9FBB7A9C-6C8C-4713-A145-382397E8A9E6}" destId="{E665B762-544C-4536-98B9-5600DDA0AB13}" srcOrd="1" destOrd="0" presId="urn:microsoft.com/office/officeart/2018/2/layout/IconLabelList"/>
    <dgm:cxn modelId="{5A40C659-032E-457D-A4B6-F006CE3CE163}" type="presParOf" srcId="{9FBB7A9C-6C8C-4713-A145-382397E8A9E6}" destId="{9643A5D3-4A11-4FF3-9051-14D303F0198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BEDE185-74BF-4331-8501-BFC41FDE2726}" type="doc">
      <dgm:prSet loTypeId="urn:microsoft.com/office/officeart/2005/8/layout/arrow2" loCatId="process" qsTypeId="urn:microsoft.com/office/officeart/2005/8/quickstyle/simple1" qsCatId="simple" csTypeId="urn:microsoft.com/office/officeart/2005/8/colors/accent0_1" csCatId="mainScheme" phldr="1"/>
      <dgm:spPr/>
      <dgm:t>
        <a:bodyPr/>
        <a:lstStyle/>
        <a:p>
          <a:endParaRPr lang="es-EC"/>
        </a:p>
      </dgm:t>
    </dgm:pt>
    <dgm:pt modelId="{4AC7059C-1AA7-47D1-BA47-06715D74964F}">
      <dgm:prSet/>
      <dgm:spPr/>
      <dgm:t>
        <a:bodyPr/>
        <a:lstStyle/>
        <a:p>
          <a:pPr rtl="0"/>
          <a:r>
            <a:rPr lang="es-ES_tradnl" b="1" dirty="0" smtClean="0">
              <a:solidFill>
                <a:schemeClr val="tx1"/>
              </a:solidFill>
            </a:rPr>
            <a:t>FIJACIÓN CLARA DE OBJETIVOS</a:t>
          </a:r>
          <a:endParaRPr lang="es-EC" b="1" dirty="0">
            <a:solidFill>
              <a:schemeClr val="tx1"/>
            </a:solidFill>
          </a:endParaRPr>
        </a:p>
      </dgm:t>
    </dgm:pt>
    <dgm:pt modelId="{224A058C-4E6E-455E-B095-3D93751F0C53}" type="parTrans" cxnId="{D09237E4-6D6E-478C-BCF7-911F624DC209}">
      <dgm:prSet/>
      <dgm:spPr/>
      <dgm:t>
        <a:bodyPr/>
        <a:lstStyle/>
        <a:p>
          <a:endParaRPr lang="es-EC"/>
        </a:p>
      </dgm:t>
    </dgm:pt>
    <dgm:pt modelId="{5D276C77-68D4-4327-9816-52384898B75D}" type="sibTrans" cxnId="{D09237E4-6D6E-478C-BCF7-911F624DC209}">
      <dgm:prSet/>
      <dgm:spPr/>
      <dgm:t>
        <a:bodyPr/>
        <a:lstStyle/>
        <a:p>
          <a:endParaRPr lang="es-EC"/>
        </a:p>
      </dgm:t>
    </dgm:pt>
    <dgm:pt modelId="{51C8D3CD-9B58-45F9-8720-63463FF80581}">
      <dgm:prSet/>
      <dgm:spPr/>
      <dgm:t>
        <a:bodyPr/>
        <a:lstStyle/>
        <a:p>
          <a:pPr rtl="0"/>
          <a:r>
            <a:rPr lang="es-ES_tradnl" b="1" dirty="0" smtClean="0"/>
            <a:t>PREPARACIÓN </a:t>
          </a:r>
          <a:endParaRPr lang="es-EC" b="1" dirty="0"/>
        </a:p>
      </dgm:t>
    </dgm:pt>
    <dgm:pt modelId="{7A48919E-07E8-487A-AB4C-814B340E4857}" type="parTrans" cxnId="{E5CB5A75-56D1-46A2-95FB-5F48880CC3A1}">
      <dgm:prSet/>
      <dgm:spPr/>
      <dgm:t>
        <a:bodyPr/>
        <a:lstStyle/>
        <a:p>
          <a:endParaRPr lang="es-EC"/>
        </a:p>
      </dgm:t>
    </dgm:pt>
    <dgm:pt modelId="{16D87126-6C72-49EA-9BF8-65FE92C47331}" type="sibTrans" cxnId="{E5CB5A75-56D1-46A2-95FB-5F48880CC3A1}">
      <dgm:prSet/>
      <dgm:spPr/>
      <dgm:t>
        <a:bodyPr/>
        <a:lstStyle/>
        <a:p>
          <a:endParaRPr lang="es-EC"/>
        </a:p>
      </dgm:t>
    </dgm:pt>
    <dgm:pt modelId="{545CB444-34F5-4199-B581-8EB147CF1F71}">
      <dgm:prSet/>
      <dgm:spPr/>
      <dgm:t>
        <a:bodyPr/>
        <a:lstStyle/>
        <a:p>
          <a:pPr rtl="0"/>
          <a:r>
            <a:rPr lang="es-ES_tradnl" b="1" dirty="0" smtClean="0"/>
            <a:t>PERSONALIDAD DE LAS PERSONAS</a:t>
          </a:r>
          <a:endParaRPr lang="es-EC" b="1" dirty="0"/>
        </a:p>
      </dgm:t>
    </dgm:pt>
    <dgm:pt modelId="{88138E7D-7BFF-4338-B9C3-CF2EBD52532B}" type="parTrans" cxnId="{28E2E6A3-3DCA-4485-BEB7-A9049A098DF2}">
      <dgm:prSet/>
      <dgm:spPr/>
      <dgm:t>
        <a:bodyPr/>
        <a:lstStyle/>
        <a:p>
          <a:endParaRPr lang="es-EC"/>
        </a:p>
      </dgm:t>
    </dgm:pt>
    <dgm:pt modelId="{AF759F6E-AAE3-4C93-98E1-7BC064B9F915}" type="sibTrans" cxnId="{28E2E6A3-3DCA-4485-BEB7-A9049A098DF2}">
      <dgm:prSet/>
      <dgm:spPr/>
      <dgm:t>
        <a:bodyPr/>
        <a:lstStyle/>
        <a:p>
          <a:endParaRPr lang="es-EC"/>
        </a:p>
      </dgm:t>
    </dgm:pt>
    <dgm:pt modelId="{490F2E03-BC06-4C39-8638-A44A6A7AE347}">
      <dgm:prSet/>
      <dgm:spPr/>
      <dgm:t>
        <a:bodyPr/>
        <a:lstStyle/>
        <a:p>
          <a:pPr rtl="0"/>
          <a:r>
            <a:rPr lang="es-ES_tradnl" b="1" dirty="0" smtClean="0"/>
            <a:t>ESTRATEGIAS DE ACERCAMIENTO</a:t>
          </a:r>
          <a:endParaRPr lang="es-EC" b="1" dirty="0"/>
        </a:p>
      </dgm:t>
    </dgm:pt>
    <dgm:pt modelId="{C069D65F-451F-4950-852D-8F388EB5D7BA}" type="parTrans" cxnId="{3F0B4467-4AC5-435A-B094-57B6B4082472}">
      <dgm:prSet/>
      <dgm:spPr/>
      <dgm:t>
        <a:bodyPr/>
        <a:lstStyle/>
        <a:p>
          <a:endParaRPr lang="es-EC"/>
        </a:p>
      </dgm:t>
    </dgm:pt>
    <dgm:pt modelId="{9805D488-D9BE-49D2-8752-15A24885A97C}" type="sibTrans" cxnId="{3F0B4467-4AC5-435A-B094-57B6B4082472}">
      <dgm:prSet/>
      <dgm:spPr/>
      <dgm:t>
        <a:bodyPr/>
        <a:lstStyle/>
        <a:p>
          <a:endParaRPr lang="es-EC"/>
        </a:p>
      </dgm:t>
    </dgm:pt>
    <dgm:pt modelId="{22F95712-5096-48B0-BDD1-99054560F74D}">
      <dgm:prSet custT="1"/>
      <dgm:spPr/>
      <dgm:t>
        <a:bodyPr/>
        <a:lstStyle/>
        <a:p>
          <a:pPr rtl="0"/>
          <a:r>
            <a:rPr lang="es-ES_tradnl" sz="1400" b="1" dirty="0" smtClean="0"/>
            <a:t>PREPARACIÓN DE LA ARGUMENTACIÓN</a:t>
          </a:r>
          <a:endParaRPr lang="es-EC" sz="1400" b="1" dirty="0"/>
        </a:p>
      </dgm:t>
    </dgm:pt>
    <dgm:pt modelId="{5664F08D-1590-400C-89C8-F226F0D141D0}" type="parTrans" cxnId="{D5976ACA-D897-4D7F-A502-B5DFFE652B38}">
      <dgm:prSet/>
      <dgm:spPr/>
      <dgm:t>
        <a:bodyPr/>
        <a:lstStyle/>
        <a:p>
          <a:endParaRPr lang="es-EC"/>
        </a:p>
      </dgm:t>
    </dgm:pt>
    <dgm:pt modelId="{685B9A25-A8EA-49B2-8CD3-8B84798D3F2E}" type="sibTrans" cxnId="{D5976ACA-D897-4D7F-A502-B5DFFE652B38}">
      <dgm:prSet/>
      <dgm:spPr/>
      <dgm:t>
        <a:bodyPr/>
        <a:lstStyle/>
        <a:p>
          <a:endParaRPr lang="es-EC"/>
        </a:p>
      </dgm:t>
    </dgm:pt>
    <dgm:pt modelId="{350285EE-F30A-406A-9C8E-5CE7B80895BB}">
      <dgm:prSet/>
      <dgm:spPr/>
      <dgm:t>
        <a:bodyPr/>
        <a:lstStyle/>
        <a:p>
          <a:endParaRPr lang="es-EC"/>
        </a:p>
      </dgm:t>
    </dgm:pt>
    <dgm:pt modelId="{52513911-6345-4A7C-BA5C-FA14ACC1DEB3}" type="parTrans" cxnId="{649EF709-FFBB-403D-93EB-42751E5F655E}">
      <dgm:prSet/>
      <dgm:spPr/>
      <dgm:t>
        <a:bodyPr/>
        <a:lstStyle/>
        <a:p>
          <a:endParaRPr lang="es-EC"/>
        </a:p>
      </dgm:t>
    </dgm:pt>
    <dgm:pt modelId="{6275788B-37DB-4B71-9C2B-8E48F31EF68D}" type="sibTrans" cxnId="{649EF709-FFBB-403D-93EB-42751E5F655E}">
      <dgm:prSet/>
      <dgm:spPr/>
      <dgm:t>
        <a:bodyPr/>
        <a:lstStyle/>
        <a:p>
          <a:endParaRPr lang="es-EC"/>
        </a:p>
      </dgm:t>
    </dgm:pt>
    <dgm:pt modelId="{5EBBFDA4-108D-4F73-9B84-B58619CA0BA4}" type="pres">
      <dgm:prSet presAssocID="{8BEDE185-74BF-4331-8501-BFC41FDE2726}" presName="arrowDiagram" presStyleCnt="0">
        <dgm:presLayoutVars>
          <dgm:chMax val="5"/>
          <dgm:dir/>
          <dgm:resizeHandles val="exact"/>
        </dgm:presLayoutVars>
      </dgm:prSet>
      <dgm:spPr/>
      <dgm:t>
        <a:bodyPr/>
        <a:lstStyle/>
        <a:p>
          <a:endParaRPr lang="es-EC"/>
        </a:p>
      </dgm:t>
    </dgm:pt>
    <dgm:pt modelId="{35F16F53-770F-4ED5-849C-22E05EBFCECB}" type="pres">
      <dgm:prSet presAssocID="{8BEDE185-74BF-4331-8501-BFC41FDE2726}" presName="arrow" presStyleLbl="bgShp" presStyleIdx="0" presStyleCnt="1">
        <dgm:style>
          <a:lnRef idx="2">
            <a:schemeClr val="accent3">
              <a:shade val="50000"/>
            </a:schemeClr>
          </a:lnRef>
          <a:fillRef idx="1">
            <a:schemeClr val="accent3"/>
          </a:fillRef>
          <a:effectRef idx="0">
            <a:schemeClr val="accent3"/>
          </a:effectRef>
          <a:fontRef idx="minor">
            <a:schemeClr val="lt1"/>
          </a:fontRef>
        </dgm:style>
      </dgm:prSet>
      <dgm:spPr/>
    </dgm:pt>
    <dgm:pt modelId="{93595F8A-19EB-4E29-87E5-3F2C4D9F5898}" type="pres">
      <dgm:prSet presAssocID="{8BEDE185-74BF-4331-8501-BFC41FDE2726}" presName="arrowDiagram5" presStyleCnt="0"/>
      <dgm:spPr/>
    </dgm:pt>
    <dgm:pt modelId="{E413DB3A-3934-4469-A6EF-F0F5BD21F434}" type="pres">
      <dgm:prSet presAssocID="{4AC7059C-1AA7-47D1-BA47-06715D74964F}" presName="bullet5a" presStyleLbl="node1" presStyleIdx="0" presStyleCnt="5"/>
      <dgm:spPr/>
    </dgm:pt>
    <dgm:pt modelId="{25F14A63-5F86-4250-9022-6816192B5285}" type="pres">
      <dgm:prSet presAssocID="{4AC7059C-1AA7-47D1-BA47-06715D74964F}" presName="textBox5a" presStyleLbl="revTx" presStyleIdx="0" presStyleCnt="5" custLinFactNeighborX="19005" custLinFactNeighborY="1335">
        <dgm:presLayoutVars>
          <dgm:bulletEnabled val="1"/>
        </dgm:presLayoutVars>
      </dgm:prSet>
      <dgm:spPr/>
      <dgm:t>
        <a:bodyPr/>
        <a:lstStyle/>
        <a:p>
          <a:endParaRPr lang="es-EC"/>
        </a:p>
      </dgm:t>
    </dgm:pt>
    <dgm:pt modelId="{97BC476F-1492-4059-B5F5-6972B1FA21A1}" type="pres">
      <dgm:prSet presAssocID="{51C8D3CD-9B58-45F9-8720-63463FF80581}" presName="bullet5b" presStyleLbl="node1" presStyleIdx="1" presStyleCnt="5"/>
      <dgm:spPr/>
    </dgm:pt>
    <dgm:pt modelId="{064B3B01-E2D2-4B77-838D-8C2DC293C52D}" type="pres">
      <dgm:prSet presAssocID="{51C8D3CD-9B58-45F9-8720-63463FF80581}" presName="textBox5b" presStyleLbl="revTx" presStyleIdx="1" presStyleCnt="5" custLinFactNeighborX="5820" custLinFactNeighborY="-250">
        <dgm:presLayoutVars>
          <dgm:bulletEnabled val="1"/>
        </dgm:presLayoutVars>
      </dgm:prSet>
      <dgm:spPr/>
      <dgm:t>
        <a:bodyPr/>
        <a:lstStyle/>
        <a:p>
          <a:endParaRPr lang="es-EC"/>
        </a:p>
      </dgm:t>
    </dgm:pt>
    <dgm:pt modelId="{CF5F512F-D46F-4D92-8F8F-5967D7FC0211}" type="pres">
      <dgm:prSet presAssocID="{545CB444-34F5-4199-B581-8EB147CF1F71}" presName="bullet5c" presStyleLbl="node1" presStyleIdx="2" presStyleCnt="5"/>
      <dgm:spPr/>
    </dgm:pt>
    <dgm:pt modelId="{D211B30E-8474-4D5C-8602-4919F8B1B7ED}" type="pres">
      <dgm:prSet presAssocID="{545CB444-34F5-4199-B581-8EB147CF1F71}" presName="textBox5c" presStyleLbl="revTx" presStyleIdx="2" presStyleCnt="5" custLinFactNeighborX="6661" custLinFactNeighborY="-94">
        <dgm:presLayoutVars>
          <dgm:bulletEnabled val="1"/>
        </dgm:presLayoutVars>
      </dgm:prSet>
      <dgm:spPr/>
      <dgm:t>
        <a:bodyPr/>
        <a:lstStyle/>
        <a:p>
          <a:endParaRPr lang="es-EC"/>
        </a:p>
      </dgm:t>
    </dgm:pt>
    <dgm:pt modelId="{494F3303-9F81-4BF7-B8E4-8FA228DBA677}" type="pres">
      <dgm:prSet presAssocID="{490F2E03-BC06-4C39-8638-A44A6A7AE347}" presName="bullet5d" presStyleLbl="node1" presStyleIdx="3" presStyleCnt="5"/>
      <dgm:spPr/>
    </dgm:pt>
    <dgm:pt modelId="{D58E1ED9-7ADD-4137-B90C-C64D8C9C0587}" type="pres">
      <dgm:prSet presAssocID="{490F2E03-BC06-4C39-8638-A44A6A7AE347}" presName="textBox5d" presStyleLbl="revTx" presStyleIdx="3" presStyleCnt="5" custLinFactNeighborX="7882" custLinFactNeighborY="1155">
        <dgm:presLayoutVars>
          <dgm:bulletEnabled val="1"/>
        </dgm:presLayoutVars>
      </dgm:prSet>
      <dgm:spPr/>
      <dgm:t>
        <a:bodyPr/>
        <a:lstStyle/>
        <a:p>
          <a:endParaRPr lang="es-EC"/>
        </a:p>
      </dgm:t>
    </dgm:pt>
    <dgm:pt modelId="{B4A5AAD6-154F-4471-9C72-20755254F8C0}" type="pres">
      <dgm:prSet presAssocID="{22F95712-5096-48B0-BDD1-99054560F74D}" presName="bullet5e" presStyleLbl="node1" presStyleIdx="4" presStyleCnt="5"/>
      <dgm:spPr/>
    </dgm:pt>
    <dgm:pt modelId="{092E5A07-E7DD-43AF-9B70-BFD9B7953002}" type="pres">
      <dgm:prSet presAssocID="{22F95712-5096-48B0-BDD1-99054560F74D}" presName="textBox5e" presStyleLbl="revTx" presStyleIdx="4" presStyleCnt="5" custScaleX="122937" custLinFactNeighborX="18744" custLinFactNeighborY="340">
        <dgm:presLayoutVars>
          <dgm:bulletEnabled val="1"/>
        </dgm:presLayoutVars>
      </dgm:prSet>
      <dgm:spPr/>
      <dgm:t>
        <a:bodyPr/>
        <a:lstStyle/>
        <a:p>
          <a:endParaRPr lang="es-EC"/>
        </a:p>
      </dgm:t>
    </dgm:pt>
  </dgm:ptLst>
  <dgm:cxnLst>
    <dgm:cxn modelId="{BA79BD62-09FE-4008-8477-606570386840}" type="presOf" srcId="{545CB444-34F5-4199-B581-8EB147CF1F71}" destId="{D211B30E-8474-4D5C-8602-4919F8B1B7ED}" srcOrd="0" destOrd="0" presId="urn:microsoft.com/office/officeart/2005/8/layout/arrow2"/>
    <dgm:cxn modelId="{D5976ACA-D897-4D7F-A502-B5DFFE652B38}" srcId="{8BEDE185-74BF-4331-8501-BFC41FDE2726}" destId="{22F95712-5096-48B0-BDD1-99054560F74D}" srcOrd="4" destOrd="0" parTransId="{5664F08D-1590-400C-89C8-F226F0D141D0}" sibTransId="{685B9A25-A8EA-49B2-8CD3-8B84798D3F2E}"/>
    <dgm:cxn modelId="{AE851712-4968-4BB6-98DC-3774B3064AAC}" type="presOf" srcId="{490F2E03-BC06-4C39-8638-A44A6A7AE347}" destId="{D58E1ED9-7ADD-4137-B90C-C64D8C9C0587}" srcOrd="0" destOrd="0" presId="urn:microsoft.com/office/officeart/2005/8/layout/arrow2"/>
    <dgm:cxn modelId="{39F1BFEA-FB32-48A8-A4B2-35FBCF5451E5}" type="presOf" srcId="{22F95712-5096-48B0-BDD1-99054560F74D}" destId="{092E5A07-E7DD-43AF-9B70-BFD9B7953002}" srcOrd="0" destOrd="0" presId="urn:microsoft.com/office/officeart/2005/8/layout/arrow2"/>
    <dgm:cxn modelId="{B0AB935C-6142-4184-A3EA-4A1BA42C76CE}" type="presOf" srcId="{4AC7059C-1AA7-47D1-BA47-06715D74964F}" destId="{25F14A63-5F86-4250-9022-6816192B5285}" srcOrd="0" destOrd="0" presId="urn:microsoft.com/office/officeart/2005/8/layout/arrow2"/>
    <dgm:cxn modelId="{3F0B4467-4AC5-435A-B094-57B6B4082472}" srcId="{8BEDE185-74BF-4331-8501-BFC41FDE2726}" destId="{490F2E03-BC06-4C39-8638-A44A6A7AE347}" srcOrd="3" destOrd="0" parTransId="{C069D65F-451F-4950-852D-8F388EB5D7BA}" sibTransId="{9805D488-D9BE-49D2-8752-15A24885A97C}"/>
    <dgm:cxn modelId="{D09237E4-6D6E-478C-BCF7-911F624DC209}" srcId="{8BEDE185-74BF-4331-8501-BFC41FDE2726}" destId="{4AC7059C-1AA7-47D1-BA47-06715D74964F}" srcOrd="0" destOrd="0" parTransId="{224A058C-4E6E-455E-B095-3D93751F0C53}" sibTransId="{5D276C77-68D4-4327-9816-52384898B75D}"/>
    <dgm:cxn modelId="{28E2E6A3-3DCA-4485-BEB7-A9049A098DF2}" srcId="{8BEDE185-74BF-4331-8501-BFC41FDE2726}" destId="{545CB444-34F5-4199-B581-8EB147CF1F71}" srcOrd="2" destOrd="0" parTransId="{88138E7D-7BFF-4338-B9C3-CF2EBD52532B}" sibTransId="{AF759F6E-AAE3-4C93-98E1-7BC064B9F915}"/>
    <dgm:cxn modelId="{E5CB5A75-56D1-46A2-95FB-5F48880CC3A1}" srcId="{8BEDE185-74BF-4331-8501-BFC41FDE2726}" destId="{51C8D3CD-9B58-45F9-8720-63463FF80581}" srcOrd="1" destOrd="0" parTransId="{7A48919E-07E8-487A-AB4C-814B340E4857}" sibTransId="{16D87126-6C72-49EA-9BF8-65FE92C47331}"/>
    <dgm:cxn modelId="{649EF709-FFBB-403D-93EB-42751E5F655E}" srcId="{8BEDE185-74BF-4331-8501-BFC41FDE2726}" destId="{350285EE-F30A-406A-9C8E-5CE7B80895BB}" srcOrd="5" destOrd="0" parTransId="{52513911-6345-4A7C-BA5C-FA14ACC1DEB3}" sibTransId="{6275788B-37DB-4B71-9C2B-8E48F31EF68D}"/>
    <dgm:cxn modelId="{14907E5B-A0DF-4D6E-B2AF-84E250E6B180}" type="presOf" srcId="{8BEDE185-74BF-4331-8501-BFC41FDE2726}" destId="{5EBBFDA4-108D-4F73-9B84-B58619CA0BA4}" srcOrd="0" destOrd="0" presId="urn:microsoft.com/office/officeart/2005/8/layout/arrow2"/>
    <dgm:cxn modelId="{8C7E125C-F6D0-4042-BDD7-E258E29D404C}" type="presOf" srcId="{51C8D3CD-9B58-45F9-8720-63463FF80581}" destId="{064B3B01-E2D2-4B77-838D-8C2DC293C52D}" srcOrd="0" destOrd="0" presId="urn:microsoft.com/office/officeart/2005/8/layout/arrow2"/>
    <dgm:cxn modelId="{FBD29D6C-1A40-4275-917A-572D5343FA22}" type="presParOf" srcId="{5EBBFDA4-108D-4F73-9B84-B58619CA0BA4}" destId="{35F16F53-770F-4ED5-849C-22E05EBFCECB}" srcOrd="0" destOrd="0" presId="urn:microsoft.com/office/officeart/2005/8/layout/arrow2"/>
    <dgm:cxn modelId="{938E2771-66DF-4454-80BF-E701A753F029}" type="presParOf" srcId="{5EBBFDA4-108D-4F73-9B84-B58619CA0BA4}" destId="{93595F8A-19EB-4E29-87E5-3F2C4D9F5898}" srcOrd="1" destOrd="0" presId="urn:microsoft.com/office/officeart/2005/8/layout/arrow2"/>
    <dgm:cxn modelId="{1A19D06D-BC0A-4491-A36F-C1A04EFA3AE2}" type="presParOf" srcId="{93595F8A-19EB-4E29-87E5-3F2C4D9F5898}" destId="{E413DB3A-3934-4469-A6EF-F0F5BD21F434}" srcOrd="0" destOrd="0" presId="urn:microsoft.com/office/officeart/2005/8/layout/arrow2"/>
    <dgm:cxn modelId="{072D1CBE-DC0E-4362-870D-A78B68B82DCA}" type="presParOf" srcId="{93595F8A-19EB-4E29-87E5-3F2C4D9F5898}" destId="{25F14A63-5F86-4250-9022-6816192B5285}" srcOrd="1" destOrd="0" presId="urn:microsoft.com/office/officeart/2005/8/layout/arrow2"/>
    <dgm:cxn modelId="{B03822F8-5FC9-41F5-8371-01A8023146E0}" type="presParOf" srcId="{93595F8A-19EB-4E29-87E5-3F2C4D9F5898}" destId="{97BC476F-1492-4059-B5F5-6972B1FA21A1}" srcOrd="2" destOrd="0" presId="urn:microsoft.com/office/officeart/2005/8/layout/arrow2"/>
    <dgm:cxn modelId="{2B714F5A-1AF0-4BB2-BDB5-D33CB29B64FE}" type="presParOf" srcId="{93595F8A-19EB-4E29-87E5-3F2C4D9F5898}" destId="{064B3B01-E2D2-4B77-838D-8C2DC293C52D}" srcOrd="3" destOrd="0" presId="urn:microsoft.com/office/officeart/2005/8/layout/arrow2"/>
    <dgm:cxn modelId="{31945598-5181-48BA-853B-10C61DA461AA}" type="presParOf" srcId="{93595F8A-19EB-4E29-87E5-3F2C4D9F5898}" destId="{CF5F512F-D46F-4D92-8F8F-5967D7FC0211}" srcOrd="4" destOrd="0" presId="urn:microsoft.com/office/officeart/2005/8/layout/arrow2"/>
    <dgm:cxn modelId="{5A5466A2-16F0-4E0D-9A2D-C66993F19548}" type="presParOf" srcId="{93595F8A-19EB-4E29-87E5-3F2C4D9F5898}" destId="{D211B30E-8474-4D5C-8602-4919F8B1B7ED}" srcOrd="5" destOrd="0" presId="urn:microsoft.com/office/officeart/2005/8/layout/arrow2"/>
    <dgm:cxn modelId="{62C66D15-203C-4A17-AD07-233B8636ED95}" type="presParOf" srcId="{93595F8A-19EB-4E29-87E5-3F2C4D9F5898}" destId="{494F3303-9F81-4BF7-B8E4-8FA228DBA677}" srcOrd="6" destOrd="0" presId="urn:microsoft.com/office/officeart/2005/8/layout/arrow2"/>
    <dgm:cxn modelId="{7892A146-A3E0-4CFE-92E2-5F39714AA7FD}" type="presParOf" srcId="{93595F8A-19EB-4E29-87E5-3F2C4D9F5898}" destId="{D58E1ED9-7ADD-4137-B90C-C64D8C9C0587}" srcOrd="7" destOrd="0" presId="urn:microsoft.com/office/officeart/2005/8/layout/arrow2"/>
    <dgm:cxn modelId="{748C848E-A9B6-4B0B-ACDC-50F30DAB51F5}" type="presParOf" srcId="{93595F8A-19EB-4E29-87E5-3F2C4D9F5898}" destId="{B4A5AAD6-154F-4471-9C72-20755254F8C0}" srcOrd="8" destOrd="0" presId="urn:microsoft.com/office/officeart/2005/8/layout/arrow2"/>
    <dgm:cxn modelId="{E4D7144E-8227-4E04-9901-48470DC75EE8}" type="presParOf" srcId="{93595F8A-19EB-4E29-87E5-3F2C4D9F5898}" destId="{092E5A07-E7DD-43AF-9B70-BFD9B7953002}"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500610F-BB24-43B9-ABDE-2A8FCDA85B5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06A0C2ED-1A24-44C6-A6CD-A43EB2523BB0}">
      <dgm:prSet custT="1"/>
      <dgm:spPr/>
      <dgm:t>
        <a:bodyPr/>
        <a:lstStyle/>
        <a:p>
          <a:r>
            <a:rPr lang="es-CL" sz="1800"/>
            <a:t>Se resumen en cuatro puntos básicos:</a:t>
          </a:r>
          <a:endParaRPr lang="en-US" sz="1800"/>
        </a:p>
      </dgm:t>
    </dgm:pt>
    <dgm:pt modelId="{3BDEA94F-703D-434D-AC0A-FE161D33FBBE}" type="parTrans" cxnId="{A42181AD-5881-4326-973E-4D791936DA96}">
      <dgm:prSet/>
      <dgm:spPr/>
      <dgm:t>
        <a:bodyPr/>
        <a:lstStyle/>
        <a:p>
          <a:endParaRPr lang="en-US" sz="2400"/>
        </a:p>
      </dgm:t>
    </dgm:pt>
    <dgm:pt modelId="{409C9687-2BBA-47CB-8920-D19E86846AA9}" type="sibTrans" cxnId="{A42181AD-5881-4326-973E-4D791936DA96}">
      <dgm:prSet/>
      <dgm:spPr/>
      <dgm:t>
        <a:bodyPr/>
        <a:lstStyle/>
        <a:p>
          <a:endParaRPr lang="en-US" sz="2400"/>
        </a:p>
      </dgm:t>
    </dgm:pt>
    <dgm:pt modelId="{581CBE0A-9197-4938-BAE4-A95CBE9E3051}">
      <dgm:prSet custT="1"/>
      <dgm:spPr/>
      <dgm:t>
        <a:bodyPr/>
        <a:lstStyle/>
        <a:p>
          <a:r>
            <a:rPr lang="es-ES" sz="1800"/>
            <a:t>Separe a las </a:t>
          </a:r>
          <a:r>
            <a:rPr lang="es-ES" sz="1800" u="sng"/>
            <a:t>Personas</a:t>
          </a:r>
          <a:r>
            <a:rPr lang="es-ES" sz="1800"/>
            <a:t> del Problema a negociar.</a:t>
          </a:r>
          <a:endParaRPr lang="en-US" sz="1800"/>
        </a:p>
      </dgm:t>
    </dgm:pt>
    <dgm:pt modelId="{47A4F0E3-A9FF-4698-BBEA-77B5D0112A68}" type="parTrans" cxnId="{FDC0B530-FCAA-4E16-9A97-E2D748AAB6F3}">
      <dgm:prSet/>
      <dgm:spPr/>
      <dgm:t>
        <a:bodyPr/>
        <a:lstStyle/>
        <a:p>
          <a:endParaRPr lang="en-US" sz="2400"/>
        </a:p>
      </dgm:t>
    </dgm:pt>
    <dgm:pt modelId="{18CAB444-CD54-4925-8966-A21C2DB62FE8}" type="sibTrans" cxnId="{FDC0B530-FCAA-4E16-9A97-E2D748AAB6F3}">
      <dgm:prSet/>
      <dgm:spPr/>
      <dgm:t>
        <a:bodyPr/>
        <a:lstStyle/>
        <a:p>
          <a:endParaRPr lang="en-US" sz="2400"/>
        </a:p>
      </dgm:t>
    </dgm:pt>
    <dgm:pt modelId="{6F3DCF66-AEF4-4FC1-8036-321A46A5BB9E}">
      <dgm:prSet custT="1"/>
      <dgm:spPr/>
      <dgm:t>
        <a:bodyPr/>
        <a:lstStyle/>
        <a:p>
          <a:r>
            <a:rPr lang="es-ES" sz="1800"/>
            <a:t>Concéntrese en los </a:t>
          </a:r>
          <a:r>
            <a:rPr lang="es-ES" sz="1800" u="sng"/>
            <a:t>intereses</a:t>
          </a:r>
          <a:r>
            <a:rPr lang="es-ES" sz="1800"/>
            <a:t> de ambas partes,  no en la posiciones o petitorios.</a:t>
          </a:r>
          <a:endParaRPr lang="en-US" sz="1800"/>
        </a:p>
      </dgm:t>
    </dgm:pt>
    <dgm:pt modelId="{558F7104-10E0-4BB5-83AA-D2AB78D2A39E}" type="parTrans" cxnId="{C0890326-2AAF-4C0B-B5AC-5A52F098701D}">
      <dgm:prSet/>
      <dgm:spPr/>
      <dgm:t>
        <a:bodyPr/>
        <a:lstStyle/>
        <a:p>
          <a:endParaRPr lang="en-US" sz="2400"/>
        </a:p>
      </dgm:t>
    </dgm:pt>
    <dgm:pt modelId="{9A406A58-872C-40C2-B1E3-7A8FF5B93714}" type="sibTrans" cxnId="{C0890326-2AAF-4C0B-B5AC-5A52F098701D}">
      <dgm:prSet/>
      <dgm:spPr/>
      <dgm:t>
        <a:bodyPr/>
        <a:lstStyle/>
        <a:p>
          <a:endParaRPr lang="en-US" sz="2400"/>
        </a:p>
      </dgm:t>
    </dgm:pt>
    <dgm:pt modelId="{605684A3-DE21-40A1-8221-E1827DB9C0D0}">
      <dgm:prSet custT="1"/>
      <dgm:spPr/>
      <dgm:t>
        <a:bodyPr/>
        <a:lstStyle/>
        <a:p>
          <a:r>
            <a:rPr lang="es-ES" sz="1800"/>
            <a:t>Genere una variedad de </a:t>
          </a:r>
          <a:r>
            <a:rPr lang="es-ES" sz="1800" u="sng"/>
            <a:t>posibilidades</a:t>
          </a:r>
          <a:r>
            <a:rPr lang="es-ES" sz="1800"/>
            <a:t> antes de decidirse a actuar.</a:t>
          </a:r>
          <a:endParaRPr lang="en-US" sz="1800"/>
        </a:p>
      </dgm:t>
    </dgm:pt>
    <dgm:pt modelId="{DB05011A-6B3A-47BB-B3F6-3D16698B13B8}" type="parTrans" cxnId="{0ED0C51E-AE9F-49D3-922C-2D81A7097087}">
      <dgm:prSet/>
      <dgm:spPr/>
      <dgm:t>
        <a:bodyPr/>
        <a:lstStyle/>
        <a:p>
          <a:endParaRPr lang="en-US" sz="2400"/>
        </a:p>
      </dgm:t>
    </dgm:pt>
    <dgm:pt modelId="{4F74284E-F046-4FE0-8180-B2C41A08336D}" type="sibTrans" cxnId="{0ED0C51E-AE9F-49D3-922C-2D81A7097087}">
      <dgm:prSet/>
      <dgm:spPr/>
      <dgm:t>
        <a:bodyPr/>
        <a:lstStyle/>
        <a:p>
          <a:endParaRPr lang="en-US" sz="2400"/>
        </a:p>
      </dgm:t>
    </dgm:pt>
    <dgm:pt modelId="{24DB0B02-0968-4F98-A1E2-29FEDF887E17}">
      <dgm:prSet custT="1"/>
      <dgm:spPr/>
      <dgm:t>
        <a:bodyPr/>
        <a:lstStyle/>
        <a:p>
          <a:r>
            <a:rPr lang="es-CL" sz="1800"/>
            <a:t>Insista</a:t>
          </a:r>
          <a:r>
            <a:rPr lang="es-CL" sz="1800" b="1"/>
            <a:t> </a:t>
          </a:r>
          <a:r>
            <a:rPr lang="es-CL" sz="1800"/>
            <a:t>en que </a:t>
          </a:r>
          <a:r>
            <a:rPr lang="es-CL" sz="1800" u="sng"/>
            <a:t>el resultado </a:t>
          </a:r>
          <a:r>
            <a:rPr lang="es-CL" sz="1800"/>
            <a:t>se base en algún criterio objetivo.</a:t>
          </a:r>
          <a:br>
            <a:rPr lang="es-CL" sz="1800"/>
          </a:br>
          <a:endParaRPr lang="en-US" sz="1800"/>
        </a:p>
      </dgm:t>
    </dgm:pt>
    <dgm:pt modelId="{9024518D-5920-4B70-8E46-430E1F722A31}" type="parTrans" cxnId="{C29D42F1-0110-4A66-A401-5BF62283F312}">
      <dgm:prSet/>
      <dgm:spPr/>
      <dgm:t>
        <a:bodyPr/>
        <a:lstStyle/>
        <a:p>
          <a:endParaRPr lang="en-US" sz="2400"/>
        </a:p>
      </dgm:t>
    </dgm:pt>
    <dgm:pt modelId="{FA9EA6E7-87CB-40D0-A1ED-C0319EDE1CA8}" type="sibTrans" cxnId="{C29D42F1-0110-4A66-A401-5BF62283F312}">
      <dgm:prSet/>
      <dgm:spPr/>
      <dgm:t>
        <a:bodyPr/>
        <a:lstStyle/>
        <a:p>
          <a:endParaRPr lang="en-US" sz="2400"/>
        </a:p>
      </dgm:t>
    </dgm:pt>
    <dgm:pt modelId="{C7FE637E-675D-44BC-B03F-115F12B67258}" type="pres">
      <dgm:prSet presAssocID="{3500610F-BB24-43B9-ABDE-2A8FCDA85B51}" presName="linear" presStyleCnt="0">
        <dgm:presLayoutVars>
          <dgm:animLvl val="lvl"/>
          <dgm:resizeHandles val="exact"/>
        </dgm:presLayoutVars>
      </dgm:prSet>
      <dgm:spPr/>
      <dgm:t>
        <a:bodyPr/>
        <a:lstStyle/>
        <a:p>
          <a:endParaRPr lang="es-ES"/>
        </a:p>
      </dgm:t>
    </dgm:pt>
    <dgm:pt modelId="{0744E5A9-0745-43E4-AB27-DC141A295335}" type="pres">
      <dgm:prSet presAssocID="{06A0C2ED-1A24-44C6-A6CD-A43EB2523BB0}" presName="parentText" presStyleLbl="node1" presStyleIdx="0" presStyleCnt="5">
        <dgm:presLayoutVars>
          <dgm:chMax val="0"/>
          <dgm:bulletEnabled val="1"/>
        </dgm:presLayoutVars>
      </dgm:prSet>
      <dgm:spPr/>
      <dgm:t>
        <a:bodyPr/>
        <a:lstStyle/>
        <a:p>
          <a:endParaRPr lang="es-ES"/>
        </a:p>
      </dgm:t>
    </dgm:pt>
    <dgm:pt modelId="{9399FAF9-B2C2-42C1-987A-915563FCC3FE}" type="pres">
      <dgm:prSet presAssocID="{409C9687-2BBA-47CB-8920-D19E86846AA9}" presName="spacer" presStyleCnt="0"/>
      <dgm:spPr/>
    </dgm:pt>
    <dgm:pt modelId="{5E9078CC-AD33-4A87-883C-4F798FEF0F48}" type="pres">
      <dgm:prSet presAssocID="{581CBE0A-9197-4938-BAE4-A95CBE9E3051}" presName="parentText" presStyleLbl="node1" presStyleIdx="1" presStyleCnt="5">
        <dgm:presLayoutVars>
          <dgm:chMax val="0"/>
          <dgm:bulletEnabled val="1"/>
        </dgm:presLayoutVars>
      </dgm:prSet>
      <dgm:spPr/>
      <dgm:t>
        <a:bodyPr/>
        <a:lstStyle/>
        <a:p>
          <a:endParaRPr lang="es-ES"/>
        </a:p>
      </dgm:t>
    </dgm:pt>
    <dgm:pt modelId="{63ACCAA1-6150-4237-A79D-AEA796CE52A9}" type="pres">
      <dgm:prSet presAssocID="{18CAB444-CD54-4925-8966-A21C2DB62FE8}" presName="spacer" presStyleCnt="0"/>
      <dgm:spPr/>
    </dgm:pt>
    <dgm:pt modelId="{628AAAC3-1E43-4ED8-BABE-ECAB645599DE}" type="pres">
      <dgm:prSet presAssocID="{6F3DCF66-AEF4-4FC1-8036-321A46A5BB9E}" presName="parentText" presStyleLbl="node1" presStyleIdx="2" presStyleCnt="5">
        <dgm:presLayoutVars>
          <dgm:chMax val="0"/>
          <dgm:bulletEnabled val="1"/>
        </dgm:presLayoutVars>
      </dgm:prSet>
      <dgm:spPr/>
      <dgm:t>
        <a:bodyPr/>
        <a:lstStyle/>
        <a:p>
          <a:endParaRPr lang="es-ES"/>
        </a:p>
      </dgm:t>
    </dgm:pt>
    <dgm:pt modelId="{35D0743F-87B1-493D-86B7-CFA5B6226F34}" type="pres">
      <dgm:prSet presAssocID="{9A406A58-872C-40C2-B1E3-7A8FF5B93714}" presName="spacer" presStyleCnt="0"/>
      <dgm:spPr/>
    </dgm:pt>
    <dgm:pt modelId="{973AE361-B657-4010-AEE4-6771351B4FAC}" type="pres">
      <dgm:prSet presAssocID="{605684A3-DE21-40A1-8221-E1827DB9C0D0}" presName="parentText" presStyleLbl="node1" presStyleIdx="3" presStyleCnt="5">
        <dgm:presLayoutVars>
          <dgm:chMax val="0"/>
          <dgm:bulletEnabled val="1"/>
        </dgm:presLayoutVars>
      </dgm:prSet>
      <dgm:spPr/>
      <dgm:t>
        <a:bodyPr/>
        <a:lstStyle/>
        <a:p>
          <a:endParaRPr lang="es-ES"/>
        </a:p>
      </dgm:t>
    </dgm:pt>
    <dgm:pt modelId="{96511198-3A84-4CE7-998D-1875B9CA698E}" type="pres">
      <dgm:prSet presAssocID="{4F74284E-F046-4FE0-8180-B2C41A08336D}" presName="spacer" presStyleCnt="0"/>
      <dgm:spPr/>
    </dgm:pt>
    <dgm:pt modelId="{249EB49B-B002-4A90-959B-D326B324B6FB}" type="pres">
      <dgm:prSet presAssocID="{24DB0B02-0968-4F98-A1E2-29FEDF887E17}" presName="parentText" presStyleLbl="node1" presStyleIdx="4" presStyleCnt="5">
        <dgm:presLayoutVars>
          <dgm:chMax val="0"/>
          <dgm:bulletEnabled val="1"/>
        </dgm:presLayoutVars>
      </dgm:prSet>
      <dgm:spPr/>
      <dgm:t>
        <a:bodyPr/>
        <a:lstStyle/>
        <a:p>
          <a:endParaRPr lang="es-ES"/>
        </a:p>
      </dgm:t>
    </dgm:pt>
  </dgm:ptLst>
  <dgm:cxnLst>
    <dgm:cxn modelId="{0ED0C51E-AE9F-49D3-922C-2D81A7097087}" srcId="{3500610F-BB24-43B9-ABDE-2A8FCDA85B51}" destId="{605684A3-DE21-40A1-8221-E1827DB9C0D0}" srcOrd="3" destOrd="0" parTransId="{DB05011A-6B3A-47BB-B3F6-3D16698B13B8}" sibTransId="{4F74284E-F046-4FE0-8180-B2C41A08336D}"/>
    <dgm:cxn modelId="{C29D42F1-0110-4A66-A401-5BF62283F312}" srcId="{3500610F-BB24-43B9-ABDE-2A8FCDA85B51}" destId="{24DB0B02-0968-4F98-A1E2-29FEDF887E17}" srcOrd="4" destOrd="0" parTransId="{9024518D-5920-4B70-8E46-430E1F722A31}" sibTransId="{FA9EA6E7-87CB-40D0-A1ED-C0319EDE1CA8}"/>
    <dgm:cxn modelId="{AE49A2B1-37C9-4CD2-8FC7-28EDC539B65D}" type="presOf" srcId="{06A0C2ED-1A24-44C6-A6CD-A43EB2523BB0}" destId="{0744E5A9-0745-43E4-AB27-DC141A295335}" srcOrd="0" destOrd="0" presId="urn:microsoft.com/office/officeart/2005/8/layout/vList2"/>
    <dgm:cxn modelId="{2E8F221D-EE49-4512-9FD1-E6F466A1E807}" type="presOf" srcId="{24DB0B02-0968-4F98-A1E2-29FEDF887E17}" destId="{249EB49B-B002-4A90-959B-D326B324B6FB}" srcOrd="0" destOrd="0" presId="urn:microsoft.com/office/officeart/2005/8/layout/vList2"/>
    <dgm:cxn modelId="{3EA0EE4B-3B78-46A6-A714-E88C83B41536}" type="presOf" srcId="{605684A3-DE21-40A1-8221-E1827DB9C0D0}" destId="{973AE361-B657-4010-AEE4-6771351B4FAC}" srcOrd="0" destOrd="0" presId="urn:microsoft.com/office/officeart/2005/8/layout/vList2"/>
    <dgm:cxn modelId="{16530B0C-0EBA-46B1-AA55-CFCC7CFB8181}" type="presOf" srcId="{581CBE0A-9197-4938-BAE4-A95CBE9E3051}" destId="{5E9078CC-AD33-4A87-883C-4F798FEF0F48}" srcOrd="0" destOrd="0" presId="urn:microsoft.com/office/officeart/2005/8/layout/vList2"/>
    <dgm:cxn modelId="{A42181AD-5881-4326-973E-4D791936DA96}" srcId="{3500610F-BB24-43B9-ABDE-2A8FCDA85B51}" destId="{06A0C2ED-1A24-44C6-A6CD-A43EB2523BB0}" srcOrd="0" destOrd="0" parTransId="{3BDEA94F-703D-434D-AC0A-FE161D33FBBE}" sibTransId="{409C9687-2BBA-47CB-8920-D19E86846AA9}"/>
    <dgm:cxn modelId="{C0890326-2AAF-4C0B-B5AC-5A52F098701D}" srcId="{3500610F-BB24-43B9-ABDE-2A8FCDA85B51}" destId="{6F3DCF66-AEF4-4FC1-8036-321A46A5BB9E}" srcOrd="2" destOrd="0" parTransId="{558F7104-10E0-4BB5-83AA-D2AB78D2A39E}" sibTransId="{9A406A58-872C-40C2-B1E3-7A8FF5B93714}"/>
    <dgm:cxn modelId="{FDC0B530-FCAA-4E16-9A97-E2D748AAB6F3}" srcId="{3500610F-BB24-43B9-ABDE-2A8FCDA85B51}" destId="{581CBE0A-9197-4938-BAE4-A95CBE9E3051}" srcOrd="1" destOrd="0" parTransId="{47A4F0E3-A9FF-4698-BBEA-77B5D0112A68}" sibTransId="{18CAB444-CD54-4925-8966-A21C2DB62FE8}"/>
    <dgm:cxn modelId="{C84F191A-A4E1-46EE-B409-1596A0AF1FEA}" type="presOf" srcId="{6F3DCF66-AEF4-4FC1-8036-321A46A5BB9E}" destId="{628AAAC3-1E43-4ED8-BABE-ECAB645599DE}" srcOrd="0" destOrd="0" presId="urn:microsoft.com/office/officeart/2005/8/layout/vList2"/>
    <dgm:cxn modelId="{F2E65C9B-362D-4A89-BD80-CA7353F4FDC5}" type="presOf" srcId="{3500610F-BB24-43B9-ABDE-2A8FCDA85B51}" destId="{C7FE637E-675D-44BC-B03F-115F12B67258}" srcOrd="0" destOrd="0" presId="urn:microsoft.com/office/officeart/2005/8/layout/vList2"/>
    <dgm:cxn modelId="{76B4CE36-40A3-4BFA-991F-A35B864786A0}" type="presParOf" srcId="{C7FE637E-675D-44BC-B03F-115F12B67258}" destId="{0744E5A9-0745-43E4-AB27-DC141A295335}" srcOrd="0" destOrd="0" presId="urn:microsoft.com/office/officeart/2005/8/layout/vList2"/>
    <dgm:cxn modelId="{9B3727B6-8C40-4BD8-8044-CC5C8D61C5F7}" type="presParOf" srcId="{C7FE637E-675D-44BC-B03F-115F12B67258}" destId="{9399FAF9-B2C2-42C1-987A-915563FCC3FE}" srcOrd="1" destOrd="0" presId="urn:microsoft.com/office/officeart/2005/8/layout/vList2"/>
    <dgm:cxn modelId="{4117121C-C063-40A9-9B7C-BC5A270828FE}" type="presParOf" srcId="{C7FE637E-675D-44BC-B03F-115F12B67258}" destId="{5E9078CC-AD33-4A87-883C-4F798FEF0F48}" srcOrd="2" destOrd="0" presId="urn:microsoft.com/office/officeart/2005/8/layout/vList2"/>
    <dgm:cxn modelId="{89D28E55-2D44-48D3-B397-5407E0DC6A6C}" type="presParOf" srcId="{C7FE637E-675D-44BC-B03F-115F12B67258}" destId="{63ACCAA1-6150-4237-A79D-AEA796CE52A9}" srcOrd="3" destOrd="0" presId="urn:microsoft.com/office/officeart/2005/8/layout/vList2"/>
    <dgm:cxn modelId="{7AA39B3C-60BD-4DAA-AA2A-4F4EC9C611AE}" type="presParOf" srcId="{C7FE637E-675D-44BC-B03F-115F12B67258}" destId="{628AAAC3-1E43-4ED8-BABE-ECAB645599DE}" srcOrd="4" destOrd="0" presId="urn:microsoft.com/office/officeart/2005/8/layout/vList2"/>
    <dgm:cxn modelId="{ABC7BAC3-21B3-42A8-869B-7F82979185DC}" type="presParOf" srcId="{C7FE637E-675D-44BC-B03F-115F12B67258}" destId="{35D0743F-87B1-493D-86B7-CFA5B6226F34}" srcOrd="5" destOrd="0" presId="urn:microsoft.com/office/officeart/2005/8/layout/vList2"/>
    <dgm:cxn modelId="{ABEBE74D-E50A-40B2-8AFE-FEED03550312}" type="presParOf" srcId="{C7FE637E-675D-44BC-B03F-115F12B67258}" destId="{973AE361-B657-4010-AEE4-6771351B4FAC}" srcOrd="6" destOrd="0" presId="urn:microsoft.com/office/officeart/2005/8/layout/vList2"/>
    <dgm:cxn modelId="{6AA327D1-0C52-4168-A636-4752DD3F49BA}" type="presParOf" srcId="{C7FE637E-675D-44BC-B03F-115F12B67258}" destId="{96511198-3A84-4CE7-998D-1875B9CA698E}" srcOrd="7" destOrd="0" presId="urn:microsoft.com/office/officeart/2005/8/layout/vList2"/>
    <dgm:cxn modelId="{C9F925C8-4898-4C11-8B6A-559CC6713528}" type="presParOf" srcId="{C7FE637E-675D-44BC-B03F-115F12B67258}" destId="{249EB49B-B002-4A90-959B-D326B324B6F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054460E-74A3-420B-848E-3DD800435BD7}" type="doc">
      <dgm:prSet loTypeId="urn:microsoft.com/office/officeart/2005/8/layout/vList2" loCatId="list" qsTypeId="urn:microsoft.com/office/officeart/2005/8/quickstyle/simple2" qsCatId="simple" csTypeId="urn:microsoft.com/office/officeart/2005/8/colors/colorful2" csCatId="colorful"/>
      <dgm:spPr/>
      <dgm:t>
        <a:bodyPr/>
        <a:lstStyle/>
        <a:p>
          <a:endParaRPr lang="en-US"/>
        </a:p>
      </dgm:t>
    </dgm:pt>
    <dgm:pt modelId="{6EA25251-7B2E-4B56-B2F3-B19E42DE7E75}">
      <dgm:prSet/>
      <dgm:spPr/>
      <dgm:t>
        <a:bodyPr/>
        <a:lstStyle/>
        <a:p>
          <a:r>
            <a:rPr lang="es-ES_tradnl" dirty="0"/>
            <a:t>1. Ponerse en posición de otro y preguntarse porque esa posición, sin justificar pero comprendiendo:</a:t>
          </a:r>
          <a:endParaRPr lang="en-US" dirty="0"/>
        </a:p>
      </dgm:t>
    </dgm:pt>
    <dgm:pt modelId="{5EB96F88-2AA4-4AB2-BCE0-36B2E4E60C10}" type="parTrans" cxnId="{1466D28E-D78F-4DF1-971A-586D124CD96B}">
      <dgm:prSet/>
      <dgm:spPr/>
      <dgm:t>
        <a:bodyPr/>
        <a:lstStyle/>
        <a:p>
          <a:endParaRPr lang="en-US"/>
        </a:p>
      </dgm:t>
    </dgm:pt>
    <dgm:pt modelId="{BE24FBC9-9F51-4697-8DE3-41A68BC66D18}" type="sibTrans" cxnId="{1466D28E-D78F-4DF1-971A-586D124CD96B}">
      <dgm:prSet/>
      <dgm:spPr/>
      <dgm:t>
        <a:bodyPr/>
        <a:lstStyle/>
        <a:p>
          <a:endParaRPr lang="en-US"/>
        </a:p>
      </dgm:t>
    </dgm:pt>
    <dgm:pt modelId="{1724B492-58BF-4C7F-A481-11F942BF0A23}">
      <dgm:prSet/>
      <dgm:spPr/>
      <dgm:t>
        <a:bodyPr/>
        <a:lstStyle/>
        <a:p>
          <a:r>
            <a:rPr lang="es-ES_tradnl"/>
            <a:t>Necesidades.</a:t>
          </a:r>
          <a:endParaRPr lang="en-US"/>
        </a:p>
      </dgm:t>
    </dgm:pt>
    <dgm:pt modelId="{6AAFBE8F-2036-40C7-B3A3-4A4496127DB4}" type="parTrans" cxnId="{4CAAA87C-9146-4652-BDB2-B88E68FB6679}">
      <dgm:prSet/>
      <dgm:spPr/>
      <dgm:t>
        <a:bodyPr/>
        <a:lstStyle/>
        <a:p>
          <a:endParaRPr lang="en-US"/>
        </a:p>
      </dgm:t>
    </dgm:pt>
    <dgm:pt modelId="{F3C0C656-66F9-4FCC-864A-D221533C35A9}" type="sibTrans" cxnId="{4CAAA87C-9146-4652-BDB2-B88E68FB6679}">
      <dgm:prSet/>
      <dgm:spPr/>
      <dgm:t>
        <a:bodyPr/>
        <a:lstStyle/>
        <a:p>
          <a:endParaRPr lang="en-US"/>
        </a:p>
      </dgm:t>
    </dgm:pt>
    <dgm:pt modelId="{D12667E9-7682-4D36-A233-08A2338C7E31}">
      <dgm:prSet/>
      <dgm:spPr/>
      <dgm:t>
        <a:bodyPr/>
        <a:lstStyle/>
        <a:p>
          <a:r>
            <a:rPr lang="es-ES_tradnl"/>
            <a:t>Esperanzas.</a:t>
          </a:r>
          <a:endParaRPr lang="en-US"/>
        </a:p>
      </dgm:t>
    </dgm:pt>
    <dgm:pt modelId="{3B3171E9-C27F-44B8-8B26-55FE84F4A342}" type="parTrans" cxnId="{3F32A345-E908-40B0-B2A3-30E747CF1C0C}">
      <dgm:prSet/>
      <dgm:spPr/>
      <dgm:t>
        <a:bodyPr/>
        <a:lstStyle/>
        <a:p>
          <a:endParaRPr lang="en-US"/>
        </a:p>
      </dgm:t>
    </dgm:pt>
    <dgm:pt modelId="{EA651A7B-0617-472F-BB6A-63B7DFA5AC1D}" type="sibTrans" cxnId="{3F32A345-E908-40B0-B2A3-30E747CF1C0C}">
      <dgm:prSet/>
      <dgm:spPr/>
      <dgm:t>
        <a:bodyPr/>
        <a:lstStyle/>
        <a:p>
          <a:endParaRPr lang="en-US"/>
        </a:p>
      </dgm:t>
    </dgm:pt>
    <dgm:pt modelId="{35965024-5A26-447C-ADC5-1206C9787729}">
      <dgm:prSet/>
      <dgm:spPr/>
      <dgm:t>
        <a:bodyPr/>
        <a:lstStyle/>
        <a:p>
          <a:r>
            <a:rPr lang="es-ES_tradnl"/>
            <a:t>Temores.</a:t>
          </a:r>
          <a:endParaRPr lang="en-US"/>
        </a:p>
      </dgm:t>
    </dgm:pt>
    <dgm:pt modelId="{0DCACB9F-8D7A-4258-A3BE-84262D0DA406}" type="parTrans" cxnId="{D6C71720-EA16-4A54-AAD3-96000E550D51}">
      <dgm:prSet/>
      <dgm:spPr/>
      <dgm:t>
        <a:bodyPr/>
        <a:lstStyle/>
        <a:p>
          <a:endParaRPr lang="en-US"/>
        </a:p>
      </dgm:t>
    </dgm:pt>
    <dgm:pt modelId="{DFCEBC7F-0577-409F-8394-BB4A5885D787}" type="sibTrans" cxnId="{D6C71720-EA16-4A54-AAD3-96000E550D51}">
      <dgm:prSet/>
      <dgm:spPr/>
      <dgm:t>
        <a:bodyPr/>
        <a:lstStyle/>
        <a:p>
          <a:endParaRPr lang="en-US"/>
        </a:p>
      </dgm:t>
    </dgm:pt>
    <dgm:pt modelId="{69B89851-B5A9-4DE8-83C1-52352DE6C7D7}">
      <dgm:prSet/>
      <dgm:spPr/>
      <dgm:t>
        <a:bodyPr/>
        <a:lstStyle/>
        <a:p>
          <a:r>
            <a:rPr lang="es-ES_tradnl"/>
            <a:t>Deseos.</a:t>
          </a:r>
          <a:endParaRPr lang="en-US"/>
        </a:p>
      </dgm:t>
    </dgm:pt>
    <dgm:pt modelId="{6E99957E-0D3F-4AA5-B23F-76DACC1FFF19}" type="parTrans" cxnId="{97A883D8-83AC-4C5D-92A9-6640A2F32B73}">
      <dgm:prSet/>
      <dgm:spPr/>
      <dgm:t>
        <a:bodyPr/>
        <a:lstStyle/>
        <a:p>
          <a:endParaRPr lang="en-US"/>
        </a:p>
      </dgm:t>
    </dgm:pt>
    <dgm:pt modelId="{290366EA-C022-41AD-AF02-4061540C9596}" type="sibTrans" cxnId="{97A883D8-83AC-4C5D-92A9-6640A2F32B73}">
      <dgm:prSet/>
      <dgm:spPr/>
      <dgm:t>
        <a:bodyPr/>
        <a:lstStyle/>
        <a:p>
          <a:endParaRPr lang="en-US"/>
        </a:p>
      </dgm:t>
    </dgm:pt>
    <dgm:pt modelId="{4A601F40-3B62-4B00-8BC8-B596E636E0C1}">
      <dgm:prSet/>
      <dgm:spPr/>
      <dgm:t>
        <a:bodyPr/>
        <a:lstStyle/>
        <a:p>
          <a:r>
            <a:rPr lang="es-ES_tradnl"/>
            <a:t>2. Piense en las opciones del otro.</a:t>
          </a:r>
          <a:endParaRPr lang="en-US"/>
        </a:p>
      </dgm:t>
    </dgm:pt>
    <dgm:pt modelId="{46B66FB1-A33F-47C3-BB62-C2BEE6FC4BEB}" type="parTrans" cxnId="{5C4FA2A3-CB69-4DF2-99D8-5722989EE432}">
      <dgm:prSet/>
      <dgm:spPr/>
      <dgm:t>
        <a:bodyPr/>
        <a:lstStyle/>
        <a:p>
          <a:endParaRPr lang="en-US"/>
        </a:p>
      </dgm:t>
    </dgm:pt>
    <dgm:pt modelId="{6FA66A23-C8F3-4C9E-BD66-F5C07DCEC67D}" type="sibTrans" cxnId="{5C4FA2A3-CB69-4DF2-99D8-5722989EE432}">
      <dgm:prSet/>
      <dgm:spPr/>
      <dgm:t>
        <a:bodyPr/>
        <a:lstStyle/>
        <a:p>
          <a:endParaRPr lang="en-US"/>
        </a:p>
      </dgm:t>
    </dgm:pt>
    <dgm:pt modelId="{3699E359-2182-406A-8E3F-C0F7DBD90F8C}">
      <dgm:prSet/>
      <dgm:spPr/>
      <dgm:t>
        <a:bodyPr/>
        <a:lstStyle/>
        <a:p>
          <a:r>
            <a:rPr lang="es-ES_tradnl"/>
            <a:t>Porque no?</a:t>
          </a:r>
          <a:endParaRPr lang="en-US"/>
        </a:p>
      </dgm:t>
    </dgm:pt>
    <dgm:pt modelId="{1B4CE5C6-5A27-4EF0-ACE3-B56B67E93D88}" type="parTrans" cxnId="{E9A052A7-419C-45C0-99FD-A2B65DFB7D0A}">
      <dgm:prSet/>
      <dgm:spPr/>
      <dgm:t>
        <a:bodyPr/>
        <a:lstStyle/>
        <a:p>
          <a:endParaRPr lang="en-US"/>
        </a:p>
      </dgm:t>
    </dgm:pt>
    <dgm:pt modelId="{308E321E-4B0D-4256-A46A-EAD3CDA860DE}" type="sibTrans" cxnId="{E9A052A7-419C-45C0-99FD-A2B65DFB7D0A}">
      <dgm:prSet/>
      <dgm:spPr/>
      <dgm:t>
        <a:bodyPr/>
        <a:lstStyle/>
        <a:p>
          <a:endParaRPr lang="en-US"/>
        </a:p>
      </dgm:t>
    </dgm:pt>
    <dgm:pt modelId="{ADAE5584-1CDC-4247-A331-1830B38AF3AF}">
      <dgm:prSet/>
      <dgm:spPr/>
      <dgm:t>
        <a:bodyPr/>
        <a:lstStyle/>
        <a:p>
          <a:r>
            <a:rPr lang="es-ES_tradnl"/>
            <a:t>De quien es la decisión que quiero afectar?</a:t>
          </a:r>
          <a:endParaRPr lang="en-US"/>
        </a:p>
      </dgm:t>
    </dgm:pt>
    <dgm:pt modelId="{17B29366-3205-45EA-9EF7-B094776977A4}" type="parTrans" cxnId="{E8BA94E1-BE54-4065-939B-953F76A93F80}">
      <dgm:prSet/>
      <dgm:spPr/>
      <dgm:t>
        <a:bodyPr/>
        <a:lstStyle/>
        <a:p>
          <a:endParaRPr lang="en-US"/>
        </a:p>
      </dgm:t>
    </dgm:pt>
    <dgm:pt modelId="{0F0CF208-42DF-497E-8141-F652EE8744D7}" type="sibTrans" cxnId="{E8BA94E1-BE54-4065-939B-953F76A93F80}">
      <dgm:prSet/>
      <dgm:spPr/>
      <dgm:t>
        <a:bodyPr/>
        <a:lstStyle/>
        <a:p>
          <a:endParaRPr lang="en-US"/>
        </a:p>
      </dgm:t>
    </dgm:pt>
    <dgm:pt modelId="{F43B3211-B59D-4E2F-8E1D-4990F06C0BE4}">
      <dgm:prSet/>
      <dgm:spPr/>
      <dgm:t>
        <a:bodyPr/>
        <a:lstStyle/>
        <a:p>
          <a:r>
            <a:rPr lang="es-ES_tradnl"/>
            <a:t>Que percibe que Ud. Le pide que haga?</a:t>
          </a:r>
          <a:endParaRPr lang="en-US"/>
        </a:p>
      </dgm:t>
    </dgm:pt>
    <dgm:pt modelId="{99DC90B2-1A99-4C04-B98E-6C8F3DC92192}" type="parTrans" cxnId="{2154846E-E557-480B-B29C-EFBA337DEC65}">
      <dgm:prSet/>
      <dgm:spPr/>
      <dgm:t>
        <a:bodyPr/>
        <a:lstStyle/>
        <a:p>
          <a:endParaRPr lang="en-US"/>
        </a:p>
      </dgm:t>
    </dgm:pt>
    <dgm:pt modelId="{42267182-B5D5-4394-8A06-CAE8CCCFBFDE}" type="sibTrans" cxnId="{2154846E-E557-480B-B29C-EFBA337DEC65}">
      <dgm:prSet/>
      <dgm:spPr/>
      <dgm:t>
        <a:bodyPr/>
        <a:lstStyle/>
        <a:p>
          <a:endParaRPr lang="en-US"/>
        </a:p>
      </dgm:t>
    </dgm:pt>
    <dgm:pt modelId="{AB8F753D-4F32-472F-B01D-EFE5E11DF147}">
      <dgm:prSet/>
      <dgm:spPr/>
      <dgm:t>
        <a:bodyPr/>
        <a:lstStyle/>
        <a:p>
          <a:r>
            <a:rPr lang="es-ES_tradnl"/>
            <a:t>Analice consecuencias de decisión desde su punto de vista.</a:t>
          </a:r>
          <a:endParaRPr lang="en-US"/>
        </a:p>
      </dgm:t>
    </dgm:pt>
    <dgm:pt modelId="{4175935F-01D4-4CA2-871B-2AD125700E47}" type="parTrans" cxnId="{B5391824-274A-447F-9042-784010EB56E0}">
      <dgm:prSet/>
      <dgm:spPr/>
      <dgm:t>
        <a:bodyPr/>
        <a:lstStyle/>
        <a:p>
          <a:endParaRPr lang="en-US"/>
        </a:p>
      </dgm:t>
    </dgm:pt>
    <dgm:pt modelId="{555887E1-C653-4C37-8734-01BD101195CC}" type="sibTrans" cxnId="{B5391824-274A-447F-9042-784010EB56E0}">
      <dgm:prSet/>
      <dgm:spPr/>
      <dgm:t>
        <a:bodyPr/>
        <a:lstStyle/>
        <a:p>
          <a:endParaRPr lang="en-US"/>
        </a:p>
      </dgm:t>
    </dgm:pt>
    <dgm:pt modelId="{B548F9F7-170C-4161-9D48-763C2C1A8003}" type="pres">
      <dgm:prSet presAssocID="{6054460E-74A3-420B-848E-3DD800435BD7}" presName="linear" presStyleCnt="0">
        <dgm:presLayoutVars>
          <dgm:animLvl val="lvl"/>
          <dgm:resizeHandles val="exact"/>
        </dgm:presLayoutVars>
      </dgm:prSet>
      <dgm:spPr/>
      <dgm:t>
        <a:bodyPr/>
        <a:lstStyle/>
        <a:p>
          <a:endParaRPr lang="es-ES"/>
        </a:p>
      </dgm:t>
    </dgm:pt>
    <dgm:pt modelId="{E325B4DA-F049-429C-AB1C-362D501F4383}" type="pres">
      <dgm:prSet presAssocID="{6EA25251-7B2E-4B56-B2F3-B19E42DE7E75}" presName="parentText" presStyleLbl="node1" presStyleIdx="0" presStyleCnt="2">
        <dgm:presLayoutVars>
          <dgm:chMax val="0"/>
          <dgm:bulletEnabled val="1"/>
        </dgm:presLayoutVars>
      </dgm:prSet>
      <dgm:spPr/>
      <dgm:t>
        <a:bodyPr/>
        <a:lstStyle/>
        <a:p>
          <a:endParaRPr lang="es-ES"/>
        </a:p>
      </dgm:t>
    </dgm:pt>
    <dgm:pt modelId="{93380F99-C2BA-491D-A433-C1696F5F3E58}" type="pres">
      <dgm:prSet presAssocID="{6EA25251-7B2E-4B56-B2F3-B19E42DE7E75}" presName="childText" presStyleLbl="revTx" presStyleIdx="0" presStyleCnt="2">
        <dgm:presLayoutVars>
          <dgm:bulletEnabled val="1"/>
        </dgm:presLayoutVars>
      </dgm:prSet>
      <dgm:spPr/>
      <dgm:t>
        <a:bodyPr/>
        <a:lstStyle/>
        <a:p>
          <a:endParaRPr lang="es-ES"/>
        </a:p>
      </dgm:t>
    </dgm:pt>
    <dgm:pt modelId="{87E681E1-9CFF-4524-AE7D-BC3A4A3CA97D}" type="pres">
      <dgm:prSet presAssocID="{4A601F40-3B62-4B00-8BC8-B596E636E0C1}" presName="parentText" presStyleLbl="node1" presStyleIdx="1" presStyleCnt="2">
        <dgm:presLayoutVars>
          <dgm:chMax val="0"/>
          <dgm:bulletEnabled val="1"/>
        </dgm:presLayoutVars>
      </dgm:prSet>
      <dgm:spPr/>
      <dgm:t>
        <a:bodyPr/>
        <a:lstStyle/>
        <a:p>
          <a:endParaRPr lang="es-ES"/>
        </a:p>
      </dgm:t>
    </dgm:pt>
    <dgm:pt modelId="{14D2D8FA-5499-40D5-A1DA-5BC92E4DA3B6}" type="pres">
      <dgm:prSet presAssocID="{4A601F40-3B62-4B00-8BC8-B596E636E0C1}" presName="childText" presStyleLbl="revTx" presStyleIdx="1" presStyleCnt="2">
        <dgm:presLayoutVars>
          <dgm:bulletEnabled val="1"/>
        </dgm:presLayoutVars>
      </dgm:prSet>
      <dgm:spPr/>
      <dgm:t>
        <a:bodyPr/>
        <a:lstStyle/>
        <a:p>
          <a:endParaRPr lang="es-ES"/>
        </a:p>
      </dgm:t>
    </dgm:pt>
  </dgm:ptLst>
  <dgm:cxnLst>
    <dgm:cxn modelId="{C275BB13-698B-4937-8238-0E8F069DDA47}" type="presOf" srcId="{AB8F753D-4F32-472F-B01D-EFE5E11DF147}" destId="{14D2D8FA-5499-40D5-A1DA-5BC92E4DA3B6}" srcOrd="0" destOrd="3" presId="urn:microsoft.com/office/officeart/2005/8/layout/vList2"/>
    <dgm:cxn modelId="{3B38FB53-B4F3-444A-BEC1-EE5BBB6F27C8}" type="presOf" srcId="{35965024-5A26-447C-ADC5-1206C9787729}" destId="{93380F99-C2BA-491D-A433-C1696F5F3E58}" srcOrd="0" destOrd="2" presId="urn:microsoft.com/office/officeart/2005/8/layout/vList2"/>
    <dgm:cxn modelId="{7D417777-0CCE-4435-BA87-9EEFE1415D0B}" type="presOf" srcId="{ADAE5584-1CDC-4247-A331-1830B38AF3AF}" destId="{14D2D8FA-5499-40D5-A1DA-5BC92E4DA3B6}" srcOrd="0" destOrd="1" presId="urn:microsoft.com/office/officeart/2005/8/layout/vList2"/>
    <dgm:cxn modelId="{095D31A3-C3EB-4E1B-9362-70A1A34312B4}" type="presOf" srcId="{3699E359-2182-406A-8E3F-C0F7DBD90F8C}" destId="{14D2D8FA-5499-40D5-A1DA-5BC92E4DA3B6}" srcOrd="0" destOrd="0" presId="urn:microsoft.com/office/officeart/2005/8/layout/vList2"/>
    <dgm:cxn modelId="{B5391824-274A-447F-9042-784010EB56E0}" srcId="{4A601F40-3B62-4B00-8BC8-B596E636E0C1}" destId="{AB8F753D-4F32-472F-B01D-EFE5E11DF147}" srcOrd="3" destOrd="0" parTransId="{4175935F-01D4-4CA2-871B-2AD125700E47}" sibTransId="{555887E1-C653-4C37-8734-01BD101195CC}"/>
    <dgm:cxn modelId="{2154846E-E557-480B-B29C-EFBA337DEC65}" srcId="{4A601F40-3B62-4B00-8BC8-B596E636E0C1}" destId="{F43B3211-B59D-4E2F-8E1D-4990F06C0BE4}" srcOrd="2" destOrd="0" parTransId="{99DC90B2-1A99-4C04-B98E-6C8F3DC92192}" sibTransId="{42267182-B5D5-4394-8A06-CAE8CCCFBFDE}"/>
    <dgm:cxn modelId="{2CF177E3-E078-4D50-A636-9C384980310A}" type="presOf" srcId="{1724B492-58BF-4C7F-A481-11F942BF0A23}" destId="{93380F99-C2BA-491D-A433-C1696F5F3E58}" srcOrd="0" destOrd="0" presId="urn:microsoft.com/office/officeart/2005/8/layout/vList2"/>
    <dgm:cxn modelId="{5A43AD6F-9844-4AE5-A6CF-F798706D4F67}" type="presOf" srcId="{D12667E9-7682-4D36-A233-08A2338C7E31}" destId="{93380F99-C2BA-491D-A433-C1696F5F3E58}" srcOrd="0" destOrd="1" presId="urn:microsoft.com/office/officeart/2005/8/layout/vList2"/>
    <dgm:cxn modelId="{B2CA7098-6E87-442D-B5AA-489517032948}" type="presOf" srcId="{6EA25251-7B2E-4B56-B2F3-B19E42DE7E75}" destId="{E325B4DA-F049-429C-AB1C-362D501F4383}" srcOrd="0" destOrd="0" presId="urn:microsoft.com/office/officeart/2005/8/layout/vList2"/>
    <dgm:cxn modelId="{4CAAA87C-9146-4652-BDB2-B88E68FB6679}" srcId="{6EA25251-7B2E-4B56-B2F3-B19E42DE7E75}" destId="{1724B492-58BF-4C7F-A481-11F942BF0A23}" srcOrd="0" destOrd="0" parTransId="{6AAFBE8F-2036-40C7-B3A3-4A4496127DB4}" sibTransId="{F3C0C656-66F9-4FCC-864A-D221533C35A9}"/>
    <dgm:cxn modelId="{E8BA94E1-BE54-4065-939B-953F76A93F80}" srcId="{4A601F40-3B62-4B00-8BC8-B596E636E0C1}" destId="{ADAE5584-1CDC-4247-A331-1830B38AF3AF}" srcOrd="1" destOrd="0" parTransId="{17B29366-3205-45EA-9EF7-B094776977A4}" sibTransId="{0F0CF208-42DF-497E-8141-F652EE8744D7}"/>
    <dgm:cxn modelId="{D6C71720-EA16-4A54-AAD3-96000E550D51}" srcId="{6EA25251-7B2E-4B56-B2F3-B19E42DE7E75}" destId="{35965024-5A26-447C-ADC5-1206C9787729}" srcOrd="2" destOrd="0" parTransId="{0DCACB9F-8D7A-4258-A3BE-84262D0DA406}" sibTransId="{DFCEBC7F-0577-409F-8394-BB4A5885D787}"/>
    <dgm:cxn modelId="{681C6AD5-A346-457B-B3A8-51C9AD25F2FC}" type="presOf" srcId="{6054460E-74A3-420B-848E-3DD800435BD7}" destId="{B548F9F7-170C-4161-9D48-763C2C1A8003}" srcOrd="0" destOrd="0" presId="urn:microsoft.com/office/officeart/2005/8/layout/vList2"/>
    <dgm:cxn modelId="{0C393F37-9811-4ADB-894B-CBF15479EC1F}" type="presOf" srcId="{4A601F40-3B62-4B00-8BC8-B596E636E0C1}" destId="{87E681E1-9CFF-4524-AE7D-BC3A4A3CA97D}" srcOrd="0" destOrd="0" presId="urn:microsoft.com/office/officeart/2005/8/layout/vList2"/>
    <dgm:cxn modelId="{3F32A345-E908-40B0-B2A3-30E747CF1C0C}" srcId="{6EA25251-7B2E-4B56-B2F3-B19E42DE7E75}" destId="{D12667E9-7682-4D36-A233-08A2338C7E31}" srcOrd="1" destOrd="0" parTransId="{3B3171E9-C27F-44B8-8B26-55FE84F4A342}" sibTransId="{EA651A7B-0617-472F-BB6A-63B7DFA5AC1D}"/>
    <dgm:cxn modelId="{97A883D8-83AC-4C5D-92A9-6640A2F32B73}" srcId="{6EA25251-7B2E-4B56-B2F3-B19E42DE7E75}" destId="{69B89851-B5A9-4DE8-83C1-52352DE6C7D7}" srcOrd="3" destOrd="0" parTransId="{6E99957E-0D3F-4AA5-B23F-76DACC1FFF19}" sibTransId="{290366EA-C022-41AD-AF02-4061540C9596}"/>
    <dgm:cxn modelId="{1466D28E-D78F-4DF1-971A-586D124CD96B}" srcId="{6054460E-74A3-420B-848E-3DD800435BD7}" destId="{6EA25251-7B2E-4B56-B2F3-B19E42DE7E75}" srcOrd="0" destOrd="0" parTransId="{5EB96F88-2AA4-4AB2-BCE0-36B2E4E60C10}" sibTransId="{BE24FBC9-9F51-4697-8DE3-41A68BC66D18}"/>
    <dgm:cxn modelId="{21F5339E-EF87-46D7-B312-4CD1B93C6024}" type="presOf" srcId="{F43B3211-B59D-4E2F-8E1D-4990F06C0BE4}" destId="{14D2D8FA-5499-40D5-A1DA-5BC92E4DA3B6}" srcOrd="0" destOrd="2" presId="urn:microsoft.com/office/officeart/2005/8/layout/vList2"/>
    <dgm:cxn modelId="{9EB03C10-00DE-45B4-92C6-4B464693B1F6}" type="presOf" srcId="{69B89851-B5A9-4DE8-83C1-52352DE6C7D7}" destId="{93380F99-C2BA-491D-A433-C1696F5F3E58}" srcOrd="0" destOrd="3" presId="urn:microsoft.com/office/officeart/2005/8/layout/vList2"/>
    <dgm:cxn modelId="{5C4FA2A3-CB69-4DF2-99D8-5722989EE432}" srcId="{6054460E-74A3-420B-848E-3DD800435BD7}" destId="{4A601F40-3B62-4B00-8BC8-B596E636E0C1}" srcOrd="1" destOrd="0" parTransId="{46B66FB1-A33F-47C3-BB62-C2BEE6FC4BEB}" sibTransId="{6FA66A23-C8F3-4C9E-BD66-F5C07DCEC67D}"/>
    <dgm:cxn modelId="{E9A052A7-419C-45C0-99FD-A2B65DFB7D0A}" srcId="{4A601F40-3B62-4B00-8BC8-B596E636E0C1}" destId="{3699E359-2182-406A-8E3F-C0F7DBD90F8C}" srcOrd="0" destOrd="0" parTransId="{1B4CE5C6-5A27-4EF0-ACE3-B56B67E93D88}" sibTransId="{308E321E-4B0D-4256-A46A-EAD3CDA860DE}"/>
    <dgm:cxn modelId="{DE1386BE-D9F1-4A1F-A51E-B9AD6C8ABE6F}" type="presParOf" srcId="{B548F9F7-170C-4161-9D48-763C2C1A8003}" destId="{E325B4DA-F049-429C-AB1C-362D501F4383}" srcOrd="0" destOrd="0" presId="urn:microsoft.com/office/officeart/2005/8/layout/vList2"/>
    <dgm:cxn modelId="{7D780835-C9A7-491C-BE39-E6CC20977C89}" type="presParOf" srcId="{B548F9F7-170C-4161-9D48-763C2C1A8003}" destId="{93380F99-C2BA-491D-A433-C1696F5F3E58}" srcOrd="1" destOrd="0" presId="urn:microsoft.com/office/officeart/2005/8/layout/vList2"/>
    <dgm:cxn modelId="{B2618E26-6671-4C69-9BFF-F94AFFB3BD47}" type="presParOf" srcId="{B548F9F7-170C-4161-9D48-763C2C1A8003}" destId="{87E681E1-9CFF-4524-AE7D-BC3A4A3CA97D}" srcOrd="2" destOrd="0" presId="urn:microsoft.com/office/officeart/2005/8/layout/vList2"/>
    <dgm:cxn modelId="{F07EE31E-E758-4D06-BA00-C0C85C2EF1A4}" type="presParOf" srcId="{B548F9F7-170C-4161-9D48-763C2C1A8003}" destId="{14D2D8FA-5499-40D5-A1DA-5BC92E4DA3B6}"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9449850-2387-4CF5-8857-E045D92C91BD}"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4B035837-DA50-4296-9470-4C1F49B10E3C}">
      <dgm:prSet/>
      <dgm:spPr/>
      <dgm:t>
        <a:bodyPr/>
        <a:lstStyle/>
        <a:p>
          <a:pPr>
            <a:lnSpc>
              <a:spcPct val="100000"/>
            </a:lnSpc>
          </a:pPr>
          <a:r>
            <a:rPr lang="es-ES_tradnl"/>
            <a:t>1. Cada parte tiene intereses múltiples.</a:t>
          </a:r>
          <a:endParaRPr lang="en-US"/>
        </a:p>
      </dgm:t>
    </dgm:pt>
    <dgm:pt modelId="{DC5B8CF5-C257-4757-9527-7B87F81BC83C}" type="parTrans" cxnId="{3C68DB37-B1E0-4BFC-8874-6E9A695F1601}">
      <dgm:prSet/>
      <dgm:spPr/>
      <dgm:t>
        <a:bodyPr/>
        <a:lstStyle/>
        <a:p>
          <a:endParaRPr lang="en-US"/>
        </a:p>
      </dgm:t>
    </dgm:pt>
    <dgm:pt modelId="{AB9C4F72-7A21-441A-96AE-EF888B55EDF0}" type="sibTrans" cxnId="{3C68DB37-B1E0-4BFC-8874-6E9A695F1601}">
      <dgm:prSet/>
      <dgm:spPr/>
      <dgm:t>
        <a:bodyPr/>
        <a:lstStyle/>
        <a:p>
          <a:endParaRPr lang="en-US"/>
        </a:p>
      </dgm:t>
    </dgm:pt>
    <dgm:pt modelId="{DFA233C8-762C-40CD-8879-9931A1859C9D}">
      <dgm:prSet custT="1"/>
      <dgm:spPr/>
      <dgm:t>
        <a:bodyPr/>
        <a:lstStyle/>
        <a:p>
          <a:pPr>
            <a:lnSpc>
              <a:spcPct val="100000"/>
            </a:lnSpc>
          </a:pPr>
          <a:r>
            <a:rPr lang="es-ES_tradnl" sz="1600" dirty="0"/>
            <a:t>- Independientes.</a:t>
          </a:r>
          <a:endParaRPr lang="en-US" sz="1600" dirty="0"/>
        </a:p>
      </dgm:t>
    </dgm:pt>
    <dgm:pt modelId="{1E13EEC4-D97A-4A86-9369-836C8ADDCC95}" type="parTrans" cxnId="{0E372582-8408-47B9-9DFE-B96AC1AACC93}">
      <dgm:prSet/>
      <dgm:spPr/>
      <dgm:t>
        <a:bodyPr/>
        <a:lstStyle/>
        <a:p>
          <a:endParaRPr lang="en-US"/>
        </a:p>
      </dgm:t>
    </dgm:pt>
    <dgm:pt modelId="{63E00423-861A-494B-887E-1E6E2056F8A2}" type="sibTrans" cxnId="{0E372582-8408-47B9-9DFE-B96AC1AACC93}">
      <dgm:prSet/>
      <dgm:spPr/>
      <dgm:t>
        <a:bodyPr/>
        <a:lstStyle/>
        <a:p>
          <a:endParaRPr lang="en-US"/>
        </a:p>
      </dgm:t>
    </dgm:pt>
    <dgm:pt modelId="{01155887-03DC-4C5C-BE77-50CC621943DB}">
      <dgm:prSet custT="1"/>
      <dgm:spPr/>
      <dgm:t>
        <a:bodyPr/>
        <a:lstStyle/>
        <a:p>
          <a:pPr>
            <a:lnSpc>
              <a:spcPct val="100000"/>
            </a:lnSpc>
          </a:pPr>
          <a:r>
            <a:rPr lang="es-ES_tradnl" sz="1600" dirty="0"/>
            <a:t>- Compartidos.</a:t>
          </a:r>
          <a:endParaRPr lang="en-US" sz="1600" dirty="0"/>
        </a:p>
      </dgm:t>
    </dgm:pt>
    <dgm:pt modelId="{2DCE5328-8EF0-4F29-8D11-D663A560E626}" type="parTrans" cxnId="{7D1359CC-A155-457D-BC0E-872974F38153}">
      <dgm:prSet/>
      <dgm:spPr/>
      <dgm:t>
        <a:bodyPr/>
        <a:lstStyle/>
        <a:p>
          <a:endParaRPr lang="en-US"/>
        </a:p>
      </dgm:t>
    </dgm:pt>
    <dgm:pt modelId="{E09D391C-E048-408F-B8D2-E655D554789E}" type="sibTrans" cxnId="{7D1359CC-A155-457D-BC0E-872974F38153}">
      <dgm:prSet/>
      <dgm:spPr/>
      <dgm:t>
        <a:bodyPr/>
        <a:lstStyle/>
        <a:p>
          <a:endParaRPr lang="en-US"/>
        </a:p>
      </dgm:t>
    </dgm:pt>
    <dgm:pt modelId="{7AF2FA92-8FA1-4BF4-A264-50EBC02159BF}">
      <dgm:prSet/>
      <dgm:spPr/>
      <dgm:t>
        <a:bodyPr/>
        <a:lstStyle/>
        <a:p>
          <a:pPr>
            <a:lnSpc>
              <a:spcPct val="100000"/>
            </a:lnSpc>
          </a:pPr>
          <a:r>
            <a:rPr lang="es-ES_tradnl"/>
            <a:t>2. Intereses mas poderosos son necesidades básicas:</a:t>
          </a:r>
          <a:endParaRPr lang="en-US"/>
        </a:p>
      </dgm:t>
    </dgm:pt>
    <dgm:pt modelId="{990E0B50-6646-4F21-AA83-47DC06F7551E}" type="parTrans" cxnId="{D6D262BF-F687-4489-98F8-A4624FBEB172}">
      <dgm:prSet/>
      <dgm:spPr/>
      <dgm:t>
        <a:bodyPr/>
        <a:lstStyle/>
        <a:p>
          <a:endParaRPr lang="en-US"/>
        </a:p>
      </dgm:t>
    </dgm:pt>
    <dgm:pt modelId="{60F511FF-E5BA-4E0A-BF6E-BB2CED786EAD}" type="sibTrans" cxnId="{D6D262BF-F687-4489-98F8-A4624FBEB172}">
      <dgm:prSet/>
      <dgm:spPr/>
      <dgm:t>
        <a:bodyPr/>
        <a:lstStyle/>
        <a:p>
          <a:endParaRPr lang="en-US"/>
        </a:p>
      </dgm:t>
    </dgm:pt>
    <dgm:pt modelId="{F816FC59-02FF-4B6C-8BAC-95233D31C69D}">
      <dgm:prSet custT="1"/>
      <dgm:spPr/>
      <dgm:t>
        <a:bodyPr/>
        <a:lstStyle/>
        <a:p>
          <a:pPr>
            <a:lnSpc>
              <a:spcPct val="100000"/>
            </a:lnSpc>
          </a:pPr>
          <a:r>
            <a:rPr lang="es-ES_tradnl" sz="1600" dirty="0"/>
            <a:t>- Seguridad.</a:t>
          </a:r>
          <a:endParaRPr lang="en-US" sz="1600" dirty="0"/>
        </a:p>
      </dgm:t>
    </dgm:pt>
    <dgm:pt modelId="{2F585A92-396B-4B56-A276-0795D5754B8F}" type="parTrans" cxnId="{4DE63539-F983-4019-B29E-579BEA923912}">
      <dgm:prSet/>
      <dgm:spPr/>
      <dgm:t>
        <a:bodyPr/>
        <a:lstStyle/>
        <a:p>
          <a:endParaRPr lang="en-US"/>
        </a:p>
      </dgm:t>
    </dgm:pt>
    <dgm:pt modelId="{2BF7F7AE-9C0E-48EC-89F8-DEFEBD378541}" type="sibTrans" cxnId="{4DE63539-F983-4019-B29E-579BEA923912}">
      <dgm:prSet/>
      <dgm:spPr/>
      <dgm:t>
        <a:bodyPr/>
        <a:lstStyle/>
        <a:p>
          <a:endParaRPr lang="en-US"/>
        </a:p>
      </dgm:t>
    </dgm:pt>
    <dgm:pt modelId="{BC2054EA-3F28-4CD2-A3B0-19A4D0E28D0A}">
      <dgm:prSet custT="1"/>
      <dgm:spPr/>
      <dgm:t>
        <a:bodyPr/>
        <a:lstStyle/>
        <a:p>
          <a:pPr>
            <a:lnSpc>
              <a:spcPct val="100000"/>
            </a:lnSpc>
          </a:pPr>
          <a:r>
            <a:rPr lang="es-ES_tradnl" sz="1600"/>
            <a:t>- Bienestar económico.</a:t>
          </a:r>
          <a:endParaRPr lang="en-US" sz="1600"/>
        </a:p>
      </dgm:t>
    </dgm:pt>
    <dgm:pt modelId="{71505217-EE80-4B8A-9A86-DA7116FD1742}" type="parTrans" cxnId="{1F806E0C-14C6-467D-9197-7EE38AF53567}">
      <dgm:prSet/>
      <dgm:spPr/>
      <dgm:t>
        <a:bodyPr/>
        <a:lstStyle/>
        <a:p>
          <a:endParaRPr lang="en-US"/>
        </a:p>
      </dgm:t>
    </dgm:pt>
    <dgm:pt modelId="{9D423CDC-66A3-40B5-AF62-4DD1ED2171DE}" type="sibTrans" cxnId="{1F806E0C-14C6-467D-9197-7EE38AF53567}">
      <dgm:prSet/>
      <dgm:spPr/>
      <dgm:t>
        <a:bodyPr/>
        <a:lstStyle/>
        <a:p>
          <a:endParaRPr lang="en-US"/>
        </a:p>
      </dgm:t>
    </dgm:pt>
    <dgm:pt modelId="{FEEA7FE3-8A51-460B-A9AD-44165903D5E8}">
      <dgm:prSet custT="1"/>
      <dgm:spPr/>
      <dgm:t>
        <a:bodyPr/>
        <a:lstStyle/>
        <a:p>
          <a:pPr>
            <a:lnSpc>
              <a:spcPct val="100000"/>
            </a:lnSpc>
          </a:pPr>
          <a:r>
            <a:rPr lang="es-ES_tradnl" sz="1600" dirty="0"/>
            <a:t>- Sentido de pertenencia.</a:t>
          </a:r>
          <a:endParaRPr lang="en-US" sz="1600" dirty="0"/>
        </a:p>
      </dgm:t>
    </dgm:pt>
    <dgm:pt modelId="{E6A3ADBE-1E62-4BA0-88DB-59B58A010D7E}" type="parTrans" cxnId="{B61AF498-5828-478D-9466-DBEFFB4F9BA4}">
      <dgm:prSet/>
      <dgm:spPr/>
      <dgm:t>
        <a:bodyPr/>
        <a:lstStyle/>
        <a:p>
          <a:endParaRPr lang="en-US"/>
        </a:p>
      </dgm:t>
    </dgm:pt>
    <dgm:pt modelId="{CB0B2214-54D6-4D64-9AF3-2C8A2F0CA52D}" type="sibTrans" cxnId="{B61AF498-5828-478D-9466-DBEFFB4F9BA4}">
      <dgm:prSet/>
      <dgm:spPr/>
      <dgm:t>
        <a:bodyPr/>
        <a:lstStyle/>
        <a:p>
          <a:endParaRPr lang="en-US"/>
        </a:p>
      </dgm:t>
    </dgm:pt>
    <dgm:pt modelId="{506616F0-0F5F-4826-BCE2-DA0ED534E3F9}">
      <dgm:prSet custT="1"/>
      <dgm:spPr/>
      <dgm:t>
        <a:bodyPr/>
        <a:lstStyle/>
        <a:p>
          <a:pPr>
            <a:lnSpc>
              <a:spcPct val="100000"/>
            </a:lnSpc>
          </a:pPr>
          <a:r>
            <a:rPr lang="es-ES_tradnl" sz="1600" dirty="0"/>
            <a:t>- Reconocimiento.</a:t>
          </a:r>
          <a:endParaRPr lang="en-US" sz="1600" dirty="0"/>
        </a:p>
      </dgm:t>
    </dgm:pt>
    <dgm:pt modelId="{A80EDD82-1E73-4756-8E08-47C16F666DC9}" type="parTrans" cxnId="{F583D376-3A02-46B4-B855-CE6BF2BA7321}">
      <dgm:prSet/>
      <dgm:spPr/>
      <dgm:t>
        <a:bodyPr/>
        <a:lstStyle/>
        <a:p>
          <a:endParaRPr lang="en-US"/>
        </a:p>
      </dgm:t>
    </dgm:pt>
    <dgm:pt modelId="{58E038DA-DE6A-4457-A44C-E120535EF412}" type="sibTrans" cxnId="{F583D376-3A02-46B4-B855-CE6BF2BA7321}">
      <dgm:prSet/>
      <dgm:spPr/>
      <dgm:t>
        <a:bodyPr/>
        <a:lstStyle/>
        <a:p>
          <a:endParaRPr lang="en-US"/>
        </a:p>
      </dgm:t>
    </dgm:pt>
    <dgm:pt modelId="{CB8DC5D7-40A4-4A33-A15C-6A340284A656}">
      <dgm:prSet custT="1"/>
      <dgm:spPr/>
      <dgm:t>
        <a:bodyPr/>
        <a:lstStyle/>
        <a:p>
          <a:pPr>
            <a:lnSpc>
              <a:spcPct val="100000"/>
            </a:lnSpc>
          </a:pPr>
          <a:r>
            <a:rPr lang="es-ES_tradnl" sz="1600" dirty="0"/>
            <a:t>- Control sobre la vida.</a:t>
          </a:r>
          <a:endParaRPr lang="en-US" sz="1600" dirty="0"/>
        </a:p>
      </dgm:t>
    </dgm:pt>
    <dgm:pt modelId="{506021D9-DF53-45B2-974B-367EDAE3630D}" type="parTrans" cxnId="{CCC978AD-64EA-415C-BA81-0EE9AFEE19C4}">
      <dgm:prSet/>
      <dgm:spPr/>
      <dgm:t>
        <a:bodyPr/>
        <a:lstStyle/>
        <a:p>
          <a:endParaRPr lang="en-US"/>
        </a:p>
      </dgm:t>
    </dgm:pt>
    <dgm:pt modelId="{8AA1B56B-48A2-4C37-B1DD-1923757ED82B}" type="sibTrans" cxnId="{CCC978AD-64EA-415C-BA81-0EE9AFEE19C4}">
      <dgm:prSet/>
      <dgm:spPr/>
      <dgm:t>
        <a:bodyPr/>
        <a:lstStyle/>
        <a:p>
          <a:endParaRPr lang="en-US"/>
        </a:p>
      </dgm:t>
    </dgm:pt>
    <dgm:pt modelId="{C6EFF422-9D92-4AAF-B352-E4A341EF4815}">
      <dgm:prSet/>
      <dgm:spPr/>
      <dgm:t>
        <a:bodyPr/>
        <a:lstStyle/>
        <a:p>
          <a:pPr>
            <a:lnSpc>
              <a:spcPct val="100000"/>
            </a:lnSpc>
          </a:pPr>
          <a:r>
            <a:rPr lang="es-ES_tradnl"/>
            <a:t>3. Haga lista de intereses y priorícelos. Mejora calidad de juicios.</a:t>
          </a:r>
          <a:endParaRPr lang="en-US"/>
        </a:p>
      </dgm:t>
    </dgm:pt>
    <dgm:pt modelId="{3B26D6EC-D78D-4851-AD0F-00B5F5229F89}" type="parTrans" cxnId="{9FAAC16E-90EB-4DA5-9FB9-796D7396CC91}">
      <dgm:prSet/>
      <dgm:spPr/>
      <dgm:t>
        <a:bodyPr/>
        <a:lstStyle/>
        <a:p>
          <a:endParaRPr lang="en-US"/>
        </a:p>
      </dgm:t>
    </dgm:pt>
    <dgm:pt modelId="{4E3E68F8-20A7-4A30-8A9A-F64AF7B91DE3}" type="sibTrans" cxnId="{9FAAC16E-90EB-4DA5-9FB9-796D7396CC91}">
      <dgm:prSet/>
      <dgm:spPr/>
      <dgm:t>
        <a:bodyPr/>
        <a:lstStyle/>
        <a:p>
          <a:endParaRPr lang="en-US"/>
        </a:p>
      </dgm:t>
    </dgm:pt>
    <dgm:pt modelId="{D18E5EB1-10F6-4D2F-8DB5-41894974E29D}" type="pres">
      <dgm:prSet presAssocID="{C9449850-2387-4CF5-8857-E045D92C91BD}" presName="root" presStyleCnt="0">
        <dgm:presLayoutVars>
          <dgm:dir/>
          <dgm:resizeHandles val="exact"/>
        </dgm:presLayoutVars>
      </dgm:prSet>
      <dgm:spPr/>
      <dgm:t>
        <a:bodyPr/>
        <a:lstStyle/>
        <a:p>
          <a:endParaRPr lang="es-ES"/>
        </a:p>
      </dgm:t>
    </dgm:pt>
    <dgm:pt modelId="{3BBBD2C3-F5E5-4738-8B24-4C7F03A1E910}" type="pres">
      <dgm:prSet presAssocID="{4B035837-DA50-4296-9470-4C1F49B10E3C}" presName="compNode" presStyleCnt="0"/>
      <dgm:spPr/>
    </dgm:pt>
    <dgm:pt modelId="{11B949EA-7F06-44AA-997F-7D282B7C9867}" type="pres">
      <dgm:prSet presAssocID="{4B035837-DA50-4296-9470-4C1F49B10E3C}" presName="bgRect" presStyleLbl="bgShp" presStyleIdx="0" presStyleCnt="3"/>
      <dgm:spPr/>
    </dgm:pt>
    <dgm:pt modelId="{A7DA94A4-4CBD-4C1A-A343-24BE09A4867E}" type="pres">
      <dgm:prSet presAssocID="{4B035837-DA50-4296-9470-4C1F49B10E3C}"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s-ES"/>
        </a:p>
      </dgm:t>
      <dgm:extLst>
        <a:ext uri="{E40237B7-FDA0-4F09-8148-C483321AD2D9}">
          <dgm14:cNvPr xmlns:dgm14="http://schemas.microsoft.com/office/drawing/2010/diagram" id="0" name="" descr="Share With Person"/>
        </a:ext>
      </dgm:extLst>
    </dgm:pt>
    <dgm:pt modelId="{80958EE3-A74C-4CF1-8ECA-5D170A49B88C}" type="pres">
      <dgm:prSet presAssocID="{4B035837-DA50-4296-9470-4C1F49B10E3C}" presName="spaceRect" presStyleCnt="0"/>
      <dgm:spPr/>
    </dgm:pt>
    <dgm:pt modelId="{5C757630-24D5-4334-B0DF-E68D80ECEDDC}" type="pres">
      <dgm:prSet presAssocID="{4B035837-DA50-4296-9470-4C1F49B10E3C}" presName="parTx" presStyleLbl="revTx" presStyleIdx="0" presStyleCnt="5">
        <dgm:presLayoutVars>
          <dgm:chMax val="0"/>
          <dgm:chPref val="0"/>
        </dgm:presLayoutVars>
      </dgm:prSet>
      <dgm:spPr/>
      <dgm:t>
        <a:bodyPr/>
        <a:lstStyle/>
        <a:p>
          <a:endParaRPr lang="es-ES"/>
        </a:p>
      </dgm:t>
    </dgm:pt>
    <dgm:pt modelId="{A631D011-3C28-4B99-9F65-5B908969709E}" type="pres">
      <dgm:prSet presAssocID="{4B035837-DA50-4296-9470-4C1F49B10E3C}" presName="desTx" presStyleLbl="revTx" presStyleIdx="1" presStyleCnt="5">
        <dgm:presLayoutVars/>
      </dgm:prSet>
      <dgm:spPr/>
      <dgm:t>
        <a:bodyPr/>
        <a:lstStyle/>
        <a:p>
          <a:endParaRPr lang="es-ES"/>
        </a:p>
      </dgm:t>
    </dgm:pt>
    <dgm:pt modelId="{B5D1B82C-A75C-471F-95D1-CAD767CF2498}" type="pres">
      <dgm:prSet presAssocID="{AB9C4F72-7A21-441A-96AE-EF888B55EDF0}" presName="sibTrans" presStyleCnt="0"/>
      <dgm:spPr/>
    </dgm:pt>
    <dgm:pt modelId="{830B1411-716F-433A-A7CA-C1F873CF4F01}" type="pres">
      <dgm:prSet presAssocID="{7AF2FA92-8FA1-4BF4-A264-50EBC02159BF}" presName="compNode" presStyleCnt="0"/>
      <dgm:spPr/>
    </dgm:pt>
    <dgm:pt modelId="{D684A8DD-A1EF-4E99-9AF1-EF44BC5A99BD}" type="pres">
      <dgm:prSet presAssocID="{7AF2FA92-8FA1-4BF4-A264-50EBC02159BF}" presName="bgRect" presStyleLbl="bgShp" presStyleIdx="1" presStyleCnt="3" custScaleY="196912"/>
      <dgm:spPr/>
    </dgm:pt>
    <dgm:pt modelId="{36436237-DA36-42A8-BB40-432308720C8B}" type="pres">
      <dgm:prSet presAssocID="{7AF2FA92-8FA1-4BF4-A264-50EBC02159BF}"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es-ES"/>
        </a:p>
      </dgm:t>
      <dgm:extLst>
        <a:ext uri="{E40237B7-FDA0-4F09-8148-C483321AD2D9}">
          <dgm14:cNvPr xmlns:dgm14="http://schemas.microsoft.com/office/drawing/2010/diagram" id="0" name="" descr="Ladrón"/>
        </a:ext>
      </dgm:extLst>
    </dgm:pt>
    <dgm:pt modelId="{AD7B4F30-B501-4F6E-9D2F-30820A47E954}" type="pres">
      <dgm:prSet presAssocID="{7AF2FA92-8FA1-4BF4-A264-50EBC02159BF}" presName="spaceRect" presStyleCnt="0"/>
      <dgm:spPr/>
    </dgm:pt>
    <dgm:pt modelId="{B146C4AF-0522-4A80-8B54-7EC51409CBF1}" type="pres">
      <dgm:prSet presAssocID="{7AF2FA92-8FA1-4BF4-A264-50EBC02159BF}" presName="parTx" presStyleLbl="revTx" presStyleIdx="2" presStyleCnt="5">
        <dgm:presLayoutVars>
          <dgm:chMax val="0"/>
          <dgm:chPref val="0"/>
        </dgm:presLayoutVars>
      </dgm:prSet>
      <dgm:spPr/>
      <dgm:t>
        <a:bodyPr/>
        <a:lstStyle/>
        <a:p>
          <a:endParaRPr lang="es-ES"/>
        </a:p>
      </dgm:t>
    </dgm:pt>
    <dgm:pt modelId="{E92DC0B8-65B6-47C4-A1EF-9A7231F56B3D}" type="pres">
      <dgm:prSet presAssocID="{7AF2FA92-8FA1-4BF4-A264-50EBC02159BF}" presName="desTx" presStyleLbl="revTx" presStyleIdx="3" presStyleCnt="5" custScaleY="162097">
        <dgm:presLayoutVars/>
      </dgm:prSet>
      <dgm:spPr/>
      <dgm:t>
        <a:bodyPr/>
        <a:lstStyle/>
        <a:p>
          <a:endParaRPr lang="es-ES"/>
        </a:p>
      </dgm:t>
    </dgm:pt>
    <dgm:pt modelId="{51BA13F6-1013-4240-95FC-9CD2AFE38361}" type="pres">
      <dgm:prSet presAssocID="{60F511FF-E5BA-4E0A-BF6E-BB2CED786EAD}" presName="sibTrans" presStyleCnt="0"/>
      <dgm:spPr/>
    </dgm:pt>
    <dgm:pt modelId="{252A9AE0-43D8-44F4-A8DC-620C74093428}" type="pres">
      <dgm:prSet presAssocID="{C6EFF422-9D92-4AAF-B352-E4A341EF4815}" presName="compNode" presStyleCnt="0"/>
      <dgm:spPr/>
    </dgm:pt>
    <dgm:pt modelId="{2DB92392-606A-4A89-AF2A-A84855FFACF4}" type="pres">
      <dgm:prSet presAssocID="{C6EFF422-9D92-4AAF-B352-E4A341EF4815}" presName="bgRect" presStyleLbl="bgShp" presStyleIdx="2" presStyleCnt="3"/>
      <dgm:spPr/>
    </dgm:pt>
    <dgm:pt modelId="{AB403275-C51A-4A18-B326-D1FEE47E2B4F}" type="pres">
      <dgm:prSet presAssocID="{C6EFF422-9D92-4AAF-B352-E4A341EF4815}"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es-ES"/>
        </a:p>
      </dgm:t>
      <dgm:extLst>
        <a:ext uri="{E40237B7-FDA0-4F09-8148-C483321AD2D9}">
          <dgm14:cNvPr xmlns:dgm14="http://schemas.microsoft.com/office/drawing/2010/diagram" id="0" name="" descr="Martillo de juez"/>
        </a:ext>
      </dgm:extLst>
    </dgm:pt>
    <dgm:pt modelId="{42C23766-B7E0-4EE6-9486-056193999197}" type="pres">
      <dgm:prSet presAssocID="{C6EFF422-9D92-4AAF-B352-E4A341EF4815}" presName="spaceRect" presStyleCnt="0"/>
      <dgm:spPr/>
    </dgm:pt>
    <dgm:pt modelId="{B63E7937-103D-4215-8CE5-998D61721B62}" type="pres">
      <dgm:prSet presAssocID="{C6EFF422-9D92-4AAF-B352-E4A341EF4815}" presName="parTx" presStyleLbl="revTx" presStyleIdx="4" presStyleCnt="5">
        <dgm:presLayoutVars>
          <dgm:chMax val="0"/>
          <dgm:chPref val="0"/>
        </dgm:presLayoutVars>
      </dgm:prSet>
      <dgm:spPr/>
      <dgm:t>
        <a:bodyPr/>
        <a:lstStyle/>
        <a:p>
          <a:endParaRPr lang="es-ES"/>
        </a:p>
      </dgm:t>
    </dgm:pt>
  </dgm:ptLst>
  <dgm:cxnLst>
    <dgm:cxn modelId="{E279C0A1-BEAB-4D62-ADDD-66CCB356B825}" type="presOf" srcId="{BC2054EA-3F28-4CD2-A3B0-19A4D0E28D0A}" destId="{E92DC0B8-65B6-47C4-A1EF-9A7231F56B3D}" srcOrd="0" destOrd="1" presId="urn:microsoft.com/office/officeart/2018/2/layout/IconVerticalSolidList"/>
    <dgm:cxn modelId="{7D1359CC-A155-457D-BC0E-872974F38153}" srcId="{4B035837-DA50-4296-9470-4C1F49B10E3C}" destId="{01155887-03DC-4C5C-BE77-50CC621943DB}" srcOrd="1" destOrd="0" parTransId="{2DCE5328-8EF0-4F29-8D11-D663A560E626}" sibTransId="{E09D391C-E048-408F-B8D2-E655D554789E}"/>
    <dgm:cxn modelId="{CCC978AD-64EA-415C-BA81-0EE9AFEE19C4}" srcId="{7AF2FA92-8FA1-4BF4-A264-50EBC02159BF}" destId="{CB8DC5D7-40A4-4A33-A15C-6A340284A656}" srcOrd="4" destOrd="0" parTransId="{506021D9-DF53-45B2-974B-367EDAE3630D}" sibTransId="{8AA1B56B-48A2-4C37-B1DD-1923757ED82B}"/>
    <dgm:cxn modelId="{97AF86E1-152A-4A92-9658-306439BD29BE}" type="presOf" srcId="{DFA233C8-762C-40CD-8879-9931A1859C9D}" destId="{A631D011-3C28-4B99-9F65-5B908969709E}" srcOrd="0" destOrd="0" presId="urn:microsoft.com/office/officeart/2018/2/layout/IconVerticalSolidList"/>
    <dgm:cxn modelId="{A01E8BC9-6BEE-49E0-B7B3-22A4C9399696}" type="presOf" srcId="{CB8DC5D7-40A4-4A33-A15C-6A340284A656}" destId="{E92DC0B8-65B6-47C4-A1EF-9A7231F56B3D}" srcOrd="0" destOrd="4" presId="urn:microsoft.com/office/officeart/2018/2/layout/IconVerticalSolidList"/>
    <dgm:cxn modelId="{E897D8BE-C6BC-4C6A-983E-193B41EC271D}" type="presOf" srcId="{7AF2FA92-8FA1-4BF4-A264-50EBC02159BF}" destId="{B146C4AF-0522-4A80-8B54-7EC51409CBF1}" srcOrd="0" destOrd="0" presId="urn:microsoft.com/office/officeart/2018/2/layout/IconVerticalSolidList"/>
    <dgm:cxn modelId="{B634C138-C6DB-4DA1-8CF8-809665653757}" type="presOf" srcId="{01155887-03DC-4C5C-BE77-50CC621943DB}" destId="{A631D011-3C28-4B99-9F65-5B908969709E}" srcOrd="0" destOrd="1" presId="urn:microsoft.com/office/officeart/2018/2/layout/IconVerticalSolidList"/>
    <dgm:cxn modelId="{1F806E0C-14C6-467D-9197-7EE38AF53567}" srcId="{7AF2FA92-8FA1-4BF4-A264-50EBC02159BF}" destId="{BC2054EA-3F28-4CD2-A3B0-19A4D0E28D0A}" srcOrd="1" destOrd="0" parTransId="{71505217-EE80-4B8A-9A86-DA7116FD1742}" sibTransId="{9D423CDC-66A3-40B5-AF62-4DD1ED2171DE}"/>
    <dgm:cxn modelId="{6DA4BF69-6655-48C3-854C-DA9DD314AE6D}" type="presOf" srcId="{C9449850-2387-4CF5-8857-E045D92C91BD}" destId="{D18E5EB1-10F6-4D2F-8DB5-41894974E29D}" srcOrd="0" destOrd="0" presId="urn:microsoft.com/office/officeart/2018/2/layout/IconVerticalSolidList"/>
    <dgm:cxn modelId="{F583D376-3A02-46B4-B855-CE6BF2BA7321}" srcId="{7AF2FA92-8FA1-4BF4-A264-50EBC02159BF}" destId="{506616F0-0F5F-4826-BCE2-DA0ED534E3F9}" srcOrd="3" destOrd="0" parTransId="{A80EDD82-1E73-4756-8E08-47C16F666DC9}" sibTransId="{58E038DA-DE6A-4457-A44C-E120535EF412}"/>
    <dgm:cxn modelId="{3C68DB37-B1E0-4BFC-8874-6E9A695F1601}" srcId="{C9449850-2387-4CF5-8857-E045D92C91BD}" destId="{4B035837-DA50-4296-9470-4C1F49B10E3C}" srcOrd="0" destOrd="0" parTransId="{DC5B8CF5-C257-4757-9527-7B87F81BC83C}" sibTransId="{AB9C4F72-7A21-441A-96AE-EF888B55EDF0}"/>
    <dgm:cxn modelId="{D6D262BF-F687-4489-98F8-A4624FBEB172}" srcId="{C9449850-2387-4CF5-8857-E045D92C91BD}" destId="{7AF2FA92-8FA1-4BF4-A264-50EBC02159BF}" srcOrd="1" destOrd="0" parTransId="{990E0B50-6646-4F21-AA83-47DC06F7551E}" sibTransId="{60F511FF-E5BA-4E0A-BF6E-BB2CED786EAD}"/>
    <dgm:cxn modelId="{862FBA52-4375-4DE2-845E-B6FBC2A361A5}" type="presOf" srcId="{C6EFF422-9D92-4AAF-B352-E4A341EF4815}" destId="{B63E7937-103D-4215-8CE5-998D61721B62}" srcOrd="0" destOrd="0" presId="urn:microsoft.com/office/officeart/2018/2/layout/IconVerticalSolidList"/>
    <dgm:cxn modelId="{0FC89B06-C24F-4200-9C23-1C5CCCC842DA}" type="presOf" srcId="{F816FC59-02FF-4B6C-8BAC-95233D31C69D}" destId="{E92DC0B8-65B6-47C4-A1EF-9A7231F56B3D}" srcOrd="0" destOrd="0" presId="urn:microsoft.com/office/officeart/2018/2/layout/IconVerticalSolidList"/>
    <dgm:cxn modelId="{B61AF498-5828-478D-9466-DBEFFB4F9BA4}" srcId="{7AF2FA92-8FA1-4BF4-A264-50EBC02159BF}" destId="{FEEA7FE3-8A51-460B-A9AD-44165903D5E8}" srcOrd="2" destOrd="0" parTransId="{E6A3ADBE-1E62-4BA0-88DB-59B58A010D7E}" sibTransId="{CB0B2214-54D6-4D64-9AF3-2C8A2F0CA52D}"/>
    <dgm:cxn modelId="{6EA78D0C-9938-42C7-B720-3A54BE2DA8FC}" type="presOf" srcId="{FEEA7FE3-8A51-460B-A9AD-44165903D5E8}" destId="{E92DC0B8-65B6-47C4-A1EF-9A7231F56B3D}" srcOrd="0" destOrd="2" presId="urn:microsoft.com/office/officeart/2018/2/layout/IconVerticalSolidList"/>
    <dgm:cxn modelId="{0E372582-8408-47B9-9DFE-B96AC1AACC93}" srcId="{4B035837-DA50-4296-9470-4C1F49B10E3C}" destId="{DFA233C8-762C-40CD-8879-9931A1859C9D}" srcOrd="0" destOrd="0" parTransId="{1E13EEC4-D97A-4A86-9369-836C8ADDCC95}" sibTransId="{63E00423-861A-494B-887E-1E6E2056F8A2}"/>
    <dgm:cxn modelId="{9FAAC16E-90EB-4DA5-9FB9-796D7396CC91}" srcId="{C9449850-2387-4CF5-8857-E045D92C91BD}" destId="{C6EFF422-9D92-4AAF-B352-E4A341EF4815}" srcOrd="2" destOrd="0" parTransId="{3B26D6EC-D78D-4851-AD0F-00B5F5229F89}" sibTransId="{4E3E68F8-20A7-4A30-8A9A-F64AF7B91DE3}"/>
    <dgm:cxn modelId="{4DE63539-F983-4019-B29E-579BEA923912}" srcId="{7AF2FA92-8FA1-4BF4-A264-50EBC02159BF}" destId="{F816FC59-02FF-4B6C-8BAC-95233D31C69D}" srcOrd="0" destOrd="0" parTransId="{2F585A92-396B-4B56-A276-0795D5754B8F}" sibTransId="{2BF7F7AE-9C0E-48EC-89F8-DEFEBD378541}"/>
    <dgm:cxn modelId="{58DD9344-F1A2-4AB7-B120-8B9D20A9D461}" type="presOf" srcId="{506616F0-0F5F-4826-BCE2-DA0ED534E3F9}" destId="{E92DC0B8-65B6-47C4-A1EF-9A7231F56B3D}" srcOrd="0" destOrd="3" presId="urn:microsoft.com/office/officeart/2018/2/layout/IconVerticalSolidList"/>
    <dgm:cxn modelId="{DC6CD9FF-ADD1-465A-9FCC-C5A27BDE7FD4}" type="presOf" srcId="{4B035837-DA50-4296-9470-4C1F49B10E3C}" destId="{5C757630-24D5-4334-B0DF-E68D80ECEDDC}" srcOrd="0" destOrd="0" presId="urn:microsoft.com/office/officeart/2018/2/layout/IconVerticalSolidList"/>
    <dgm:cxn modelId="{FF2BE0CB-07A2-419A-9C7D-29505588A706}" type="presParOf" srcId="{D18E5EB1-10F6-4D2F-8DB5-41894974E29D}" destId="{3BBBD2C3-F5E5-4738-8B24-4C7F03A1E910}" srcOrd="0" destOrd="0" presId="urn:microsoft.com/office/officeart/2018/2/layout/IconVerticalSolidList"/>
    <dgm:cxn modelId="{5021B206-4D69-4EBF-AEBA-5ABE705A260A}" type="presParOf" srcId="{3BBBD2C3-F5E5-4738-8B24-4C7F03A1E910}" destId="{11B949EA-7F06-44AA-997F-7D282B7C9867}" srcOrd="0" destOrd="0" presId="urn:microsoft.com/office/officeart/2018/2/layout/IconVerticalSolidList"/>
    <dgm:cxn modelId="{1AAAA5E6-9ACC-41D0-905F-07B175542510}" type="presParOf" srcId="{3BBBD2C3-F5E5-4738-8B24-4C7F03A1E910}" destId="{A7DA94A4-4CBD-4C1A-A343-24BE09A4867E}" srcOrd="1" destOrd="0" presId="urn:microsoft.com/office/officeart/2018/2/layout/IconVerticalSolidList"/>
    <dgm:cxn modelId="{3DEC83B7-9022-4B9A-855B-E336F6AB76A0}" type="presParOf" srcId="{3BBBD2C3-F5E5-4738-8B24-4C7F03A1E910}" destId="{80958EE3-A74C-4CF1-8ECA-5D170A49B88C}" srcOrd="2" destOrd="0" presId="urn:microsoft.com/office/officeart/2018/2/layout/IconVerticalSolidList"/>
    <dgm:cxn modelId="{87E7D04B-F91C-4DF3-AF12-635E5CF48149}" type="presParOf" srcId="{3BBBD2C3-F5E5-4738-8B24-4C7F03A1E910}" destId="{5C757630-24D5-4334-B0DF-E68D80ECEDDC}" srcOrd="3" destOrd="0" presId="urn:microsoft.com/office/officeart/2018/2/layout/IconVerticalSolidList"/>
    <dgm:cxn modelId="{324B6FEA-1D2B-4CDE-99CA-F587097E3FDD}" type="presParOf" srcId="{3BBBD2C3-F5E5-4738-8B24-4C7F03A1E910}" destId="{A631D011-3C28-4B99-9F65-5B908969709E}" srcOrd="4" destOrd="0" presId="urn:microsoft.com/office/officeart/2018/2/layout/IconVerticalSolidList"/>
    <dgm:cxn modelId="{16019817-63B5-452C-BEB8-2F1845FABAD3}" type="presParOf" srcId="{D18E5EB1-10F6-4D2F-8DB5-41894974E29D}" destId="{B5D1B82C-A75C-471F-95D1-CAD767CF2498}" srcOrd="1" destOrd="0" presId="urn:microsoft.com/office/officeart/2018/2/layout/IconVerticalSolidList"/>
    <dgm:cxn modelId="{C275A6D0-19A8-472E-98ED-E9DAA0F3DA87}" type="presParOf" srcId="{D18E5EB1-10F6-4D2F-8DB5-41894974E29D}" destId="{830B1411-716F-433A-A7CA-C1F873CF4F01}" srcOrd="2" destOrd="0" presId="urn:microsoft.com/office/officeart/2018/2/layout/IconVerticalSolidList"/>
    <dgm:cxn modelId="{C341C716-92C9-4F73-9775-273058815B69}" type="presParOf" srcId="{830B1411-716F-433A-A7CA-C1F873CF4F01}" destId="{D684A8DD-A1EF-4E99-9AF1-EF44BC5A99BD}" srcOrd="0" destOrd="0" presId="urn:microsoft.com/office/officeart/2018/2/layout/IconVerticalSolidList"/>
    <dgm:cxn modelId="{698A5A14-693E-4DA1-BDAA-D14A9AC2C4A3}" type="presParOf" srcId="{830B1411-716F-433A-A7CA-C1F873CF4F01}" destId="{36436237-DA36-42A8-BB40-432308720C8B}" srcOrd="1" destOrd="0" presId="urn:microsoft.com/office/officeart/2018/2/layout/IconVerticalSolidList"/>
    <dgm:cxn modelId="{6CCC9EA8-5CD5-4427-929C-9385C5B32939}" type="presParOf" srcId="{830B1411-716F-433A-A7CA-C1F873CF4F01}" destId="{AD7B4F30-B501-4F6E-9D2F-30820A47E954}" srcOrd="2" destOrd="0" presId="urn:microsoft.com/office/officeart/2018/2/layout/IconVerticalSolidList"/>
    <dgm:cxn modelId="{245323C3-CEBA-44BE-83D1-8862D3E8F94B}" type="presParOf" srcId="{830B1411-716F-433A-A7CA-C1F873CF4F01}" destId="{B146C4AF-0522-4A80-8B54-7EC51409CBF1}" srcOrd="3" destOrd="0" presId="urn:microsoft.com/office/officeart/2018/2/layout/IconVerticalSolidList"/>
    <dgm:cxn modelId="{40AD84C2-50FA-4F45-97B2-74A652C9C19F}" type="presParOf" srcId="{830B1411-716F-433A-A7CA-C1F873CF4F01}" destId="{E92DC0B8-65B6-47C4-A1EF-9A7231F56B3D}" srcOrd="4" destOrd="0" presId="urn:microsoft.com/office/officeart/2018/2/layout/IconVerticalSolidList"/>
    <dgm:cxn modelId="{253181A4-30D8-435F-B966-22E15D4DCEC0}" type="presParOf" srcId="{D18E5EB1-10F6-4D2F-8DB5-41894974E29D}" destId="{51BA13F6-1013-4240-95FC-9CD2AFE38361}" srcOrd="3" destOrd="0" presId="urn:microsoft.com/office/officeart/2018/2/layout/IconVerticalSolidList"/>
    <dgm:cxn modelId="{73237251-E060-481B-9124-E18B9FE36DDD}" type="presParOf" srcId="{D18E5EB1-10F6-4D2F-8DB5-41894974E29D}" destId="{252A9AE0-43D8-44F4-A8DC-620C74093428}" srcOrd="4" destOrd="0" presId="urn:microsoft.com/office/officeart/2018/2/layout/IconVerticalSolidList"/>
    <dgm:cxn modelId="{75300180-9ADF-43D5-AD22-ECE66FF1D4B3}" type="presParOf" srcId="{252A9AE0-43D8-44F4-A8DC-620C74093428}" destId="{2DB92392-606A-4A89-AF2A-A84855FFACF4}" srcOrd="0" destOrd="0" presId="urn:microsoft.com/office/officeart/2018/2/layout/IconVerticalSolidList"/>
    <dgm:cxn modelId="{705B6EB3-D2EF-4476-BD27-8AF8E09FEE36}" type="presParOf" srcId="{252A9AE0-43D8-44F4-A8DC-620C74093428}" destId="{AB403275-C51A-4A18-B326-D1FEE47E2B4F}" srcOrd="1" destOrd="0" presId="urn:microsoft.com/office/officeart/2018/2/layout/IconVerticalSolidList"/>
    <dgm:cxn modelId="{FF55AE6C-56C0-4FD1-B5DF-B98C2C10A227}" type="presParOf" srcId="{252A9AE0-43D8-44F4-A8DC-620C74093428}" destId="{42C23766-B7E0-4EE6-9486-056193999197}" srcOrd="2" destOrd="0" presId="urn:microsoft.com/office/officeart/2018/2/layout/IconVerticalSolidList"/>
    <dgm:cxn modelId="{1012EC8C-B3E3-482C-9ADA-3FECAF7EA80B}" type="presParOf" srcId="{252A9AE0-43D8-44F4-A8DC-620C74093428}" destId="{B63E7937-103D-4215-8CE5-998D61721B6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600E07B-BC92-41C5-9CB2-BE3CCA8EFACB}"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6C431971-6EC0-4F4E-BD4B-C7C01A71D159}">
      <dgm:prSet/>
      <dgm:spPr/>
      <dgm:t>
        <a:bodyPr/>
        <a:lstStyle/>
        <a:p>
          <a:r>
            <a:rPr lang="es-ES" b="1" dirty="0"/>
            <a:t>1. Luchar: perder - perder</a:t>
          </a:r>
          <a:endParaRPr lang="en-US" dirty="0"/>
        </a:p>
      </dgm:t>
    </dgm:pt>
    <dgm:pt modelId="{42048732-4EDD-4E8C-AB54-DD997CB9E041}" type="parTrans" cxnId="{906C7E70-6EC9-4F2A-838F-0CAEF27967F1}">
      <dgm:prSet/>
      <dgm:spPr/>
      <dgm:t>
        <a:bodyPr/>
        <a:lstStyle/>
        <a:p>
          <a:endParaRPr lang="en-US" sz="2000"/>
        </a:p>
      </dgm:t>
    </dgm:pt>
    <dgm:pt modelId="{952F90CF-42BB-4DB8-BCD3-128A24687BB9}" type="sibTrans" cxnId="{906C7E70-6EC9-4F2A-838F-0CAEF27967F1}">
      <dgm:prSet/>
      <dgm:spPr/>
      <dgm:t>
        <a:bodyPr/>
        <a:lstStyle/>
        <a:p>
          <a:endParaRPr lang="en-US"/>
        </a:p>
      </dgm:t>
    </dgm:pt>
    <dgm:pt modelId="{B66D1750-D260-4EF0-AD0D-DC423EA8CFDE}">
      <dgm:prSet custT="1"/>
      <dgm:spPr/>
      <dgm:t>
        <a:bodyPr/>
        <a:lstStyle/>
        <a:p>
          <a:r>
            <a:rPr lang="es-ES" sz="1200" u="sng">
              <a:highlight>
                <a:srgbClr val="FFFF00"/>
              </a:highlight>
            </a:rPr>
            <a:t>Cuando tratarnos de convencer a otro que acepte nuestros intereses</a:t>
          </a:r>
          <a:r>
            <a:rPr lang="es-ES" sz="1200" u="sng"/>
            <a:t>. </a:t>
          </a:r>
          <a:r>
            <a:rPr lang="es-ES" sz="1200"/>
            <a:t>Específicamente equivale al estilo de </a:t>
          </a:r>
          <a:r>
            <a:rPr lang="es-ES" sz="1200" u="sng">
              <a:highlight>
                <a:srgbClr val="FFFF00"/>
              </a:highlight>
            </a:rPr>
            <a:t>negociación duro</a:t>
          </a:r>
          <a:r>
            <a:rPr lang="es-ES" sz="1200"/>
            <a:t>. Ejemplo naranjas, en el caso de las primas hermanas, cada una tratará de quedarse con la naranja para ella sola.</a:t>
          </a:r>
          <a:endParaRPr lang="en-US" sz="1200"/>
        </a:p>
      </dgm:t>
    </dgm:pt>
    <dgm:pt modelId="{ADC038FA-069A-4267-A48D-998FD2FD928D}" type="parTrans" cxnId="{4E3C96D1-B83F-4D9A-9157-91304E567A01}">
      <dgm:prSet/>
      <dgm:spPr/>
      <dgm:t>
        <a:bodyPr/>
        <a:lstStyle/>
        <a:p>
          <a:endParaRPr lang="en-US" sz="2000"/>
        </a:p>
      </dgm:t>
    </dgm:pt>
    <dgm:pt modelId="{EE47B163-2E28-4A84-87E0-25A238F2E65B}" type="sibTrans" cxnId="{4E3C96D1-B83F-4D9A-9157-91304E567A01}">
      <dgm:prSet/>
      <dgm:spPr/>
      <dgm:t>
        <a:bodyPr/>
        <a:lstStyle/>
        <a:p>
          <a:endParaRPr lang="en-US"/>
        </a:p>
      </dgm:t>
    </dgm:pt>
    <dgm:pt modelId="{75CBD1D2-B9B9-460B-A533-B1DDFEAFCB69}">
      <dgm:prSet/>
      <dgm:spPr/>
      <dgm:t>
        <a:bodyPr/>
        <a:lstStyle/>
        <a:p>
          <a:r>
            <a:rPr lang="es-ES" b="1"/>
            <a:t>2.  Aceptar: perder - ganar</a:t>
          </a:r>
          <a:endParaRPr lang="en-US"/>
        </a:p>
      </dgm:t>
    </dgm:pt>
    <dgm:pt modelId="{DA617B68-FF76-485F-9570-081342828D39}" type="parTrans" cxnId="{5192C6DB-0957-4C53-8D1B-81FFDB7E8F05}">
      <dgm:prSet/>
      <dgm:spPr/>
      <dgm:t>
        <a:bodyPr/>
        <a:lstStyle/>
        <a:p>
          <a:endParaRPr lang="en-US" sz="2000"/>
        </a:p>
      </dgm:t>
    </dgm:pt>
    <dgm:pt modelId="{3FC50A30-7B95-4BA1-92C2-040804FE3A1F}" type="sibTrans" cxnId="{5192C6DB-0957-4C53-8D1B-81FFDB7E8F05}">
      <dgm:prSet/>
      <dgm:spPr/>
      <dgm:t>
        <a:bodyPr/>
        <a:lstStyle/>
        <a:p>
          <a:endParaRPr lang="en-US"/>
        </a:p>
      </dgm:t>
    </dgm:pt>
    <dgm:pt modelId="{DA53AD3E-2DA0-4BEC-B691-AA529A814485}">
      <dgm:prSet custT="1"/>
      <dgm:spPr/>
      <dgm:t>
        <a:bodyPr/>
        <a:lstStyle/>
        <a:p>
          <a:r>
            <a:rPr lang="es-ES" sz="1200" dirty="0"/>
            <a:t>Estrategia en la cual una parte trata de ayudar a la otra a conseguir sus objetivos. </a:t>
          </a:r>
          <a:r>
            <a:rPr lang="es-ES" sz="1200" u="sng" dirty="0">
              <a:highlight>
                <a:srgbClr val="FFFF00"/>
              </a:highlight>
            </a:rPr>
            <a:t>En vez de centrarnos en nuestros intereses lo hacemos en los del contrario.</a:t>
          </a:r>
          <a:r>
            <a:rPr lang="es-ES" sz="1200" dirty="0"/>
            <a:t> Esta perspectiva equivale a  un cierto tipo de </a:t>
          </a:r>
          <a:r>
            <a:rPr lang="es-ES" sz="1200" u="sng" dirty="0">
              <a:highlight>
                <a:srgbClr val="FFFF00"/>
              </a:highlight>
            </a:rPr>
            <a:t>estilo suave</a:t>
          </a:r>
          <a:r>
            <a:rPr lang="es-ES" sz="1200" dirty="0"/>
            <a:t>. El efecto de esto es que una de las primas hermanas (la más fuerte o la más manipuladora), podrá hacer lo que desea y la otra se quedará sin nada. </a:t>
          </a:r>
          <a:endParaRPr lang="en-US" sz="1200" dirty="0"/>
        </a:p>
      </dgm:t>
    </dgm:pt>
    <dgm:pt modelId="{D3B4C0BF-68C2-46C1-A7CF-1030A33B351A}" type="parTrans" cxnId="{47D288EB-A2AE-4020-9E78-CE21C3951B1E}">
      <dgm:prSet/>
      <dgm:spPr/>
      <dgm:t>
        <a:bodyPr/>
        <a:lstStyle/>
        <a:p>
          <a:endParaRPr lang="en-US" sz="2000"/>
        </a:p>
      </dgm:t>
    </dgm:pt>
    <dgm:pt modelId="{839E63F1-B44E-4F8D-981A-B5BA8E0F714F}" type="sibTrans" cxnId="{47D288EB-A2AE-4020-9E78-CE21C3951B1E}">
      <dgm:prSet/>
      <dgm:spPr/>
      <dgm:t>
        <a:bodyPr/>
        <a:lstStyle/>
        <a:p>
          <a:endParaRPr lang="en-US"/>
        </a:p>
      </dgm:t>
    </dgm:pt>
    <dgm:pt modelId="{3B00D83B-7E34-4886-AE4F-8F2A5CD3534A}">
      <dgm:prSet/>
      <dgm:spPr/>
      <dgm:t>
        <a:bodyPr/>
        <a:lstStyle/>
        <a:p>
          <a:r>
            <a:rPr lang="es-ES" b="1"/>
            <a:t>3. Compromiso: nadie gana – nadie pierde</a:t>
          </a:r>
          <a:endParaRPr lang="en-US"/>
        </a:p>
      </dgm:t>
    </dgm:pt>
    <dgm:pt modelId="{DAB440A3-ED85-49F2-9D31-71E7A9A4EFBB}" type="parTrans" cxnId="{826912D4-A621-4454-8088-BFDFEAD74100}">
      <dgm:prSet/>
      <dgm:spPr/>
      <dgm:t>
        <a:bodyPr/>
        <a:lstStyle/>
        <a:p>
          <a:endParaRPr lang="en-US" sz="2000"/>
        </a:p>
      </dgm:t>
    </dgm:pt>
    <dgm:pt modelId="{47A7A6BD-52C2-4D27-BE9C-95A044CD1DEE}" type="sibTrans" cxnId="{826912D4-A621-4454-8088-BFDFEAD74100}">
      <dgm:prSet/>
      <dgm:spPr/>
      <dgm:t>
        <a:bodyPr/>
        <a:lstStyle/>
        <a:p>
          <a:endParaRPr lang="en-US"/>
        </a:p>
      </dgm:t>
    </dgm:pt>
    <dgm:pt modelId="{1ED818FE-ECE6-4464-8951-E0F9BB2ADE75}">
      <dgm:prSet custT="1"/>
      <dgm:spPr/>
      <dgm:t>
        <a:bodyPr/>
        <a:lstStyle/>
        <a:p>
          <a:r>
            <a:rPr lang="es-ES" sz="1200" dirty="0"/>
            <a:t>Cuando las partes </a:t>
          </a:r>
          <a:r>
            <a:rPr lang="es-ES" sz="1200" u="sng" dirty="0">
              <a:highlight>
                <a:srgbClr val="FFFF00"/>
              </a:highlight>
            </a:rPr>
            <a:t>se dividen las diferencias</a:t>
          </a:r>
          <a:r>
            <a:rPr lang="es-ES" sz="1200" dirty="0"/>
            <a:t>. Ninguna gana totalmente. Ninguna pierde totalmente. Las partes desarrollan formulas de solución a sus diferencias. Equivale a dividir la naranja en dos partes iguales, con lo  cual tampoco se alcanzará la solución ideal. </a:t>
          </a:r>
          <a:endParaRPr lang="en-US" sz="1200" dirty="0"/>
        </a:p>
      </dgm:t>
    </dgm:pt>
    <dgm:pt modelId="{7102D010-2832-4CCD-ADEE-CDDCC017400A}" type="parTrans" cxnId="{85039C9D-E261-4030-AAC8-2AC1B4BD4BE9}">
      <dgm:prSet/>
      <dgm:spPr/>
      <dgm:t>
        <a:bodyPr/>
        <a:lstStyle/>
        <a:p>
          <a:endParaRPr lang="en-US" sz="2000"/>
        </a:p>
      </dgm:t>
    </dgm:pt>
    <dgm:pt modelId="{0EB12883-5838-4F29-9EB8-8F85A7D45051}" type="sibTrans" cxnId="{85039C9D-E261-4030-AAC8-2AC1B4BD4BE9}">
      <dgm:prSet/>
      <dgm:spPr/>
      <dgm:t>
        <a:bodyPr/>
        <a:lstStyle/>
        <a:p>
          <a:endParaRPr lang="en-US"/>
        </a:p>
      </dgm:t>
    </dgm:pt>
    <dgm:pt modelId="{BA3709FC-911E-4D38-A38E-D6399C6EF60C}">
      <dgm:prSet/>
      <dgm:spPr/>
      <dgm:t>
        <a:bodyPr/>
        <a:lstStyle/>
        <a:p>
          <a:r>
            <a:rPr lang="es-ES" b="1"/>
            <a:t>4. Colaborar: ganar - ganar</a:t>
          </a:r>
          <a:endParaRPr lang="en-US"/>
        </a:p>
      </dgm:t>
    </dgm:pt>
    <dgm:pt modelId="{3E68F538-D888-4EE7-809D-62D6792C1C90}" type="parTrans" cxnId="{EE578B4D-607E-4335-9BCB-D89BB806C414}">
      <dgm:prSet/>
      <dgm:spPr/>
      <dgm:t>
        <a:bodyPr/>
        <a:lstStyle/>
        <a:p>
          <a:endParaRPr lang="en-US" sz="2000"/>
        </a:p>
      </dgm:t>
    </dgm:pt>
    <dgm:pt modelId="{4A62432A-6074-439B-8A28-F696FACC4F1F}" type="sibTrans" cxnId="{EE578B4D-607E-4335-9BCB-D89BB806C414}">
      <dgm:prSet/>
      <dgm:spPr/>
      <dgm:t>
        <a:bodyPr/>
        <a:lstStyle/>
        <a:p>
          <a:endParaRPr lang="en-US"/>
        </a:p>
      </dgm:t>
    </dgm:pt>
    <dgm:pt modelId="{5D535142-EDED-4A08-A753-706C7A748074}">
      <dgm:prSet/>
      <dgm:spPr/>
      <dgm:t>
        <a:bodyPr/>
        <a:lstStyle/>
        <a:p>
          <a:r>
            <a:rPr lang="es-ES" b="1"/>
            <a:t>5. Evitar: ganar - perder</a:t>
          </a:r>
          <a:endParaRPr lang="en-US"/>
        </a:p>
      </dgm:t>
    </dgm:pt>
    <dgm:pt modelId="{F7F5FCA5-55FD-40E0-BEF3-3F3CE1000558}" type="parTrans" cxnId="{F3ACF3BC-A712-430D-BB14-296D1776E84E}">
      <dgm:prSet/>
      <dgm:spPr/>
      <dgm:t>
        <a:bodyPr/>
        <a:lstStyle/>
        <a:p>
          <a:endParaRPr lang="en-US" sz="2000"/>
        </a:p>
      </dgm:t>
    </dgm:pt>
    <dgm:pt modelId="{C3666068-1528-49E8-B341-1548EAC2FDC5}" type="sibTrans" cxnId="{F3ACF3BC-A712-430D-BB14-296D1776E84E}">
      <dgm:prSet/>
      <dgm:spPr/>
      <dgm:t>
        <a:bodyPr/>
        <a:lstStyle/>
        <a:p>
          <a:endParaRPr lang="en-US"/>
        </a:p>
      </dgm:t>
    </dgm:pt>
    <dgm:pt modelId="{6032BFB9-5852-46F6-A8AD-E8B7B8DD6C70}">
      <dgm:prSet custT="1"/>
      <dgm:spPr/>
      <dgm:t>
        <a:bodyPr/>
        <a:lstStyle/>
        <a:p>
          <a:r>
            <a:rPr lang="es-ES" sz="1200" dirty="0"/>
            <a:t>Cuando las partes deciden </a:t>
          </a:r>
          <a:r>
            <a:rPr lang="es-ES" sz="1200" u="sng" dirty="0">
              <a:highlight>
                <a:srgbClr val="FFFF00"/>
              </a:highlight>
            </a:rPr>
            <a:t>evitar el conflicto y retirarse de la situación conflictiva </a:t>
          </a:r>
          <a:r>
            <a:rPr lang="es-ES" sz="1200" dirty="0"/>
            <a:t>postergándola o negándola. Ni para una ni para la otra. La naranja se pierde en el tarro de la basura y ambas se retiran frustradas.    </a:t>
          </a:r>
          <a:endParaRPr lang="en-US" sz="1200" dirty="0"/>
        </a:p>
      </dgm:t>
    </dgm:pt>
    <dgm:pt modelId="{ED07BDB5-B3A7-4E36-86CA-E262F42FC288}" type="parTrans" cxnId="{508A211C-14A9-4C12-99FD-12D1CD2EAA3D}">
      <dgm:prSet/>
      <dgm:spPr/>
      <dgm:t>
        <a:bodyPr/>
        <a:lstStyle/>
        <a:p>
          <a:endParaRPr lang="en-US" sz="2000"/>
        </a:p>
      </dgm:t>
    </dgm:pt>
    <dgm:pt modelId="{48371107-28D5-4546-93FF-EEEB2466E503}" type="sibTrans" cxnId="{508A211C-14A9-4C12-99FD-12D1CD2EAA3D}">
      <dgm:prSet/>
      <dgm:spPr/>
      <dgm:t>
        <a:bodyPr/>
        <a:lstStyle/>
        <a:p>
          <a:endParaRPr lang="en-US"/>
        </a:p>
      </dgm:t>
    </dgm:pt>
    <dgm:pt modelId="{32C214D9-CACD-4FDA-B099-57DD696D8B1B}">
      <dgm:prSet custT="1"/>
      <dgm:spPr/>
      <dgm:t>
        <a:bodyPr/>
        <a:lstStyle/>
        <a:p>
          <a:r>
            <a:rPr lang="es-ES" sz="1200" dirty="0"/>
            <a:t>Cuando </a:t>
          </a:r>
          <a:r>
            <a:rPr lang="es-ES" sz="1200" dirty="0">
              <a:highlight>
                <a:srgbClr val="FFFF00"/>
              </a:highlight>
            </a:rPr>
            <a:t>l</a:t>
          </a:r>
          <a:r>
            <a:rPr lang="es-ES" sz="1200" dirty="0"/>
            <a:t>os </a:t>
          </a:r>
          <a:r>
            <a:rPr lang="es-ES" sz="1200" u="sng" dirty="0">
              <a:highlight>
                <a:srgbClr val="FFFF00"/>
              </a:highlight>
            </a:rPr>
            <a:t>negociadores trabajan </a:t>
          </a:r>
          <a:r>
            <a:rPr lang="es-ES" sz="1200" u="none" dirty="0">
              <a:highlight>
                <a:srgbClr val="FFFF00"/>
              </a:highlight>
            </a:rPr>
            <a:t>en</a:t>
          </a:r>
          <a:r>
            <a:rPr lang="es-ES" sz="1200" u="sng" dirty="0">
              <a:highlight>
                <a:srgbClr val="FFFF00"/>
              </a:highlight>
            </a:rPr>
            <a:t> forma conjunta para maximizar ganancias conjuntas</a:t>
          </a:r>
          <a:r>
            <a:rPr lang="es-ES" sz="1200" dirty="0">
              <a:highlight>
                <a:srgbClr val="FFFF00"/>
              </a:highlight>
            </a:rPr>
            <a:t>. </a:t>
          </a:r>
          <a:r>
            <a:rPr lang="es-ES" sz="1200" dirty="0"/>
            <a:t>Es un proceso de resolución de problemas. Las dos partes reflexionan y están de acuerdo en que comparten un problema común y definen este en términos de metas y fines compartidos. Ambas primas hermanas llegan, de manera conjunta, a la  solución ideal </a:t>
          </a:r>
          <a:endParaRPr lang="en-US" sz="1200" dirty="0"/>
        </a:p>
      </dgm:t>
    </dgm:pt>
    <dgm:pt modelId="{B19F01B2-FEF2-410D-88C9-097AB3C5EAB1}" type="sibTrans" cxnId="{07232B3E-BD46-4859-8F37-21A112B6A12A}">
      <dgm:prSet/>
      <dgm:spPr/>
      <dgm:t>
        <a:bodyPr/>
        <a:lstStyle/>
        <a:p>
          <a:endParaRPr lang="en-US"/>
        </a:p>
      </dgm:t>
    </dgm:pt>
    <dgm:pt modelId="{62D7D861-8A26-4D07-B635-E36B22F69FCE}" type="parTrans" cxnId="{07232B3E-BD46-4859-8F37-21A112B6A12A}">
      <dgm:prSet/>
      <dgm:spPr/>
      <dgm:t>
        <a:bodyPr/>
        <a:lstStyle/>
        <a:p>
          <a:endParaRPr lang="en-US" sz="2000"/>
        </a:p>
      </dgm:t>
    </dgm:pt>
    <dgm:pt modelId="{362C202C-1ACE-466E-86AD-87B00DE15AD7}" type="pres">
      <dgm:prSet presAssocID="{9600E07B-BC92-41C5-9CB2-BE3CCA8EFACB}" presName="vert0" presStyleCnt="0">
        <dgm:presLayoutVars>
          <dgm:dir/>
          <dgm:animOne val="branch"/>
          <dgm:animLvl val="lvl"/>
        </dgm:presLayoutVars>
      </dgm:prSet>
      <dgm:spPr/>
      <dgm:t>
        <a:bodyPr/>
        <a:lstStyle/>
        <a:p>
          <a:endParaRPr lang="es-ES"/>
        </a:p>
      </dgm:t>
    </dgm:pt>
    <dgm:pt modelId="{9623A76F-24BE-44D4-BFA1-45D8D39BA82B}" type="pres">
      <dgm:prSet presAssocID="{6C431971-6EC0-4F4E-BD4B-C7C01A71D159}" presName="thickLine" presStyleLbl="alignNode1" presStyleIdx="0" presStyleCnt="5"/>
      <dgm:spPr/>
    </dgm:pt>
    <dgm:pt modelId="{2157A24F-4DFE-4361-BB07-8616745CCAF5}" type="pres">
      <dgm:prSet presAssocID="{6C431971-6EC0-4F4E-BD4B-C7C01A71D159}" presName="horz1" presStyleCnt="0"/>
      <dgm:spPr/>
    </dgm:pt>
    <dgm:pt modelId="{DEE55463-F872-4C5C-B6A1-63302DCA0B2A}" type="pres">
      <dgm:prSet presAssocID="{6C431971-6EC0-4F4E-BD4B-C7C01A71D159}" presName="tx1" presStyleLbl="revTx" presStyleIdx="0" presStyleCnt="10"/>
      <dgm:spPr/>
      <dgm:t>
        <a:bodyPr/>
        <a:lstStyle/>
        <a:p>
          <a:endParaRPr lang="es-ES"/>
        </a:p>
      </dgm:t>
    </dgm:pt>
    <dgm:pt modelId="{3BF1409A-973B-4146-9D92-A9C719A90071}" type="pres">
      <dgm:prSet presAssocID="{6C431971-6EC0-4F4E-BD4B-C7C01A71D159}" presName="vert1" presStyleCnt="0"/>
      <dgm:spPr/>
    </dgm:pt>
    <dgm:pt modelId="{9FF4C839-04D7-4230-B8C5-14921D2FD12A}" type="pres">
      <dgm:prSet presAssocID="{B66D1750-D260-4EF0-AD0D-DC423EA8CFDE}" presName="vertSpace2a" presStyleCnt="0"/>
      <dgm:spPr/>
    </dgm:pt>
    <dgm:pt modelId="{B80E084B-D85D-4AAA-A6B6-69832CA2CE8E}" type="pres">
      <dgm:prSet presAssocID="{B66D1750-D260-4EF0-AD0D-DC423EA8CFDE}" presName="horz2" presStyleCnt="0"/>
      <dgm:spPr/>
    </dgm:pt>
    <dgm:pt modelId="{9EE54B43-980B-4997-9A6E-199D797DB703}" type="pres">
      <dgm:prSet presAssocID="{B66D1750-D260-4EF0-AD0D-DC423EA8CFDE}" presName="horzSpace2" presStyleCnt="0"/>
      <dgm:spPr/>
    </dgm:pt>
    <dgm:pt modelId="{5EE31789-563C-4428-BA70-D0E714C7D2C4}" type="pres">
      <dgm:prSet presAssocID="{B66D1750-D260-4EF0-AD0D-DC423EA8CFDE}" presName="tx2" presStyleLbl="revTx" presStyleIdx="1" presStyleCnt="10"/>
      <dgm:spPr/>
      <dgm:t>
        <a:bodyPr/>
        <a:lstStyle/>
        <a:p>
          <a:endParaRPr lang="es-ES"/>
        </a:p>
      </dgm:t>
    </dgm:pt>
    <dgm:pt modelId="{21C77C0A-DA38-4E9A-A928-AB0100C9041C}" type="pres">
      <dgm:prSet presAssocID="{B66D1750-D260-4EF0-AD0D-DC423EA8CFDE}" presName="vert2" presStyleCnt="0"/>
      <dgm:spPr/>
    </dgm:pt>
    <dgm:pt modelId="{97B7EEEE-1EF8-4A09-8626-337D2B5B279D}" type="pres">
      <dgm:prSet presAssocID="{B66D1750-D260-4EF0-AD0D-DC423EA8CFDE}" presName="thinLine2b" presStyleLbl="callout" presStyleIdx="0" presStyleCnt="5"/>
      <dgm:spPr/>
    </dgm:pt>
    <dgm:pt modelId="{F9D59B0C-65C5-40F5-B4F6-79A754291293}" type="pres">
      <dgm:prSet presAssocID="{B66D1750-D260-4EF0-AD0D-DC423EA8CFDE}" presName="vertSpace2b" presStyleCnt="0"/>
      <dgm:spPr/>
    </dgm:pt>
    <dgm:pt modelId="{849C2811-363F-442C-BB22-AF3B87C07897}" type="pres">
      <dgm:prSet presAssocID="{75CBD1D2-B9B9-460B-A533-B1DDFEAFCB69}" presName="thickLine" presStyleLbl="alignNode1" presStyleIdx="1" presStyleCnt="5"/>
      <dgm:spPr/>
    </dgm:pt>
    <dgm:pt modelId="{2AA89379-F84F-493D-8AB5-6A629C7222A0}" type="pres">
      <dgm:prSet presAssocID="{75CBD1D2-B9B9-460B-A533-B1DDFEAFCB69}" presName="horz1" presStyleCnt="0"/>
      <dgm:spPr/>
    </dgm:pt>
    <dgm:pt modelId="{2E7C823B-F054-43F9-86D6-79C56F8E4D7F}" type="pres">
      <dgm:prSet presAssocID="{75CBD1D2-B9B9-460B-A533-B1DDFEAFCB69}" presName="tx1" presStyleLbl="revTx" presStyleIdx="2" presStyleCnt="10"/>
      <dgm:spPr/>
      <dgm:t>
        <a:bodyPr/>
        <a:lstStyle/>
        <a:p>
          <a:endParaRPr lang="es-ES"/>
        </a:p>
      </dgm:t>
    </dgm:pt>
    <dgm:pt modelId="{188C0CD6-7B5C-424F-B3F7-05F8060CFE8D}" type="pres">
      <dgm:prSet presAssocID="{75CBD1D2-B9B9-460B-A533-B1DDFEAFCB69}" presName="vert1" presStyleCnt="0"/>
      <dgm:spPr/>
    </dgm:pt>
    <dgm:pt modelId="{76D9F159-ECFA-40D4-BC92-B4319CCEDD0F}" type="pres">
      <dgm:prSet presAssocID="{DA53AD3E-2DA0-4BEC-B691-AA529A814485}" presName="vertSpace2a" presStyleCnt="0"/>
      <dgm:spPr/>
    </dgm:pt>
    <dgm:pt modelId="{08895F33-FB6E-4920-8539-708B01F1D8C4}" type="pres">
      <dgm:prSet presAssocID="{DA53AD3E-2DA0-4BEC-B691-AA529A814485}" presName="horz2" presStyleCnt="0"/>
      <dgm:spPr/>
    </dgm:pt>
    <dgm:pt modelId="{03D90548-3FD2-4A7B-807A-B0857802BBE9}" type="pres">
      <dgm:prSet presAssocID="{DA53AD3E-2DA0-4BEC-B691-AA529A814485}" presName="horzSpace2" presStyleCnt="0"/>
      <dgm:spPr/>
    </dgm:pt>
    <dgm:pt modelId="{1CAA8F0B-60D1-4436-A22E-1333F21977DD}" type="pres">
      <dgm:prSet presAssocID="{DA53AD3E-2DA0-4BEC-B691-AA529A814485}" presName="tx2" presStyleLbl="revTx" presStyleIdx="3" presStyleCnt="10"/>
      <dgm:spPr/>
      <dgm:t>
        <a:bodyPr/>
        <a:lstStyle/>
        <a:p>
          <a:endParaRPr lang="es-ES"/>
        </a:p>
      </dgm:t>
    </dgm:pt>
    <dgm:pt modelId="{0C95B1E0-E9A2-41D5-B52F-C52DD4F0A7DF}" type="pres">
      <dgm:prSet presAssocID="{DA53AD3E-2DA0-4BEC-B691-AA529A814485}" presName="vert2" presStyleCnt="0"/>
      <dgm:spPr/>
    </dgm:pt>
    <dgm:pt modelId="{D54A4E09-25EE-49E5-99B2-698E29E0D80A}" type="pres">
      <dgm:prSet presAssocID="{DA53AD3E-2DA0-4BEC-B691-AA529A814485}" presName="thinLine2b" presStyleLbl="callout" presStyleIdx="1" presStyleCnt="5"/>
      <dgm:spPr/>
    </dgm:pt>
    <dgm:pt modelId="{A5C25E66-D00F-4F26-9C70-FA1FC4346C3D}" type="pres">
      <dgm:prSet presAssocID="{DA53AD3E-2DA0-4BEC-B691-AA529A814485}" presName="vertSpace2b" presStyleCnt="0"/>
      <dgm:spPr/>
    </dgm:pt>
    <dgm:pt modelId="{8B8237C3-4B1F-4B41-ADF6-F253520AF0C1}" type="pres">
      <dgm:prSet presAssocID="{3B00D83B-7E34-4886-AE4F-8F2A5CD3534A}" presName="thickLine" presStyleLbl="alignNode1" presStyleIdx="2" presStyleCnt="5"/>
      <dgm:spPr/>
    </dgm:pt>
    <dgm:pt modelId="{F14A8CDF-488D-4E43-9BC8-57DCB2C7F129}" type="pres">
      <dgm:prSet presAssocID="{3B00D83B-7E34-4886-AE4F-8F2A5CD3534A}" presName="horz1" presStyleCnt="0"/>
      <dgm:spPr/>
    </dgm:pt>
    <dgm:pt modelId="{7A7DCE22-1DE2-4047-89BC-76A1060BD734}" type="pres">
      <dgm:prSet presAssocID="{3B00D83B-7E34-4886-AE4F-8F2A5CD3534A}" presName="tx1" presStyleLbl="revTx" presStyleIdx="4" presStyleCnt="10"/>
      <dgm:spPr/>
      <dgm:t>
        <a:bodyPr/>
        <a:lstStyle/>
        <a:p>
          <a:endParaRPr lang="es-ES"/>
        </a:p>
      </dgm:t>
    </dgm:pt>
    <dgm:pt modelId="{3F624AB9-4234-4539-9E3E-8E9A8318DBD3}" type="pres">
      <dgm:prSet presAssocID="{3B00D83B-7E34-4886-AE4F-8F2A5CD3534A}" presName="vert1" presStyleCnt="0"/>
      <dgm:spPr/>
    </dgm:pt>
    <dgm:pt modelId="{ACE32547-ED2D-420C-B597-E1A4DB20151F}" type="pres">
      <dgm:prSet presAssocID="{1ED818FE-ECE6-4464-8951-E0F9BB2ADE75}" presName="vertSpace2a" presStyleCnt="0"/>
      <dgm:spPr/>
    </dgm:pt>
    <dgm:pt modelId="{C82C785E-906A-4347-A73E-3BEFBE1C17ED}" type="pres">
      <dgm:prSet presAssocID="{1ED818FE-ECE6-4464-8951-E0F9BB2ADE75}" presName="horz2" presStyleCnt="0"/>
      <dgm:spPr/>
    </dgm:pt>
    <dgm:pt modelId="{56050447-0D88-402D-B4BA-95EA12341717}" type="pres">
      <dgm:prSet presAssocID="{1ED818FE-ECE6-4464-8951-E0F9BB2ADE75}" presName="horzSpace2" presStyleCnt="0"/>
      <dgm:spPr/>
    </dgm:pt>
    <dgm:pt modelId="{98D3AF3D-527D-45DD-A24C-0B366F5C8521}" type="pres">
      <dgm:prSet presAssocID="{1ED818FE-ECE6-4464-8951-E0F9BB2ADE75}" presName="tx2" presStyleLbl="revTx" presStyleIdx="5" presStyleCnt="10"/>
      <dgm:spPr/>
      <dgm:t>
        <a:bodyPr/>
        <a:lstStyle/>
        <a:p>
          <a:endParaRPr lang="es-ES"/>
        </a:p>
      </dgm:t>
    </dgm:pt>
    <dgm:pt modelId="{651558EE-C706-4E2C-A782-F920F863D872}" type="pres">
      <dgm:prSet presAssocID="{1ED818FE-ECE6-4464-8951-E0F9BB2ADE75}" presName="vert2" presStyleCnt="0"/>
      <dgm:spPr/>
    </dgm:pt>
    <dgm:pt modelId="{B163904E-9284-4A64-88F2-03B06E864ADA}" type="pres">
      <dgm:prSet presAssocID="{1ED818FE-ECE6-4464-8951-E0F9BB2ADE75}" presName="thinLine2b" presStyleLbl="callout" presStyleIdx="2" presStyleCnt="5"/>
      <dgm:spPr/>
    </dgm:pt>
    <dgm:pt modelId="{2900916F-48DC-4BC9-AFEE-BFE802DCB71D}" type="pres">
      <dgm:prSet presAssocID="{1ED818FE-ECE6-4464-8951-E0F9BB2ADE75}" presName="vertSpace2b" presStyleCnt="0"/>
      <dgm:spPr/>
    </dgm:pt>
    <dgm:pt modelId="{302F0463-4690-4199-8236-608F45DCD449}" type="pres">
      <dgm:prSet presAssocID="{BA3709FC-911E-4D38-A38E-D6399C6EF60C}" presName="thickLine" presStyleLbl="alignNode1" presStyleIdx="3" presStyleCnt="5"/>
      <dgm:spPr/>
    </dgm:pt>
    <dgm:pt modelId="{70B47FBC-FE6D-475D-BF1B-C06E94ABCDD3}" type="pres">
      <dgm:prSet presAssocID="{BA3709FC-911E-4D38-A38E-D6399C6EF60C}" presName="horz1" presStyleCnt="0"/>
      <dgm:spPr/>
    </dgm:pt>
    <dgm:pt modelId="{AFE3AC1B-511F-4E18-A5FC-1A25CE0C1FD4}" type="pres">
      <dgm:prSet presAssocID="{BA3709FC-911E-4D38-A38E-D6399C6EF60C}" presName="tx1" presStyleLbl="revTx" presStyleIdx="6" presStyleCnt="10"/>
      <dgm:spPr/>
      <dgm:t>
        <a:bodyPr/>
        <a:lstStyle/>
        <a:p>
          <a:endParaRPr lang="es-ES"/>
        </a:p>
      </dgm:t>
    </dgm:pt>
    <dgm:pt modelId="{BE101F0D-AF6B-4677-A13C-3BB2BB0CEFE1}" type="pres">
      <dgm:prSet presAssocID="{BA3709FC-911E-4D38-A38E-D6399C6EF60C}" presName="vert1" presStyleCnt="0"/>
      <dgm:spPr/>
    </dgm:pt>
    <dgm:pt modelId="{67DA7ECE-7100-47F3-8655-622701F2A7F2}" type="pres">
      <dgm:prSet presAssocID="{32C214D9-CACD-4FDA-B099-57DD696D8B1B}" presName="vertSpace2a" presStyleCnt="0"/>
      <dgm:spPr/>
    </dgm:pt>
    <dgm:pt modelId="{EB4F07F8-1910-464A-8FD5-57550FA3CCC5}" type="pres">
      <dgm:prSet presAssocID="{32C214D9-CACD-4FDA-B099-57DD696D8B1B}" presName="horz2" presStyleCnt="0"/>
      <dgm:spPr/>
    </dgm:pt>
    <dgm:pt modelId="{BB4086A8-24D7-4574-B7AC-F19AA73089FC}" type="pres">
      <dgm:prSet presAssocID="{32C214D9-CACD-4FDA-B099-57DD696D8B1B}" presName="horzSpace2" presStyleCnt="0"/>
      <dgm:spPr/>
    </dgm:pt>
    <dgm:pt modelId="{E72243E2-C964-4A27-A884-E7066747A184}" type="pres">
      <dgm:prSet presAssocID="{32C214D9-CACD-4FDA-B099-57DD696D8B1B}" presName="tx2" presStyleLbl="revTx" presStyleIdx="7" presStyleCnt="10"/>
      <dgm:spPr/>
      <dgm:t>
        <a:bodyPr/>
        <a:lstStyle/>
        <a:p>
          <a:endParaRPr lang="es-ES"/>
        </a:p>
      </dgm:t>
    </dgm:pt>
    <dgm:pt modelId="{0A4C8F18-2CCB-46BE-80FD-88C730F3BFE1}" type="pres">
      <dgm:prSet presAssocID="{32C214D9-CACD-4FDA-B099-57DD696D8B1B}" presName="vert2" presStyleCnt="0"/>
      <dgm:spPr/>
    </dgm:pt>
    <dgm:pt modelId="{EFDDBE7B-246B-4BEE-B1BA-DC3C61374983}" type="pres">
      <dgm:prSet presAssocID="{32C214D9-CACD-4FDA-B099-57DD696D8B1B}" presName="thinLine2b" presStyleLbl="callout" presStyleIdx="3" presStyleCnt="5"/>
      <dgm:spPr/>
    </dgm:pt>
    <dgm:pt modelId="{2438F654-C8D1-42F3-AD71-FCCD20A6D7AD}" type="pres">
      <dgm:prSet presAssocID="{32C214D9-CACD-4FDA-B099-57DD696D8B1B}" presName="vertSpace2b" presStyleCnt="0"/>
      <dgm:spPr/>
    </dgm:pt>
    <dgm:pt modelId="{43635E67-4ECA-4F27-A7F3-639A9905FF83}" type="pres">
      <dgm:prSet presAssocID="{5D535142-EDED-4A08-A753-706C7A748074}" presName="thickLine" presStyleLbl="alignNode1" presStyleIdx="4" presStyleCnt="5"/>
      <dgm:spPr/>
    </dgm:pt>
    <dgm:pt modelId="{6B047BBE-6811-4D22-AC69-6B5CE30367A1}" type="pres">
      <dgm:prSet presAssocID="{5D535142-EDED-4A08-A753-706C7A748074}" presName="horz1" presStyleCnt="0"/>
      <dgm:spPr/>
    </dgm:pt>
    <dgm:pt modelId="{261BE1A1-4DAC-486A-ADAE-84C34F9706B8}" type="pres">
      <dgm:prSet presAssocID="{5D535142-EDED-4A08-A753-706C7A748074}" presName="tx1" presStyleLbl="revTx" presStyleIdx="8" presStyleCnt="10"/>
      <dgm:spPr/>
      <dgm:t>
        <a:bodyPr/>
        <a:lstStyle/>
        <a:p>
          <a:endParaRPr lang="es-ES"/>
        </a:p>
      </dgm:t>
    </dgm:pt>
    <dgm:pt modelId="{6C0AFD8E-F8C2-439D-BF31-F7FC204AEE62}" type="pres">
      <dgm:prSet presAssocID="{5D535142-EDED-4A08-A753-706C7A748074}" presName="vert1" presStyleCnt="0"/>
      <dgm:spPr/>
    </dgm:pt>
    <dgm:pt modelId="{DFD45BEA-5D63-49AD-9FB0-DF563BAF5B69}" type="pres">
      <dgm:prSet presAssocID="{6032BFB9-5852-46F6-A8AD-E8B7B8DD6C70}" presName="vertSpace2a" presStyleCnt="0"/>
      <dgm:spPr/>
    </dgm:pt>
    <dgm:pt modelId="{34FCE204-694F-4BCC-BAD2-18D224DF1A87}" type="pres">
      <dgm:prSet presAssocID="{6032BFB9-5852-46F6-A8AD-E8B7B8DD6C70}" presName="horz2" presStyleCnt="0"/>
      <dgm:spPr/>
    </dgm:pt>
    <dgm:pt modelId="{EDF45BB2-E2D0-4138-96DA-400890E5A8BE}" type="pres">
      <dgm:prSet presAssocID="{6032BFB9-5852-46F6-A8AD-E8B7B8DD6C70}" presName="horzSpace2" presStyleCnt="0"/>
      <dgm:spPr/>
    </dgm:pt>
    <dgm:pt modelId="{F1B8EF88-DC1F-4A05-AF5C-64EFC18EC7EA}" type="pres">
      <dgm:prSet presAssocID="{6032BFB9-5852-46F6-A8AD-E8B7B8DD6C70}" presName="tx2" presStyleLbl="revTx" presStyleIdx="9" presStyleCnt="10"/>
      <dgm:spPr/>
      <dgm:t>
        <a:bodyPr/>
        <a:lstStyle/>
        <a:p>
          <a:endParaRPr lang="es-ES"/>
        </a:p>
      </dgm:t>
    </dgm:pt>
    <dgm:pt modelId="{B4611728-A431-4EFA-B244-3BB123E58791}" type="pres">
      <dgm:prSet presAssocID="{6032BFB9-5852-46F6-A8AD-E8B7B8DD6C70}" presName="vert2" presStyleCnt="0"/>
      <dgm:spPr/>
    </dgm:pt>
    <dgm:pt modelId="{71444060-4DAA-4E40-9E01-4F53946B5C97}" type="pres">
      <dgm:prSet presAssocID="{6032BFB9-5852-46F6-A8AD-E8B7B8DD6C70}" presName="thinLine2b" presStyleLbl="callout" presStyleIdx="4" presStyleCnt="5"/>
      <dgm:spPr/>
    </dgm:pt>
    <dgm:pt modelId="{889126DF-FA45-4E8C-B750-D6F0E37E812F}" type="pres">
      <dgm:prSet presAssocID="{6032BFB9-5852-46F6-A8AD-E8B7B8DD6C70}" presName="vertSpace2b" presStyleCnt="0"/>
      <dgm:spPr/>
    </dgm:pt>
  </dgm:ptLst>
  <dgm:cxnLst>
    <dgm:cxn modelId="{A7D3BA55-C3BC-4269-8529-A44A3A8D8439}" type="presOf" srcId="{32C214D9-CACD-4FDA-B099-57DD696D8B1B}" destId="{E72243E2-C964-4A27-A884-E7066747A184}" srcOrd="0" destOrd="0" presId="urn:microsoft.com/office/officeart/2008/layout/LinedList"/>
    <dgm:cxn modelId="{5192C6DB-0957-4C53-8D1B-81FFDB7E8F05}" srcId="{9600E07B-BC92-41C5-9CB2-BE3CCA8EFACB}" destId="{75CBD1D2-B9B9-460B-A533-B1DDFEAFCB69}" srcOrd="1" destOrd="0" parTransId="{DA617B68-FF76-485F-9570-081342828D39}" sibTransId="{3FC50A30-7B95-4BA1-92C2-040804FE3A1F}"/>
    <dgm:cxn modelId="{4E3C96D1-B83F-4D9A-9157-91304E567A01}" srcId="{6C431971-6EC0-4F4E-BD4B-C7C01A71D159}" destId="{B66D1750-D260-4EF0-AD0D-DC423EA8CFDE}" srcOrd="0" destOrd="0" parTransId="{ADC038FA-069A-4267-A48D-998FD2FD928D}" sibTransId="{EE47B163-2E28-4A84-87E0-25A238F2E65B}"/>
    <dgm:cxn modelId="{2AB8D127-65A9-4943-A992-12FD22CDF552}" type="presOf" srcId="{9600E07B-BC92-41C5-9CB2-BE3CCA8EFACB}" destId="{362C202C-1ACE-466E-86AD-87B00DE15AD7}" srcOrd="0" destOrd="0" presId="urn:microsoft.com/office/officeart/2008/layout/LinedList"/>
    <dgm:cxn modelId="{343630B2-DA7A-47AE-A510-34F2A1782A9D}" type="presOf" srcId="{DA53AD3E-2DA0-4BEC-B691-AA529A814485}" destId="{1CAA8F0B-60D1-4436-A22E-1333F21977DD}" srcOrd="0" destOrd="0" presId="urn:microsoft.com/office/officeart/2008/layout/LinedList"/>
    <dgm:cxn modelId="{508A211C-14A9-4C12-99FD-12D1CD2EAA3D}" srcId="{5D535142-EDED-4A08-A753-706C7A748074}" destId="{6032BFB9-5852-46F6-A8AD-E8B7B8DD6C70}" srcOrd="0" destOrd="0" parTransId="{ED07BDB5-B3A7-4E36-86CA-E262F42FC288}" sibTransId="{48371107-28D5-4546-93FF-EEEB2466E503}"/>
    <dgm:cxn modelId="{906C7E70-6EC9-4F2A-838F-0CAEF27967F1}" srcId="{9600E07B-BC92-41C5-9CB2-BE3CCA8EFACB}" destId="{6C431971-6EC0-4F4E-BD4B-C7C01A71D159}" srcOrd="0" destOrd="0" parTransId="{42048732-4EDD-4E8C-AB54-DD997CB9E041}" sibTransId="{952F90CF-42BB-4DB8-BCD3-128A24687BB9}"/>
    <dgm:cxn modelId="{85E4C4BF-A7C0-4C2C-9067-FC286AE8AC7D}" type="presOf" srcId="{B66D1750-D260-4EF0-AD0D-DC423EA8CFDE}" destId="{5EE31789-563C-4428-BA70-D0E714C7D2C4}" srcOrd="0" destOrd="0" presId="urn:microsoft.com/office/officeart/2008/layout/LinedList"/>
    <dgm:cxn modelId="{986BB477-7079-4F62-A3EC-3DAE622D3352}" type="presOf" srcId="{3B00D83B-7E34-4886-AE4F-8F2A5CD3534A}" destId="{7A7DCE22-1DE2-4047-89BC-76A1060BD734}" srcOrd="0" destOrd="0" presId="urn:microsoft.com/office/officeart/2008/layout/LinedList"/>
    <dgm:cxn modelId="{07232B3E-BD46-4859-8F37-21A112B6A12A}" srcId="{BA3709FC-911E-4D38-A38E-D6399C6EF60C}" destId="{32C214D9-CACD-4FDA-B099-57DD696D8B1B}" srcOrd="0" destOrd="0" parTransId="{62D7D861-8A26-4D07-B635-E36B22F69FCE}" sibTransId="{B19F01B2-FEF2-410D-88C9-097AB3C5EAB1}"/>
    <dgm:cxn modelId="{EE578B4D-607E-4335-9BCB-D89BB806C414}" srcId="{9600E07B-BC92-41C5-9CB2-BE3CCA8EFACB}" destId="{BA3709FC-911E-4D38-A38E-D6399C6EF60C}" srcOrd="3" destOrd="0" parTransId="{3E68F538-D888-4EE7-809D-62D6792C1C90}" sibTransId="{4A62432A-6074-439B-8A28-F696FACC4F1F}"/>
    <dgm:cxn modelId="{FEA6D625-D985-4A84-9503-7B48A496AF13}" type="presOf" srcId="{5D535142-EDED-4A08-A753-706C7A748074}" destId="{261BE1A1-4DAC-486A-ADAE-84C34F9706B8}" srcOrd="0" destOrd="0" presId="urn:microsoft.com/office/officeart/2008/layout/LinedList"/>
    <dgm:cxn modelId="{E894E5F8-0C94-4272-A398-2DF3B80E0236}" type="presOf" srcId="{BA3709FC-911E-4D38-A38E-D6399C6EF60C}" destId="{AFE3AC1B-511F-4E18-A5FC-1A25CE0C1FD4}" srcOrd="0" destOrd="0" presId="urn:microsoft.com/office/officeart/2008/layout/LinedList"/>
    <dgm:cxn modelId="{826912D4-A621-4454-8088-BFDFEAD74100}" srcId="{9600E07B-BC92-41C5-9CB2-BE3CCA8EFACB}" destId="{3B00D83B-7E34-4886-AE4F-8F2A5CD3534A}" srcOrd="2" destOrd="0" parTransId="{DAB440A3-ED85-49F2-9D31-71E7A9A4EFBB}" sibTransId="{47A7A6BD-52C2-4D27-BE9C-95A044CD1DEE}"/>
    <dgm:cxn modelId="{BB27B183-14E5-467D-B5D5-DE4352CCFFC8}" type="presOf" srcId="{6032BFB9-5852-46F6-A8AD-E8B7B8DD6C70}" destId="{F1B8EF88-DC1F-4A05-AF5C-64EFC18EC7EA}" srcOrd="0" destOrd="0" presId="urn:microsoft.com/office/officeart/2008/layout/LinedList"/>
    <dgm:cxn modelId="{F3ACF3BC-A712-430D-BB14-296D1776E84E}" srcId="{9600E07B-BC92-41C5-9CB2-BE3CCA8EFACB}" destId="{5D535142-EDED-4A08-A753-706C7A748074}" srcOrd="4" destOrd="0" parTransId="{F7F5FCA5-55FD-40E0-BEF3-3F3CE1000558}" sibTransId="{C3666068-1528-49E8-B341-1548EAC2FDC5}"/>
    <dgm:cxn modelId="{016624B2-0BF7-448D-AF2B-D1A0AB6902B5}" type="presOf" srcId="{1ED818FE-ECE6-4464-8951-E0F9BB2ADE75}" destId="{98D3AF3D-527D-45DD-A24C-0B366F5C8521}" srcOrd="0" destOrd="0" presId="urn:microsoft.com/office/officeart/2008/layout/LinedList"/>
    <dgm:cxn modelId="{BCACB922-29B4-4306-91C4-4021C01DF061}" type="presOf" srcId="{6C431971-6EC0-4F4E-BD4B-C7C01A71D159}" destId="{DEE55463-F872-4C5C-B6A1-63302DCA0B2A}" srcOrd="0" destOrd="0" presId="urn:microsoft.com/office/officeart/2008/layout/LinedList"/>
    <dgm:cxn modelId="{47D288EB-A2AE-4020-9E78-CE21C3951B1E}" srcId="{75CBD1D2-B9B9-460B-A533-B1DDFEAFCB69}" destId="{DA53AD3E-2DA0-4BEC-B691-AA529A814485}" srcOrd="0" destOrd="0" parTransId="{D3B4C0BF-68C2-46C1-A7CF-1030A33B351A}" sibTransId="{839E63F1-B44E-4F8D-981A-B5BA8E0F714F}"/>
    <dgm:cxn modelId="{85039C9D-E261-4030-AAC8-2AC1B4BD4BE9}" srcId="{3B00D83B-7E34-4886-AE4F-8F2A5CD3534A}" destId="{1ED818FE-ECE6-4464-8951-E0F9BB2ADE75}" srcOrd="0" destOrd="0" parTransId="{7102D010-2832-4CCD-ADEE-CDDCC017400A}" sibTransId="{0EB12883-5838-4F29-9EB8-8F85A7D45051}"/>
    <dgm:cxn modelId="{9B10934A-492F-4A80-9AEB-A94BAF9218CB}" type="presOf" srcId="{75CBD1D2-B9B9-460B-A533-B1DDFEAFCB69}" destId="{2E7C823B-F054-43F9-86D6-79C56F8E4D7F}" srcOrd="0" destOrd="0" presId="urn:microsoft.com/office/officeart/2008/layout/LinedList"/>
    <dgm:cxn modelId="{53C44703-FFFA-426F-AEE3-949AEEE6D974}" type="presParOf" srcId="{362C202C-1ACE-466E-86AD-87B00DE15AD7}" destId="{9623A76F-24BE-44D4-BFA1-45D8D39BA82B}" srcOrd="0" destOrd="0" presId="urn:microsoft.com/office/officeart/2008/layout/LinedList"/>
    <dgm:cxn modelId="{D717C4E4-5AB1-4A32-8D4A-1D1E1E40D88C}" type="presParOf" srcId="{362C202C-1ACE-466E-86AD-87B00DE15AD7}" destId="{2157A24F-4DFE-4361-BB07-8616745CCAF5}" srcOrd="1" destOrd="0" presId="urn:microsoft.com/office/officeart/2008/layout/LinedList"/>
    <dgm:cxn modelId="{EC7EDEA1-CC34-4FF0-B384-7DFD237D61D3}" type="presParOf" srcId="{2157A24F-4DFE-4361-BB07-8616745CCAF5}" destId="{DEE55463-F872-4C5C-B6A1-63302DCA0B2A}" srcOrd="0" destOrd="0" presId="urn:microsoft.com/office/officeart/2008/layout/LinedList"/>
    <dgm:cxn modelId="{B9508E06-A8F4-40C7-B3AD-FF38B08B6099}" type="presParOf" srcId="{2157A24F-4DFE-4361-BB07-8616745CCAF5}" destId="{3BF1409A-973B-4146-9D92-A9C719A90071}" srcOrd="1" destOrd="0" presId="urn:microsoft.com/office/officeart/2008/layout/LinedList"/>
    <dgm:cxn modelId="{7B1AC2DD-3049-4D11-AE38-8723DF00E4F0}" type="presParOf" srcId="{3BF1409A-973B-4146-9D92-A9C719A90071}" destId="{9FF4C839-04D7-4230-B8C5-14921D2FD12A}" srcOrd="0" destOrd="0" presId="urn:microsoft.com/office/officeart/2008/layout/LinedList"/>
    <dgm:cxn modelId="{A467BE3C-BE5D-4766-9B3E-7315F5F0B7E7}" type="presParOf" srcId="{3BF1409A-973B-4146-9D92-A9C719A90071}" destId="{B80E084B-D85D-4AAA-A6B6-69832CA2CE8E}" srcOrd="1" destOrd="0" presId="urn:microsoft.com/office/officeart/2008/layout/LinedList"/>
    <dgm:cxn modelId="{568E9577-DBF0-4AC7-8919-EE186B42E173}" type="presParOf" srcId="{B80E084B-D85D-4AAA-A6B6-69832CA2CE8E}" destId="{9EE54B43-980B-4997-9A6E-199D797DB703}" srcOrd="0" destOrd="0" presId="urn:microsoft.com/office/officeart/2008/layout/LinedList"/>
    <dgm:cxn modelId="{E6BDEF21-53E5-4AFF-B37C-25DA931C6125}" type="presParOf" srcId="{B80E084B-D85D-4AAA-A6B6-69832CA2CE8E}" destId="{5EE31789-563C-4428-BA70-D0E714C7D2C4}" srcOrd="1" destOrd="0" presId="urn:microsoft.com/office/officeart/2008/layout/LinedList"/>
    <dgm:cxn modelId="{A9F83423-0A84-442C-8B9B-0E732333A06C}" type="presParOf" srcId="{B80E084B-D85D-4AAA-A6B6-69832CA2CE8E}" destId="{21C77C0A-DA38-4E9A-A928-AB0100C9041C}" srcOrd="2" destOrd="0" presId="urn:microsoft.com/office/officeart/2008/layout/LinedList"/>
    <dgm:cxn modelId="{66271929-F38E-4F1A-9A73-482213EF4DB5}" type="presParOf" srcId="{3BF1409A-973B-4146-9D92-A9C719A90071}" destId="{97B7EEEE-1EF8-4A09-8626-337D2B5B279D}" srcOrd="2" destOrd="0" presId="urn:microsoft.com/office/officeart/2008/layout/LinedList"/>
    <dgm:cxn modelId="{7CE1BD20-9AAF-4FFE-9BA9-64D12DE26F98}" type="presParOf" srcId="{3BF1409A-973B-4146-9D92-A9C719A90071}" destId="{F9D59B0C-65C5-40F5-B4F6-79A754291293}" srcOrd="3" destOrd="0" presId="urn:microsoft.com/office/officeart/2008/layout/LinedList"/>
    <dgm:cxn modelId="{B092C979-B00D-4299-96D8-8159BB8689B3}" type="presParOf" srcId="{362C202C-1ACE-466E-86AD-87B00DE15AD7}" destId="{849C2811-363F-442C-BB22-AF3B87C07897}" srcOrd="2" destOrd="0" presId="urn:microsoft.com/office/officeart/2008/layout/LinedList"/>
    <dgm:cxn modelId="{874C2354-6E62-4074-AA48-3B158633B428}" type="presParOf" srcId="{362C202C-1ACE-466E-86AD-87B00DE15AD7}" destId="{2AA89379-F84F-493D-8AB5-6A629C7222A0}" srcOrd="3" destOrd="0" presId="urn:microsoft.com/office/officeart/2008/layout/LinedList"/>
    <dgm:cxn modelId="{0ED3F945-E4CD-4E5C-BCA0-5B9B39091FE4}" type="presParOf" srcId="{2AA89379-F84F-493D-8AB5-6A629C7222A0}" destId="{2E7C823B-F054-43F9-86D6-79C56F8E4D7F}" srcOrd="0" destOrd="0" presId="urn:microsoft.com/office/officeart/2008/layout/LinedList"/>
    <dgm:cxn modelId="{71ABEFF0-B83D-499F-95A2-8491690B309F}" type="presParOf" srcId="{2AA89379-F84F-493D-8AB5-6A629C7222A0}" destId="{188C0CD6-7B5C-424F-B3F7-05F8060CFE8D}" srcOrd="1" destOrd="0" presId="urn:microsoft.com/office/officeart/2008/layout/LinedList"/>
    <dgm:cxn modelId="{7B17D97C-88E0-45C5-A269-93A38AE009C8}" type="presParOf" srcId="{188C0CD6-7B5C-424F-B3F7-05F8060CFE8D}" destId="{76D9F159-ECFA-40D4-BC92-B4319CCEDD0F}" srcOrd="0" destOrd="0" presId="urn:microsoft.com/office/officeart/2008/layout/LinedList"/>
    <dgm:cxn modelId="{86F40BBB-A785-4DE8-82E7-D3A5514CBD70}" type="presParOf" srcId="{188C0CD6-7B5C-424F-B3F7-05F8060CFE8D}" destId="{08895F33-FB6E-4920-8539-708B01F1D8C4}" srcOrd="1" destOrd="0" presId="urn:microsoft.com/office/officeart/2008/layout/LinedList"/>
    <dgm:cxn modelId="{72DAE2A4-F005-44E4-8743-A67DEEDD25A2}" type="presParOf" srcId="{08895F33-FB6E-4920-8539-708B01F1D8C4}" destId="{03D90548-3FD2-4A7B-807A-B0857802BBE9}" srcOrd="0" destOrd="0" presId="urn:microsoft.com/office/officeart/2008/layout/LinedList"/>
    <dgm:cxn modelId="{8244D409-A98A-4997-9795-55D378A21E5E}" type="presParOf" srcId="{08895F33-FB6E-4920-8539-708B01F1D8C4}" destId="{1CAA8F0B-60D1-4436-A22E-1333F21977DD}" srcOrd="1" destOrd="0" presId="urn:microsoft.com/office/officeart/2008/layout/LinedList"/>
    <dgm:cxn modelId="{15D4107B-B4FC-4889-9DC4-B89FA46CF7E4}" type="presParOf" srcId="{08895F33-FB6E-4920-8539-708B01F1D8C4}" destId="{0C95B1E0-E9A2-41D5-B52F-C52DD4F0A7DF}" srcOrd="2" destOrd="0" presId="urn:microsoft.com/office/officeart/2008/layout/LinedList"/>
    <dgm:cxn modelId="{07277B2D-078E-44BE-AAD4-00BC6452BA27}" type="presParOf" srcId="{188C0CD6-7B5C-424F-B3F7-05F8060CFE8D}" destId="{D54A4E09-25EE-49E5-99B2-698E29E0D80A}" srcOrd="2" destOrd="0" presId="urn:microsoft.com/office/officeart/2008/layout/LinedList"/>
    <dgm:cxn modelId="{0298BB1D-4A97-42DD-BA7F-3E8579181F21}" type="presParOf" srcId="{188C0CD6-7B5C-424F-B3F7-05F8060CFE8D}" destId="{A5C25E66-D00F-4F26-9C70-FA1FC4346C3D}" srcOrd="3" destOrd="0" presId="urn:microsoft.com/office/officeart/2008/layout/LinedList"/>
    <dgm:cxn modelId="{799D9A7D-75E4-450D-A847-A7F406B7021A}" type="presParOf" srcId="{362C202C-1ACE-466E-86AD-87B00DE15AD7}" destId="{8B8237C3-4B1F-4B41-ADF6-F253520AF0C1}" srcOrd="4" destOrd="0" presId="urn:microsoft.com/office/officeart/2008/layout/LinedList"/>
    <dgm:cxn modelId="{5CD1FA25-5288-4779-8C7D-7BA83B7117A7}" type="presParOf" srcId="{362C202C-1ACE-466E-86AD-87B00DE15AD7}" destId="{F14A8CDF-488D-4E43-9BC8-57DCB2C7F129}" srcOrd="5" destOrd="0" presId="urn:microsoft.com/office/officeart/2008/layout/LinedList"/>
    <dgm:cxn modelId="{FEE2AB6A-814E-4B8B-B9FE-399298F7EBCE}" type="presParOf" srcId="{F14A8CDF-488D-4E43-9BC8-57DCB2C7F129}" destId="{7A7DCE22-1DE2-4047-89BC-76A1060BD734}" srcOrd="0" destOrd="0" presId="urn:microsoft.com/office/officeart/2008/layout/LinedList"/>
    <dgm:cxn modelId="{C720D810-CF05-4EC6-B52E-F6DC1E2D3D39}" type="presParOf" srcId="{F14A8CDF-488D-4E43-9BC8-57DCB2C7F129}" destId="{3F624AB9-4234-4539-9E3E-8E9A8318DBD3}" srcOrd="1" destOrd="0" presId="urn:microsoft.com/office/officeart/2008/layout/LinedList"/>
    <dgm:cxn modelId="{C32241BD-A2C3-4477-A2D7-E83B18FE1BA7}" type="presParOf" srcId="{3F624AB9-4234-4539-9E3E-8E9A8318DBD3}" destId="{ACE32547-ED2D-420C-B597-E1A4DB20151F}" srcOrd="0" destOrd="0" presId="urn:microsoft.com/office/officeart/2008/layout/LinedList"/>
    <dgm:cxn modelId="{30866049-D014-4BEA-953B-85F2D3DC46C5}" type="presParOf" srcId="{3F624AB9-4234-4539-9E3E-8E9A8318DBD3}" destId="{C82C785E-906A-4347-A73E-3BEFBE1C17ED}" srcOrd="1" destOrd="0" presId="urn:microsoft.com/office/officeart/2008/layout/LinedList"/>
    <dgm:cxn modelId="{227718BF-A3A6-4F86-9B08-2D0CD9F5798E}" type="presParOf" srcId="{C82C785E-906A-4347-A73E-3BEFBE1C17ED}" destId="{56050447-0D88-402D-B4BA-95EA12341717}" srcOrd="0" destOrd="0" presId="urn:microsoft.com/office/officeart/2008/layout/LinedList"/>
    <dgm:cxn modelId="{50717374-FC93-405F-9ECB-1711EF2C47EA}" type="presParOf" srcId="{C82C785E-906A-4347-A73E-3BEFBE1C17ED}" destId="{98D3AF3D-527D-45DD-A24C-0B366F5C8521}" srcOrd="1" destOrd="0" presId="urn:microsoft.com/office/officeart/2008/layout/LinedList"/>
    <dgm:cxn modelId="{C0811285-1C42-491D-8AA8-DE07168A41A8}" type="presParOf" srcId="{C82C785E-906A-4347-A73E-3BEFBE1C17ED}" destId="{651558EE-C706-4E2C-A782-F920F863D872}" srcOrd="2" destOrd="0" presId="urn:microsoft.com/office/officeart/2008/layout/LinedList"/>
    <dgm:cxn modelId="{61A4E3E8-6772-47FF-8F7E-A0988C450CC5}" type="presParOf" srcId="{3F624AB9-4234-4539-9E3E-8E9A8318DBD3}" destId="{B163904E-9284-4A64-88F2-03B06E864ADA}" srcOrd="2" destOrd="0" presId="urn:microsoft.com/office/officeart/2008/layout/LinedList"/>
    <dgm:cxn modelId="{1ED44E5F-39EB-4E6A-BAE0-4D088683DBA3}" type="presParOf" srcId="{3F624AB9-4234-4539-9E3E-8E9A8318DBD3}" destId="{2900916F-48DC-4BC9-AFEE-BFE802DCB71D}" srcOrd="3" destOrd="0" presId="urn:microsoft.com/office/officeart/2008/layout/LinedList"/>
    <dgm:cxn modelId="{CF92A385-D182-4683-B16C-3CC89196EBFC}" type="presParOf" srcId="{362C202C-1ACE-466E-86AD-87B00DE15AD7}" destId="{302F0463-4690-4199-8236-608F45DCD449}" srcOrd="6" destOrd="0" presId="urn:microsoft.com/office/officeart/2008/layout/LinedList"/>
    <dgm:cxn modelId="{CD416156-73FF-41B1-97FD-103A81026039}" type="presParOf" srcId="{362C202C-1ACE-466E-86AD-87B00DE15AD7}" destId="{70B47FBC-FE6D-475D-BF1B-C06E94ABCDD3}" srcOrd="7" destOrd="0" presId="urn:microsoft.com/office/officeart/2008/layout/LinedList"/>
    <dgm:cxn modelId="{24020AAE-11F1-4D11-BC5F-667F56CA8238}" type="presParOf" srcId="{70B47FBC-FE6D-475D-BF1B-C06E94ABCDD3}" destId="{AFE3AC1B-511F-4E18-A5FC-1A25CE0C1FD4}" srcOrd="0" destOrd="0" presId="urn:microsoft.com/office/officeart/2008/layout/LinedList"/>
    <dgm:cxn modelId="{6CFEB432-2EFC-4EED-B061-FF8A099FDFF5}" type="presParOf" srcId="{70B47FBC-FE6D-475D-BF1B-C06E94ABCDD3}" destId="{BE101F0D-AF6B-4677-A13C-3BB2BB0CEFE1}" srcOrd="1" destOrd="0" presId="urn:microsoft.com/office/officeart/2008/layout/LinedList"/>
    <dgm:cxn modelId="{EB87D157-E9CE-465D-AFB5-5CF6584E1E9D}" type="presParOf" srcId="{BE101F0D-AF6B-4677-A13C-3BB2BB0CEFE1}" destId="{67DA7ECE-7100-47F3-8655-622701F2A7F2}" srcOrd="0" destOrd="0" presId="urn:microsoft.com/office/officeart/2008/layout/LinedList"/>
    <dgm:cxn modelId="{10ECCE3A-ED01-43C1-AF45-4554D2C96189}" type="presParOf" srcId="{BE101F0D-AF6B-4677-A13C-3BB2BB0CEFE1}" destId="{EB4F07F8-1910-464A-8FD5-57550FA3CCC5}" srcOrd="1" destOrd="0" presId="urn:microsoft.com/office/officeart/2008/layout/LinedList"/>
    <dgm:cxn modelId="{71B6CD4D-0E7B-480E-B32F-C6360DE179A4}" type="presParOf" srcId="{EB4F07F8-1910-464A-8FD5-57550FA3CCC5}" destId="{BB4086A8-24D7-4574-B7AC-F19AA73089FC}" srcOrd="0" destOrd="0" presId="urn:microsoft.com/office/officeart/2008/layout/LinedList"/>
    <dgm:cxn modelId="{241493FC-EECE-4DBC-80A7-BFC88492C428}" type="presParOf" srcId="{EB4F07F8-1910-464A-8FD5-57550FA3CCC5}" destId="{E72243E2-C964-4A27-A884-E7066747A184}" srcOrd="1" destOrd="0" presId="urn:microsoft.com/office/officeart/2008/layout/LinedList"/>
    <dgm:cxn modelId="{B5F9E3C5-7C1A-4043-8A60-D0C26C40A5C8}" type="presParOf" srcId="{EB4F07F8-1910-464A-8FD5-57550FA3CCC5}" destId="{0A4C8F18-2CCB-46BE-80FD-88C730F3BFE1}" srcOrd="2" destOrd="0" presId="urn:microsoft.com/office/officeart/2008/layout/LinedList"/>
    <dgm:cxn modelId="{62F760F9-3307-4356-AB48-4D6EC870AC01}" type="presParOf" srcId="{BE101F0D-AF6B-4677-A13C-3BB2BB0CEFE1}" destId="{EFDDBE7B-246B-4BEE-B1BA-DC3C61374983}" srcOrd="2" destOrd="0" presId="urn:microsoft.com/office/officeart/2008/layout/LinedList"/>
    <dgm:cxn modelId="{55FDB902-F790-4E25-BEDF-A0C396663D19}" type="presParOf" srcId="{BE101F0D-AF6B-4677-A13C-3BB2BB0CEFE1}" destId="{2438F654-C8D1-42F3-AD71-FCCD20A6D7AD}" srcOrd="3" destOrd="0" presId="urn:microsoft.com/office/officeart/2008/layout/LinedList"/>
    <dgm:cxn modelId="{8EE66386-360E-4115-BD91-ACF7CF39B0C5}" type="presParOf" srcId="{362C202C-1ACE-466E-86AD-87B00DE15AD7}" destId="{43635E67-4ECA-4F27-A7F3-639A9905FF83}" srcOrd="8" destOrd="0" presId="urn:microsoft.com/office/officeart/2008/layout/LinedList"/>
    <dgm:cxn modelId="{1D20DA3E-C1B9-4BB4-9317-E8B76DB64ACD}" type="presParOf" srcId="{362C202C-1ACE-466E-86AD-87B00DE15AD7}" destId="{6B047BBE-6811-4D22-AC69-6B5CE30367A1}" srcOrd="9" destOrd="0" presId="urn:microsoft.com/office/officeart/2008/layout/LinedList"/>
    <dgm:cxn modelId="{E65DA49D-F36F-4354-ABE4-F01833ECEC4A}" type="presParOf" srcId="{6B047BBE-6811-4D22-AC69-6B5CE30367A1}" destId="{261BE1A1-4DAC-486A-ADAE-84C34F9706B8}" srcOrd="0" destOrd="0" presId="urn:microsoft.com/office/officeart/2008/layout/LinedList"/>
    <dgm:cxn modelId="{6BE0A265-A6AF-473B-A655-9441EE191EAE}" type="presParOf" srcId="{6B047BBE-6811-4D22-AC69-6B5CE30367A1}" destId="{6C0AFD8E-F8C2-439D-BF31-F7FC204AEE62}" srcOrd="1" destOrd="0" presId="urn:microsoft.com/office/officeart/2008/layout/LinedList"/>
    <dgm:cxn modelId="{98DEFAD6-327A-4170-A9FF-80AF19DB32F1}" type="presParOf" srcId="{6C0AFD8E-F8C2-439D-BF31-F7FC204AEE62}" destId="{DFD45BEA-5D63-49AD-9FB0-DF563BAF5B69}" srcOrd="0" destOrd="0" presId="urn:microsoft.com/office/officeart/2008/layout/LinedList"/>
    <dgm:cxn modelId="{9FA9C422-90D1-448F-A15A-17A61FC49C2B}" type="presParOf" srcId="{6C0AFD8E-F8C2-439D-BF31-F7FC204AEE62}" destId="{34FCE204-694F-4BCC-BAD2-18D224DF1A87}" srcOrd="1" destOrd="0" presId="urn:microsoft.com/office/officeart/2008/layout/LinedList"/>
    <dgm:cxn modelId="{C0B40A64-5ABC-4958-BCC4-CD0035CF5321}" type="presParOf" srcId="{34FCE204-694F-4BCC-BAD2-18D224DF1A87}" destId="{EDF45BB2-E2D0-4138-96DA-400890E5A8BE}" srcOrd="0" destOrd="0" presId="urn:microsoft.com/office/officeart/2008/layout/LinedList"/>
    <dgm:cxn modelId="{7E99CB4F-7719-40BD-99FC-D524FCCEDC16}" type="presParOf" srcId="{34FCE204-694F-4BCC-BAD2-18D224DF1A87}" destId="{F1B8EF88-DC1F-4A05-AF5C-64EFC18EC7EA}" srcOrd="1" destOrd="0" presId="urn:microsoft.com/office/officeart/2008/layout/LinedList"/>
    <dgm:cxn modelId="{A668B351-AC99-44E0-AA2A-8FBFD86A68D3}" type="presParOf" srcId="{34FCE204-694F-4BCC-BAD2-18D224DF1A87}" destId="{B4611728-A431-4EFA-B244-3BB123E58791}" srcOrd="2" destOrd="0" presId="urn:microsoft.com/office/officeart/2008/layout/LinedList"/>
    <dgm:cxn modelId="{9455F4C9-4E3E-42D3-8569-92C4E9DA8026}" type="presParOf" srcId="{6C0AFD8E-F8C2-439D-BF31-F7FC204AEE62}" destId="{71444060-4DAA-4E40-9E01-4F53946B5C97}" srcOrd="2" destOrd="0" presId="urn:microsoft.com/office/officeart/2008/layout/LinedList"/>
    <dgm:cxn modelId="{600A9F02-2D6A-45BC-88B7-FDF05DFCA38A}" type="presParOf" srcId="{6C0AFD8E-F8C2-439D-BF31-F7FC204AEE62}" destId="{889126DF-FA45-4E8C-B750-D6F0E37E812F}"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3088522-9654-4D0F-B59C-B11B2F8733DA}"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s-ES"/>
        </a:p>
      </dgm:t>
    </dgm:pt>
    <dgm:pt modelId="{B1B8627E-F2A5-4A99-84E6-4E1787CC7E54}">
      <dgm:prSet phldrT="[Texto]" custT="1">
        <dgm:style>
          <a:lnRef idx="1">
            <a:schemeClr val="accent3"/>
          </a:lnRef>
          <a:fillRef idx="3">
            <a:schemeClr val="accent3"/>
          </a:fillRef>
          <a:effectRef idx="2">
            <a:schemeClr val="accent3"/>
          </a:effectRef>
          <a:fontRef idx="minor">
            <a:schemeClr val="lt1"/>
          </a:fontRef>
        </dgm:style>
      </dgm:prSet>
      <dgm:spPr/>
      <dgm:t>
        <a:bodyPr/>
        <a:lstStyle/>
        <a:p>
          <a:pPr algn="just"/>
          <a:r>
            <a:rPr lang="es-EC" sz="1800" dirty="0">
              <a:solidFill>
                <a:schemeClr val="tx1"/>
              </a:solidFill>
              <a:latin typeface="Calibri" pitchFamily="34" charset="0"/>
            </a:rPr>
            <a:t>Comunicar no es lo mismo que informar</a:t>
          </a:r>
          <a:endParaRPr lang="es-ES" sz="1800" dirty="0">
            <a:solidFill>
              <a:schemeClr val="tx1"/>
            </a:solidFill>
            <a:latin typeface="Calibri" pitchFamily="34" charset="0"/>
          </a:endParaRPr>
        </a:p>
      </dgm:t>
    </dgm:pt>
    <dgm:pt modelId="{CF336143-1BE2-4DA5-9C7A-7AFDFE8B2262}" type="parTrans" cxnId="{67B65E9E-F914-49AD-8965-A838A0773F71}">
      <dgm:prSet/>
      <dgm:spPr/>
      <dgm:t>
        <a:bodyPr/>
        <a:lstStyle/>
        <a:p>
          <a:endParaRPr lang="es-ES"/>
        </a:p>
      </dgm:t>
    </dgm:pt>
    <dgm:pt modelId="{3E1701C0-0629-47E3-BB90-FD9EB0F4FC94}" type="sibTrans" cxnId="{67B65E9E-F914-49AD-8965-A838A0773F71}">
      <dgm:prSet/>
      <dgm:spPr/>
      <dgm:t>
        <a:bodyPr/>
        <a:lstStyle/>
        <a:p>
          <a:endParaRPr lang="es-ES"/>
        </a:p>
      </dgm:t>
    </dgm:pt>
    <dgm:pt modelId="{1316795C-45E0-40D8-9032-1065F4C12A6F}">
      <dgm:prSet phldrT="[Texto]" custT="1">
        <dgm:style>
          <a:lnRef idx="1">
            <a:schemeClr val="accent3"/>
          </a:lnRef>
          <a:fillRef idx="2">
            <a:schemeClr val="accent3"/>
          </a:fillRef>
          <a:effectRef idx="1">
            <a:schemeClr val="accent3"/>
          </a:effectRef>
          <a:fontRef idx="minor">
            <a:schemeClr val="dk1"/>
          </a:fontRef>
        </dgm:style>
      </dgm:prSet>
      <dgm:spPr/>
      <dgm:t>
        <a:bodyPr/>
        <a:lstStyle/>
        <a:p>
          <a:pPr algn="just"/>
          <a:r>
            <a:rPr lang="es-EC" sz="1800" dirty="0">
              <a:solidFill>
                <a:schemeClr val="tx1"/>
              </a:solidFill>
              <a:latin typeface="Calibri" pitchFamily="34" charset="0"/>
            </a:rPr>
            <a:t>La gestión eficaz de cobranzas radica en el gerenciamiento eficiente de las emociones</a:t>
          </a:r>
          <a:endParaRPr lang="es-ES" sz="1800" dirty="0">
            <a:solidFill>
              <a:schemeClr val="tx1"/>
            </a:solidFill>
            <a:latin typeface="Calibri" pitchFamily="34" charset="0"/>
          </a:endParaRPr>
        </a:p>
      </dgm:t>
    </dgm:pt>
    <dgm:pt modelId="{16B9E887-C14A-4F10-B1A2-DA3A14FA04CD}" type="parTrans" cxnId="{CDDC5FD0-627E-4DCF-AF00-7C922BAA7E72}">
      <dgm:prSet/>
      <dgm:spPr/>
      <dgm:t>
        <a:bodyPr/>
        <a:lstStyle/>
        <a:p>
          <a:endParaRPr lang="es-ES"/>
        </a:p>
      </dgm:t>
    </dgm:pt>
    <dgm:pt modelId="{74A81E25-29BE-453A-BA66-FE44B5505023}" type="sibTrans" cxnId="{CDDC5FD0-627E-4DCF-AF00-7C922BAA7E72}">
      <dgm:prSet/>
      <dgm:spPr/>
      <dgm:t>
        <a:bodyPr/>
        <a:lstStyle/>
        <a:p>
          <a:endParaRPr lang="es-ES"/>
        </a:p>
      </dgm:t>
    </dgm:pt>
    <dgm:pt modelId="{4378337B-402A-4D38-A71C-5F508A294853}">
      <dgm:prSet phldrT="[Texto]" custT="1">
        <dgm:style>
          <a:lnRef idx="3">
            <a:schemeClr val="lt1"/>
          </a:lnRef>
          <a:fillRef idx="1">
            <a:schemeClr val="accent3"/>
          </a:fillRef>
          <a:effectRef idx="1">
            <a:schemeClr val="accent3"/>
          </a:effectRef>
          <a:fontRef idx="minor">
            <a:schemeClr val="lt1"/>
          </a:fontRef>
        </dgm:style>
      </dgm:prSet>
      <dgm:spPr/>
      <dgm:t>
        <a:bodyPr/>
        <a:lstStyle/>
        <a:p>
          <a:pPr algn="just"/>
          <a:r>
            <a:rPr lang="es-EC" sz="1800" dirty="0">
              <a:solidFill>
                <a:schemeClr val="tx1"/>
              </a:solidFill>
              <a:latin typeface="Calibri" pitchFamily="34" charset="0"/>
            </a:rPr>
            <a:t>La escucha eficaz es la habilidad de entender la comunicación desde el punto de vista del que habla.</a:t>
          </a:r>
          <a:endParaRPr lang="es-ES" sz="1800" dirty="0">
            <a:solidFill>
              <a:schemeClr val="tx1"/>
            </a:solidFill>
            <a:latin typeface="Calibri" pitchFamily="34" charset="0"/>
          </a:endParaRPr>
        </a:p>
      </dgm:t>
    </dgm:pt>
    <dgm:pt modelId="{A8AFCF3F-556F-45FE-A893-E51C62302D87}" type="parTrans" cxnId="{900C1275-5B3B-4C28-9664-43C38978F071}">
      <dgm:prSet/>
      <dgm:spPr/>
      <dgm:t>
        <a:bodyPr/>
        <a:lstStyle/>
        <a:p>
          <a:endParaRPr lang="es-ES"/>
        </a:p>
      </dgm:t>
    </dgm:pt>
    <dgm:pt modelId="{263C3C69-D5D3-4C94-B2B2-184545825FF8}" type="sibTrans" cxnId="{900C1275-5B3B-4C28-9664-43C38978F071}">
      <dgm:prSet/>
      <dgm:spPr/>
      <dgm:t>
        <a:bodyPr/>
        <a:lstStyle/>
        <a:p>
          <a:endParaRPr lang="es-ES"/>
        </a:p>
      </dgm:t>
    </dgm:pt>
    <dgm:pt modelId="{36D6A437-B3C0-427D-AF09-1FC65EFE9C3C}" type="pres">
      <dgm:prSet presAssocID="{93088522-9654-4D0F-B59C-B11B2F8733DA}" presName="linear" presStyleCnt="0">
        <dgm:presLayoutVars>
          <dgm:dir/>
          <dgm:animLvl val="lvl"/>
          <dgm:resizeHandles val="exact"/>
        </dgm:presLayoutVars>
      </dgm:prSet>
      <dgm:spPr/>
      <dgm:t>
        <a:bodyPr/>
        <a:lstStyle/>
        <a:p>
          <a:endParaRPr lang="es-ES"/>
        </a:p>
      </dgm:t>
    </dgm:pt>
    <dgm:pt modelId="{590F125F-BEBB-4D76-8F7E-30E6BE14802B}" type="pres">
      <dgm:prSet presAssocID="{B1B8627E-F2A5-4A99-84E6-4E1787CC7E54}" presName="parentLin" presStyleCnt="0"/>
      <dgm:spPr/>
    </dgm:pt>
    <dgm:pt modelId="{AADE0C78-CD09-4968-B549-6EA7DD24D006}" type="pres">
      <dgm:prSet presAssocID="{B1B8627E-F2A5-4A99-84E6-4E1787CC7E54}" presName="parentLeftMargin" presStyleLbl="node1" presStyleIdx="0" presStyleCnt="3"/>
      <dgm:spPr/>
      <dgm:t>
        <a:bodyPr/>
        <a:lstStyle/>
        <a:p>
          <a:endParaRPr lang="es-ES"/>
        </a:p>
      </dgm:t>
    </dgm:pt>
    <dgm:pt modelId="{678B25CD-0C42-4C30-8DF6-ECA690613D13}" type="pres">
      <dgm:prSet presAssocID="{B1B8627E-F2A5-4A99-84E6-4E1787CC7E54}" presName="parentText" presStyleLbl="node1" presStyleIdx="0" presStyleCnt="3" custScaleX="141881" custScaleY="217193" custLinFactNeighborX="-13014" custLinFactNeighborY="-175">
        <dgm:presLayoutVars>
          <dgm:chMax val="0"/>
          <dgm:bulletEnabled val="1"/>
        </dgm:presLayoutVars>
      </dgm:prSet>
      <dgm:spPr/>
      <dgm:t>
        <a:bodyPr/>
        <a:lstStyle/>
        <a:p>
          <a:endParaRPr lang="es-ES"/>
        </a:p>
      </dgm:t>
    </dgm:pt>
    <dgm:pt modelId="{EB970F75-1385-4ECD-B63B-1386678E30FB}" type="pres">
      <dgm:prSet presAssocID="{B1B8627E-F2A5-4A99-84E6-4E1787CC7E54}" presName="negativeSpace" presStyleCnt="0"/>
      <dgm:spPr/>
    </dgm:pt>
    <dgm:pt modelId="{28D05876-10BE-4F66-9AF8-3EE05881E334}" type="pres">
      <dgm:prSet presAssocID="{B1B8627E-F2A5-4A99-84E6-4E1787CC7E54}" presName="childText" presStyleLbl="conFgAcc1" presStyleIdx="0" presStyleCnt="3">
        <dgm:presLayoutVars>
          <dgm:bulletEnabled val="1"/>
        </dgm:presLayoutVars>
      </dgm:prSet>
      <dgm:spPr/>
    </dgm:pt>
    <dgm:pt modelId="{B0934304-90AA-46C9-B9EA-2043BB4BFE31}" type="pres">
      <dgm:prSet presAssocID="{3E1701C0-0629-47E3-BB90-FD9EB0F4FC94}" presName="spaceBetweenRectangles" presStyleCnt="0"/>
      <dgm:spPr/>
    </dgm:pt>
    <dgm:pt modelId="{47F5C3BA-E3B0-4D1E-93D2-46D327565BCF}" type="pres">
      <dgm:prSet presAssocID="{1316795C-45E0-40D8-9032-1065F4C12A6F}" presName="parentLin" presStyleCnt="0"/>
      <dgm:spPr/>
    </dgm:pt>
    <dgm:pt modelId="{397E2B21-5E73-435C-AAB5-F848B272FE50}" type="pres">
      <dgm:prSet presAssocID="{1316795C-45E0-40D8-9032-1065F4C12A6F}" presName="parentLeftMargin" presStyleLbl="node1" presStyleIdx="0" presStyleCnt="3"/>
      <dgm:spPr/>
      <dgm:t>
        <a:bodyPr/>
        <a:lstStyle/>
        <a:p>
          <a:endParaRPr lang="es-ES"/>
        </a:p>
      </dgm:t>
    </dgm:pt>
    <dgm:pt modelId="{679580D0-EDB5-482D-8091-644EE185721A}" type="pres">
      <dgm:prSet presAssocID="{1316795C-45E0-40D8-9032-1065F4C12A6F}" presName="parentText" presStyleLbl="node1" presStyleIdx="1" presStyleCnt="3" custScaleX="141881" custScaleY="217193" custLinFactNeighborX="-14346">
        <dgm:presLayoutVars>
          <dgm:chMax val="0"/>
          <dgm:bulletEnabled val="1"/>
        </dgm:presLayoutVars>
      </dgm:prSet>
      <dgm:spPr/>
      <dgm:t>
        <a:bodyPr/>
        <a:lstStyle/>
        <a:p>
          <a:endParaRPr lang="es-ES"/>
        </a:p>
      </dgm:t>
    </dgm:pt>
    <dgm:pt modelId="{EB2B4B05-A988-4E6D-AE75-9FDB675D4158}" type="pres">
      <dgm:prSet presAssocID="{1316795C-45E0-40D8-9032-1065F4C12A6F}" presName="negativeSpace" presStyleCnt="0"/>
      <dgm:spPr/>
    </dgm:pt>
    <dgm:pt modelId="{E17FB70F-849F-495A-9AC3-6D46149C6022}" type="pres">
      <dgm:prSet presAssocID="{1316795C-45E0-40D8-9032-1065F4C12A6F}" presName="childText" presStyleLbl="conFgAcc1" presStyleIdx="1" presStyleCnt="3">
        <dgm:presLayoutVars>
          <dgm:bulletEnabled val="1"/>
        </dgm:presLayoutVars>
      </dgm:prSet>
      <dgm:spPr/>
    </dgm:pt>
    <dgm:pt modelId="{79FDC1EA-10AF-41BE-A04C-17DD4F10D505}" type="pres">
      <dgm:prSet presAssocID="{74A81E25-29BE-453A-BA66-FE44B5505023}" presName="spaceBetweenRectangles" presStyleCnt="0"/>
      <dgm:spPr/>
    </dgm:pt>
    <dgm:pt modelId="{80BCE163-3EFB-409F-8AA2-FCCABB3A4358}" type="pres">
      <dgm:prSet presAssocID="{4378337B-402A-4D38-A71C-5F508A294853}" presName="parentLin" presStyleCnt="0"/>
      <dgm:spPr/>
    </dgm:pt>
    <dgm:pt modelId="{DA5C8789-7238-4E47-8FDE-8DE1224FA756}" type="pres">
      <dgm:prSet presAssocID="{4378337B-402A-4D38-A71C-5F508A294853}" presName="parentLeftMargin" presStyleLbl="node1" presStyleIdx="1" presStyleCnt="3"/>
      <dgm:spPr/>
      <dgm:t>
        <a:bodyPr/>
        <a:lstStyle/>
        <a:p>
          <a:endParaRPr lang="es-ES"/>
        </a:p>
      </dgm:t>
    </dgm:pt>
    <dgm:pt modelId="{E7F12819-5D11-4436-A329-37D2F8ED825D}" type="pres">
      <dgm:prSet presAssocID="{4378337B-402A-4D38-A71C-5F508A294853}" presName="parentText" presStyleLbl="node1" presStyleIdx="2" presStyleCnt="3" custScaleX="141881" custScaleY="217193">
        <dgm:presLayoutVars>
          <dgm:chMax val="0"/>
          <dgm:bulletEnabled val="1"/>
        </dgm:presLayoutVars>
      </dgm:prSet>
      <dgm:spPr/>
      <dgm:t>
        <a:bodyPr/>
        <a:lstStyle/>
        <a:p>
          <a:endParaRPr lang="es-ES"/>
        </a:p>
      </dgm:t>
    </dgm:pt>
    <dgm:pt modelId="{C088B191-62F8-4C53-9391-29798E554660}" type="pres">
      <dgm:prSet presAssocID="{4378337B-402A-4D38-A71C-5F508A294853}" presName="negativeSpace" presStyleCnt="0"/>
      <dgm:spPr/>
    </dgm:pt>
    <dgm:pt modelId="{149AB47C-0D15-42FD-BDC9-A739BB0F3358}" type="pres">
      <dgm:prSet presAssocID="{4378337B-402A-4D38-A71C-5F508A294853}" presName="childText" presStyleLbl="conFgAcc1" presStyleIdx="2" presStyleCnt="3">
        <dgm:presLayoutVars>
          <dgm:bulletEnabled val="1"/>
        </dgm:presLayoutVars>
      </dgm:prSet>
      <dgm:spPr/>
    </dgm:pt>
  </dgm:ptLst>
  <dgm:cxnLst>
    <dgm:cxn modelId="{67B65E9E-F914-49AD-8965-A838A0773F71}" srcId="{93088522-9654-4D0F-B59C-B11B2F8733DA}" destId="{B1B8627E-F2A5-4A99-84E6-4E1787CC7E54}" srcOrd="0" destOrd="0" parTransId="{CF336143-1BE2-4DA5-9C7A-7AFDFE8B2262}" sibTransId="{3E1701C0-0629-47E3-BB90-FD9EB0F4FC94}"/>
    <dgm:cxn modelId="{C62E19D1-11CC-4F47-BEEC-408BC4180A38}" type="presOf" srcId="{4378337B-402A-4D38-A71C-5F508A294853}" destId="{E7F12819-5D11-4436-A329-37D2F8ED825D}" srcOrd="1" destOrd="0" presId="urn:microsoft.com/office/officeart/2005/8/layout/list1"/>
    <dgm:cxn modelId="{2F83A0E0-1206-4E7F-8518-2B6818CC97A5}" type="presOf" srcId="{93088522-9654-4D0F-B59C-B11B2F8733DA}" destId="{36D6A437-B3C0-427D-AF09-1FC65EFE9C3C}" srcOrd="0" destOrd="0" presId="urn:microsoft.com/office/officeart/2005/8/layout/list1"/>
    <dgm:cxn modelId="{900C1275-5B3B-4C28-9664-43C38978F071}" srcId="{93088522-9654-4D0F-B59C-B11B2F8733DA}" destId="{4378337B-402A-4D38-A71C-5F508A294853}" srcOrd="2" destOrd="0" parTransId="{A8AFCF3F-556F-45FE-A893-E51C62302D87}" sibTransId="{263C3C69-D5D3-4C94-B2B2-184545825FF8}"/>
    <dgm:cxn modelId="{076FDA3A-7B5B-4A95-9FC3-63552FAE278F}" type="presOf" srcId="{1316795C-45E0-40D8-9032-1065F4C12A6F}" destId="{679580D0-EDB5-482D-8091-644EE185721A}" srcOrd="1" destOrd="0" presId="urn:microsoft.com/office/officeart/2005/8/layout/list1"/>
    <dgm:cxn modelId="{CF88EC85-F883-439C-B227-A75D79F1FD90}" type="presOf" srcId="{B1B8627E-F2A5-4A99-84E6-4E1787CC7E54}" destId="{AADE0C78-CD09-4968-B549-6EA7DD24D006}" srcOrd="0" destOrd="0" presId="urn:microsoft.com/office/officeart/2005/8/layout/list1"/>
    <dgm:cxn modelId="{33661561-F519-4252-AF41-99F62788C8AF}" type="presOf" srcId="{1316795C-45E0-40D8-9032-1065F4C12A6F}" destId="{397E2B21-5E73-435C-AAB5-F848B272FE50}" srcOrd="0" destOrd="0" presId="urn:microsoft.com/office/officeart/2005/8/layout/list1"/>
    <dgm:cxn modelId="{B7F5228F-D2A2-4210-9198-332FAA163D9F}" type="presOf" srcId="{4378337B-402A-4D38-A71C-5F508A294853}" destId="{DA5C8789-7238-4E47-8FDE-8DE1224FA756}" srcOrd="0" destOrd="0" presId="urn:microsoft.com/office/officeart/2005/8/layout/list1"/>
    <dgm:cxn modelId="{CE661F29-11A6-48B9-A868-BD87FD16D94E}" type="presOf" srcId="{B1B8627E-F2A5-4A99-84E6-4E1787CC7E54}" destId="{678B25CD-0C42-4C30-8DF6-ECA690613D13}" srcOrd="1" destOrd="0" presId="urn:microsoft.com/office/officeart/2005/8/layout/list1"/>
    <dgm:cxn modelId="{CDDC5FD0-627E-4DCF-AF00-7C922BAA7E72}" srcId="{93088522-9654-4D0F-B59C-B11B2F8733DA}" destId="{1316795C-45E0-40D8-9032-1065F4C12A6F}" srcOrd="1" destOrd="0" parTransId="{16B9E887-C14A-4F10-B1A2-DA3A14FA04CD}" sibTransId="{74A81E25-29BE-453A-BA66-FE44B5505023}"/>
    <dgm:cxn modelId="{BE88EF28-818B-4435-AE78-9E9BB4206025}" type="presParOf" srcId="{36D6A437-B3C0-427D-AF09-1FC65EFE9C3C}" destId="{590F125F-BEBB-4D76-8F7E-30E6BE14802B}" srcOrd="0" destOrd="0" presId="urn:microsoft.com/office/officeart/2005/8/layout/list1"/>
    <dgm:cxn modelId="{4102D07C-D518-40A8-B32F-25958E3F12C5}" type="presParOf" srcId="{590F125F-BEBB-4D76-8F7E-30E6BE14802B}" destId="{AADE0C78-CD09-4968-B549-6EA7DD24D006}" srcOrd="0" destOrd="0" presId="urn:microsoft.com/office/officeart/2005/8/layout/list1"/>
    <dgm:cxn modelId="{96389D19-9EE3-4664-9289-5FD82A269381}" type="presParOf" srcId="{590F125F-BEBB-4D76-8F7E-30E6BE14802B}" destId="{678B25CD-0C42-4C30-8DF6-ECA690613D13}" srcOrd="1" destOrd="0" presId="urn:microsoft.com/office/officeart/2005/8/layout/list1"/>
    <dgm:cxn modelId="{8C28616A-D4AE-4C80-8CC4-4CD026655EBA}" type="presParOf" srcId="{36D6A437-B3C0-427D-AF09-1FC65EFE9C3C}" destId="{EB970F75-1385-4ECD-B63B-1386678E30FB}" srcOrd="1" destOrd="0" presId="urn:microsoft.com/office/officeart/2005/8/layout/list1"/>
    <dgm:cxn modelId="{2355A186-E641-4661-845F-A0CCE87FD3B1}" type="presParOf" srcId="{36D6A437-B3C0-427D-AF09-1FC65EFE9C3C}" destId="{28D05876-10BE-4F66-9AF8-3EE05881E334}" srcOrd="2" destOrd="0" presId="urn:microsoft.com/office/officeart/2005/8/layout/list1"/>
    <dgm:cxn modelId="{EDAACF93-ECB8-4CCD-AB93-F7D46E78A84C}" type="presParOf" srcId="{36D6A437-B3C0-427D-AF09-1FC65EFE9C3C}" destId="{B0934304-90AA-46C9-B9EA-2043BB4BFE31}" srcOrd="3" destOrd="0" presId="urn:microsoft.com/office/officeart/2005/8/layout/list1"/>
    <dgm:cxn modelId="{028876B1-2768-4429-A622-8E258062DA92}" type="presParOf" srcId="{36D6A437-B3C0-427D-AF09-1FC65EFE9C3C}" destId="{47F5C3BA-E3B0-4D1E-93D2-46D327565BCF}" srcOrd="4" destOrd="0" presId="urn:microsoft.com/office/officeart/2005/8/layout/list1"/>
    <dgm:cxn modelId="{5658C471-8697-4A8C-AD2D-549139927D46}" type="presParOf" srcId="{47F5C3BA-E3B0-4D1E-93D2-46D327565BCF}" destId="{397E2B21-5E73-435C-AAB5-F848B272FE50}" srcOrd="0" destOrd="0" presId="urn:microsoft.com/office/officeart/2005/8/layout/list1"/>
    <dgm:cxn modelId="{3D7A0EFD-E89E-422C-AEA2-86ABD2EBEDCC}" type="presParOf" srcId="{47F5C3BA-E3B0-4D1E-93D2-46D327565BCF}" destId="{679580D0-EDB5-482D-8091-644EE185721A}" srcOrd="1" destOrd="0" presId="urn:microsoft.com/office/officeart/2005/8/layout/list1"/>
    <dgm:cxn modelId="{12F75FFF-8214-4218-B0FC-39E20A514CC2}" type="presParOf" srcId="{36D6A437-B3C0-427D-AF09-1FC65EFE9C3C}" destId="{EB2B4B05-A988-4E6D-AE75-9FDB675D4158}" srcOrd="5" destOrd="0" presId="urn:microsoft.com/office/officeart/2005/8/layout/list1"/>
    <dgm:cxn modelId="{F9A94EF5-CDE0-4433-BB08-1F50578CAE36}" type="presParOf" srcId="{36D6A437-B3C0-427D-AF09-1FC65EFE9C3C}" destId="{E17FB70F-849F-495A-9AC3-6D46149C6022}" srcOrd="6" destOrd="0" presId="urn:microsoft.com/office/officeart/2005/8/layout/list1"/>
    <dgm:cxn modelId="{3756AEBE-6378-4E3C-AC1B-29F0B22F23B4}" type="presParOf" srcId="{36D6A437-B3C0-427D-AF09-1FC65EFE9C3C}" destId="{79FDC1EA-10AF-41BE-A04C-17DD4F10D505}" srcOrd="7" destOrd="0" presId="urn:microsoft.com/office/officeart/2005/8/layout/list1"/>
    <dgm:cxn modelId="{433DC72D-0421-434F-BE01-2E1F23C57778}" type="presParOf" srcId="{36D6A437-B3C0-427D-AF09-1FC65EFE9C3C}" destId="{80BCE163-3EFB-409F-8AA2-FCCABB3A4358}" srcOrd="8" destOrd="0" presId="urn:microsoft.com/office/officeart/2005/8/layout/list1"/>
    <dgm:cxn modelId="{23238D7F-E662-4248-9382-8C6253411AA4}" type="presParOf" srcId="{80BCE163-3EFB-409F-8AA2-FCCABB3A4358}" destId="{DA5C8789-7238-4E47-8FDE-8DE1224FA756}" srcOrd="0" destOrd="0" presId="urn:microsoft.com/office/officeart/2005/8/layout/list1"/>
    <dgm:cxn modelId="{2A844058-3FE8-4D3C-9EF4-34A7D16428F4}" type="presParOf" srcId="{80BCE163-3EFB-409F-8AA2-FCCABB3A4358}" destId="{E7F12819-5D11-4436-A329-37D2F8ED825D}" srcOrd="1" destOrd="0" presId="urn:microsoft.com/office/officeart/2005/8/layout/list1"/>
    <dgm:cxn modelId="{B6CE42CB-228A-4B03-98A1-B0B084424D41}" type="presParOf" srcId="{36D6A437-B3C0-427D-AF09-1FC65EFE9C3C}" destId="{C088B191-62F8-4C53-9391-29798E554660}" srcOrd="9" destOrd="0" presId="urn:microsoft.com/office/officeart/2005/8/layout/list1"/>
    <dgm:cxn modelId="{05ABFAD9-AFE3-43AC-ADBE-782D322E1825}" type="presParOf" srcId="{36D6A437-B3C0-427D-AF09-1FC65EFE9C3C}" destId="{149AB47C-0D15-42FD-BDC9-A739BB0F335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83355A0-0C6F-431F-A03E-78858DE555ED}" type="doc">
      <dgm:prSet loTypeId="urn:microsoft.com/office/officeart/2005/8/layout/cycle3" loCatId="cycle" qsTypeId="urn:microsoft.com/office/officeart/2005/8/quickstyle/simple1" qsCatId="simple" csTypeId="urn:microsoft.com/office/officeart/2005/8/colors/accent5_1" csCatId="accent5" phldr="1"/>
      <dgm:spPr/>
      <dgm:t>
        <a:bodyPr/>
        <a:lstStyle/>
        <a:p>
          <a:endParaRPr lang="es-EC"/>
        </a:p>
      </dgm:t>
    </dgm:pt>
    <dgm:pt modelId="{40FC8371-12AD-439D-B448-BE47D0AC8035}">
      <dgm:prSet phldrT="[Texto]"/>
      <dgm:spPr/>
      <dgm:t>
        <a:bodyPr/>
        <a:lstStyle/>
        <a:p>
          <a:r>
            <a:rPr lang="es-EC" dirty="0"/>
            <a:t>Establecer la relación</a:t>
          </a:r>
        </a:p>
      </dgm:t>
    </dgm:pt>
    <dgm:pt modelId="{A99C4811-A238-48D5-BD45-1EB92D7205BF}" type="parTrans" cxnId="{1EE38552-2D42-40D9-8203-205FE5D27D5D}">
      <dgm:prSet/>
      <dgm:spPr/>
      <dgm:t>
        <a:bodyPr/>
        <a:lstStyle/>
        <a:p>
          <a:endParaRPr lang="es-EC"/>
        </a:p>
      </dgm:t>
    </dgm:pt>
    <dgm:pt modelId="{7EEE089B-DC56-447F-9CEA-2E7B0AF13D27}" type="sibTrans" cxnId="{1EE38552-2D42-40D9-8203-205FE5D27D5D}">
      <dgm:prSet/>
      <dgm:spPr/>
      <dgm:t>
        <a:bodyPr/>
        <a:lstStyle/>
        <a:p>
          <a:endParaRPr lang="es-EC"/>
        </a:p>
      </dgm:t>
    </dgm:pt>
    <dgm:pt modelId="{03EA618F-71B2-4FB9-827F-EBF69AEC71D2}">
      <dgm:prSet phldrT="[Texto]"/>
      <dgm:spPr/>
      <dgm:t>
        <a:bodyPr/>
        <a:lstStyle/>
        <a:p>
          <a:r>
            <a:rPr lang="es-EC" dirty="0"/>
            <a:t>Identificar el objetivo de la comunicación</a:t>
          </a:r>
        </a:p>
      </dgm:t>
    </dgm:pt>
    <dgm:pt modelId="{A24B0692-1044-48E5-807C-B8F9B28526DA}" type="parTrans" cxnId="{C1CC48DB-FC06-41F0-93F6-FCEFAB1329B4}">
      <dgm:prSet/>
      <dgm:spPr/>
      <dgm:t>
        <a:bodyPr/>
        <a:lstStyle/>
        <a:p>
          <a:endParaRPr lang="es-EC"/>
        </a:p>
      </dgm:t>
    </dgm:pt>
    <dgm:pt modelId="{D4C64AF4-510E-4581-8BE1-A9885F65AAAF}" type="sibTrans" cxnId="{C1CC48DB-FC06-41F0-93F6-FCEFAB1329B4}">
      <dgm:prSet/>
      <dgm:spPr/>
      <dgm:t>
        <a:bodyPr/>
        <a:lstStyle/>
        <a:p>
          <a:endParaRPr lang="es-EC"/>
        </a:p>
      </dgm:t>
    </dgm:pt>
    <dgm:pt modelId="{13AE2DEC-9F3A-46BA-AC56-3FE09312A888}">
      <dgm:prSet phldrT="[Texto]"/>
      <dgm:spPr/>
      <dgm:t>
        <a:bodyPr/>
        <a:lstStyle/>
        <a:p>
          <a:r>
            <a:rPr lang="es-EC" dirty="0"/>
            <a:t>Transmitir el mensaje</a:t>
          </a:r>
        </a:p>
      </dgm:t>
    </dgm:pt>
    <dgm:pt modelId="{1EB89B0C-D992-4DDF-BE4A-5C00D9C15688}" type="parTrans" cxnId="{529B4173-E055-4C99-B455-28D2B2D207D0}">
      <dgm:prSet/>
      <dgm:spPr/>
      <dgm:t>
        <a:bodyPr/>
        <a:lstStyle/>
        <a:p>
          <a:endParaRPr lang="es-EC"/>
        </a:p>
      </dgm:t>
    </dgm:pt>
    <dgm:pt modelId="{E8D5EE9A-E25C-4975-A4A9-D6DEF30445D0}" type="sibTrans" cxnId="{529B4173-E055-4C99-B455-28D2B2D207D0}">
      <dgm:prSet/>
      <dgm:spPr/>
      <dgm:t>
        <a:bodyPr/>
        <a:lstStyle/>
        <a:p>
          <a:endParaRPr lang="es-EC"/>
        </a:p>
      </dgm:t>
    </dgm:pt>
    <dgm:pt modelId="{B9FFB144-0F86-4992-8373-03DA3E126EA2}">
      <dgm:prSet phldrT="[Texto]"/>
      <dgm:spPr/>
      <dgm:t>
        <a:bodyPr/>
        <a:lstStyle/>
        <a:p>
          <a:r>
            <a:rPr lang="es-EC" dirty="0"/>
            <a:t>Verificar el nivel de entendimiento</a:t>
          </a:r>
        </a:p>
      </dgm:t>
    </dgm:pt>
    <dgm:pt modelId="{BA091824-C94C-4144-94E8-DF5F28FB0916}" type="parTrans" cxnId="{00BF9641-6911-481E-BF52-23BBCB16D223}">
      <dgm:prSet/>
      <dgm:spPr/>
      <dgm:t>
        <a:bodyPr/>
        <a:lstStyle/>
        <a:p>
          <a:endParaRPr lang="es-EC"/>
        </a:p>
      </dgm:t>
    </dgm:pt>
    <dgm:pt modelId="{368363F2-D3A7-4159-BE49-05150BFE8444}" type="sibTrans" cxnId="{00BF9641-6911-481E-BF52-23BBCB16D223}">
      <dgm:prSet/>
      <dgm:spPr/>
      <dgm:t>
        <a:bodyPr/>
        <a:lstStyle/>
        <a:p>
          <a:endParaRPr lang="es-EC"/>
        </a:p>
      </dgm:t>
    </dgm:pt>
    <dgm:pt modelId="{73A49B1E-29DA-4494-B093-9058CFE98AFB}">
      <dgm:prSet phldrT="[Texto]"/>
      <dgm:spPr/>
      <dgm:t>
        <a:bodyPr/>
        <a:lstStyle/>
        <a:p>
          <a:r>
            <a:rPr lang="es-EC" dirty="0"/>
            <a:t>Establecer compromisos y dar seguimiento</a:t>
          </a:r>
        </a:p>
      </dgm:t>
    </dgm:pt>
    <dgm:pt modelId="{3B5C823D-31B8-47A0-A1BB-C60700E1EBF1}" type="parTrans" cxnId="{42FEE882-586F-4285-9863-7C17A1E57A1B}">
      <dgm:prSet/>
      <dgm:spPr/>
      <dgm:t>
        <a:bodyPr/>
        <a:lstStyle/>
        <a:p>
          <a:endParaRPr lang="es-EC"/>
        </a:p>
      </dgm:t>
    </dgm:pt>
    <dgm:pt modelId="{95DB6A1B-FAA1-4CF0-BE7B-71932CA0EB08}" type="sibTrans" cxnId="{42FEE882-586F-4285-9863-7C17A1E57A1B}">
      <dgm:prSet/>
      <dgm:spPr/>
      <dgm:t>
        <a:bodyPr/>
        <a:lstStyle/>
        <a:p>
          <a:endParaRPr lang="es-EC"/>
        </a:p>
      </dgm:t>
    </dgm:pt>
    <dgm:pt modelId="{EAAF0551-1CF2-4811-B614-C961EB6DEF1E}" type="pres">
      <dgm:prSet presAssocID="{383355A0-0C6F-431F-A03E-78858DE555ED}" presName="Name0" presStyleCnt="0">
        <dgm:presLayoutVars>
          <dgm:dir/>
          <dgm:resizeHandles val="exact"/>
        </dgm:presLayoutVars>
      </dgm:prSet>
      <dgm:spPr/>
      <dgm:t>
        <a:bodyPr/>
        <a:lstStyle/>
        <a:p>
          <a:endParaRPr lang="es-ES"/>
        </a:p>
      </dgm:t>
    </dgm:pt>
    <dgm:pt modelId="{B4C4D85E-D112-40B9-AB6D-49F70845AD91}" type="pres">
      <dgm:prSet presAssocID="{383355A0-0C6F-431F-A03E-78858DE555ED}" presName="cycle" presStyleCnt="0"/>
      <dgm:spPr/>
    </dgm:pt>
    <dgm:pt modelId="{3C69ACC8-1CA8-43DF-BA08-FC2DB18E99DB}" type="pres">
      <dgm:prSet presAssocID="{40FC8371-12AD-439D-B448-BE47D0AC8035}" presName="nodeFirstNode" presStyleLbl="node1" presStyleIdx="0" presStyleCnt="5">
        <dgm:presLayoutVars>
          <dgm:bulletEnabled val="1"/>
        </dgm:presLayoutVars>
      </dgm:prSet>
      <dgm:spPr/>
      <dgm:t>
        <a:bodyPr/>
        <a:lstStyle/>
        <a:p>
          <a:endParaRPr lang="es-ES"/>
        </a:p>
      </dgm:t>
    </dgm:pt>
    <dgm:pt modelId="{85A20332-F79A-4A8B-B69C-2643AC57D6B8}" type="pres">
      <dgm:prSet presAssocID="{7EEE089B-DC56-447F-9CEA-2E7B0AF13D27}" presName="sibTransFirstNode" presStyleLbl="bgShp" presStyleIdx="0" presStyleCnt="1"/>
      <dgm:spPr/>
      <dgm:t>
        <a:bodyPr/>
        <a:lstStyle/>
        <a:p>
          <a:endParaRPr lang="es-ES"/>
        </a:p>
      </dgm:t>
    </dgm:pt>
    <dgm:pt modelId="{32E21507-7E7B-48F6-ADFD-97ACBD842794}" type="pres">
      <dgm:prSet presAssocID="{03EA618F-71B2-4FB9-827F-EBF69AEC71D2}" presName="nodeFollowingNodes" presStyleLbl="node1" presStyleIdx="1" presStyleCnt="5">
        <dgm:presLayoutVars>
          <dgm:bulletEnabled val="1"/>
        </dgm:presLayoutVars>
      </dgm:prSet>
      <dgm:spPr/>
      <dgm:t>
        <a:bodyPr/>
        <a:lstStyle/>
        <a:p>
          <a:endParaRPr lang="es-ES"/>
        </a:p>
      </dgm:t>
    </dgm:pt>
    <dgm:pt modelId="{2084A910-7ED6-4695-8AEB-0BE708048733}" type="pres">
      <dgm:prSet presAssocID="{13AE2DEC-9F3A-46BA-AC56-3FE09312A888}" presName="nodeFollowingNodes" presStyleLbl="node1" presStyleIdx="2" presStyleCnt="5">
        <dgm:presLayoutVars>
          <dgm:bulletEnabled val="1"/>
        </dgm:presLayoutVars>
      </dgm:prSet>
      <dgm:spPr/>
      <dgm:t>
        <a:bodyPr/>
        <a:lstStyle/>
        <a:p>
          <a:endParaRPr lang="es-ES"/>
        </a:p>
      </dgm:t>
    </dgm:pt>
    <dgm:pt modelId="{74CC271E-74F9-4130-8D14-566A724B233A}" type="pres">
      <dgm:prSet presAssocID="{B9FFB144-0F86-4992-8373-03DA3E126EA2}" presName="nodeFollowingNodes" presStyleLbl="node1" presStyleIdx="3" presStyleCnt="5">
        <dgm:presLayoutVars>
          <dgm:bulletEnabled val="1"/>
        </dgm:presLayoutVars>
      </dgm:prSet>
      <dgm:spPr/>
      <dgm:t>
        <a:bodyPr/>
        <a:lstStyle/>
        <a:p>
          <a:endParaRPr lang="es-ES"/>
        </a:p>
      </dgm:t>
    </dgm:pt>
    <dgm:pt modelId="{3B3ABD5E-03C1-4614-B6A8-33CBA9176FD0}" type="pres">
      <dgm:prSet presAssocID="{73A49B1E-29DA-4494-B093-9058CFE98AFB}" presName="nodeFollowingNodes" presStyleLbl="node1" presStyleIdx="4" presStyleCnt="5">
        <dgm:presLayoutVars>
          <dgm:bulletEnabled val="1"/>
        </dgm:presLayoutVars>
      </dgm:prSet>
      <dgm:spPr/>
      <dgm:t>
        <a:bodyPr/>
        <a:lstStyle/>
        <a:p>
          <a:endParaRPr lang="es-ES"/>
        </a:p>
      </dgm:t>
    </dgm:pt>
  </dgm:ptLst>
  <dgm:cxnLst>
    <dgm:cxn modelId="{00BF9641-6911-481E-BF52-23BBCB16D223}" srcId="{383355A0-0C6F-431F-A03E-78858DE555ED}" destId="{B9FFB144-0F86-4992-8373-03DA3E126EA2}" srcOrd="3" destOrd="0" parTransId="{BA091824-C94C-4144-94E8-DF5F28FB0916}" sibTransId="{368363F2-D3A7-4159-BE49-05150BFE8444}"/>
    <dgm:cxn modelId="{C1CC48DB-FC06-41F0-93F6-FCEFAB1329B4}" srcId="{383355A0-0C6F-431F-A03E-78858DE555ED}" destId="{03EA618F-71B2-4FB9-827F-EBF69AEC71D2}" srcOrd="1" destOrd="0" parTransId="{A24B0692-1044-48E5-807C-B8F9B28526DA}" sibTransId="{D4C64AF4-510E-4581-8BE1-A9885F65AAAF}"/>
    <dgm:cxn modelId="{25B31282-9D97-4AEB-AD30-7A234F5A2BA4}" type="presOf" srcId="{383355A0-0C6F-431F-A03E-78858DE555ED}" destId="{EAAF0551-1CF2-4811-B614-C961EB6DEF1E}" srcOrd="0" destOrd="0" presId="urn:microsoft.com/office/officeart/2005/8/layout/cycle3"/>
    <dgm:cxn modelId="{1EE38552-2D42-40D9-8203-205FE5D27D5D}" srcId="{383355A0-0C6F-431F-A03E-78858DE555ED}" destId="{40FC8371-12AD-439D-B448-BE47D0AC8035}" srcOrd="0" destOrd="0" parTransId="{A99C4811-A238-48D5-BD45-1EB92D7205BF}" sibTransId="{7EEE089B-DC56-447F-9CEA-2E7B0AF13D27}"/>
    <dgm:cxn modelId="{05BB0CFE-52CF-4B7B-98CE-7B9E924E5E50}" type="presOf" srcId="{73A49B1E-29DA-4494-B093-9058CFE98AFB}" destId="{3B3ABD5E-03C1-4614-B6A8-33CBA9176FD0}" srcOrd="0" destOrd="0" presId="urn:microsoft.com/office/officeart/2005/8/layout/cycle3"/>
    <dgm:cxn modelId="{E2377CBF-CD58-44F8-9FAA-AA21CF1D123D}" type="presOf" srcId="{03EA618F-71B2-4FB9-827F-EBF69AEC71D2}" destId="{32E21507-7E7B-48F6-ADFD-97ACBD842794}" srcOrd="0" destOrd="0" presId="urn:microsoft.com/office/officeart/2005/8/layout/cycle3"/>
    <dgm:cxn modelId="{607112AE-2546-4185-B893-7FFB0C1EB299}" type="presOf" srcId="{7EEE089B-DC56-447F-9CEA-2E7B0AF13D27}" destId="{85A20332-F79A-4A8B-B69C-2643AC57D6B8}" srcOrd="0" destOrd="0" presId="urn:microsoft.com/office/officeart/2005/8/layout/cycle3"/>
    <dgm:cxn modelId="{145007E9-DBB3-4FC8-B6DA-A4C193E90BD0}" type="presOf" srcId="{40FC8371-12AD-439D-B448-BE47D0AC8035}" destId="{3C69ACC8-1CA8-43DF-BA08-FC2DB18E99DB}" srcOrd="0" destOrd="0" presId="urn:microsoft.com/office/officeart/2005/8/layout/cycle3"/>
    <dgm:cxn modelId="{75804B88-356C-4D5B-92D7-7ADEF036322B}" type="presOf" srcId="{13AE2DEC-9F3A-46BA-AC56-3FE09312A888}" destId="{2084A910-7ED6-4695-8AEB-0BE708048733}" srcOrd="0" destOrd="0" presId="urn:microsoft.com/office/officeart/2005/8/layout/cycle3"/>
    <dgm:cxn modelId="{61B20CFB-CC36-4723-B37D-F1B0BCD9EF55}" type="presOf" srcId="{B9FFB144-0F86-4992-8373-03DA3E126EA2}" destId="{74CC271E-74F9-4130-8D14-566A724B233A}" srcOrd="0" destOrd="0" presId="urn:microsoft.com/office/officeart/2005/8/layout/cycle3"/>
    <dgm:cxn modelId="{529B4173-E055-4C99-B455-28D2B2D207D0}" srcId="{383355A0-0C6F-431F-A03E-78858DE555ED}" destId="{13AE2DEC-9F3A-46BA-AC56-3FE09312A888}" srcOrd="2" destOrd="0" parTransId="{1EB89B0C-D992-4DDF-BE4A-5C00D9C15688}" sibTransId="{E8D5EE9A-E25C-4975-A4A9-D6DEF30445D0}"/>
    <dgm:cxn modelId="{42FEE882-586F-4285-9863-7C17A1E57A1B}" srcId="{383355A0-0C6F-431F-A03E-78858DE555ED}" destId="{73A49B1E-29DA-4494-B093-9058CFE98AFB}" srcOrd="4" destOrd="0" parTransId="{3B5C823D-31B8-47A0-A1BB-C60700E1EBF1}" sibTransId="{95DB6A1B-FAA1-4CF0-BE7B-71932CA0EB08}"/>
    <dgm:cxn modelId="{1222E58F-ACD4-43A6-BB9D-E91991B9207A}" type="presParOf" srcId="{EAAF0551-1CF2-4811-B614-C961EB6DEF1E}" destId="{B4C4D85E-D112-40B9-AB6D-49F70845AD91}" srcOrd="0" destOrd="0" presId="urn:microsoft.com/office/officeart/2005/8/layout/cycle3"/>
    <dgm:cxn modelId="{65D8972C-2283-4E78-8748-680583B8C162}" type="presParOf" srcId="{B4C4D85E-D112-40B9-AB6D-49F70845AD91}" destId="{3C69ACC8-1CA8-43DF-BA08-FC2DB18E99DB}" srcOrd="0" destOrd="0" presId="urn:microsoft.com/office/officeart/2005/8/layout/cycle3"/>
    <dgm:cxn modelId="{72539DBC-BBEB-422E-91A3-1CDB3D4DACCD}" type="presParOf" srcId="{B4C4D85E-D112-40B9-AB6D-49F70845AD91}" destId="{85A20332-F79A-4A8B-B69C-2643AC57D6B8}" srcOrd="1" destOrd="0" presId="urn:microsoft.com/office/officeart/2005/8/layout/cycle3"/>
    <dgm:cxn modelId="{434DAD17-3D56-4E4E-8AAD-3ABF79FA0A43}" type="presParOf" srcId="{B4C4D85E-D112-40B9-AB6D-49F70845AD91}" destId="{32E21507-7E7B-48F6-ADFD-97ACBD842794}" srcOrd="2" destOrd="0" presId="urn:microsoft.com/office/officeart/2005/8/layout/cycle3"/>
    <dgm:cxn modelId="{7EA03F47-4CEC-461A-932C-A9BA754D82A1}" type="presParOf" srcId="{B4C4D85E-D112-40B9-AB6D-49F70845AD91}" destId="{2084A910-7ED6-4695-8AEB-0BE708048733}" srcOrd="3" destOrd="0" presId="urn:microsoft.com/office/officeart/2005/8/layout/cycle3"/>
    <dgm:cxn modelId="{15ABB04E-D2F3-40CA-A439-C0B88C7E2EDB}" type="presParOf" srcId="{B4C4D85E-D112-40B9-AB6D-49F70845AD91}" destId="{74CC271E-74F9-4130-8D14-566A724B233A}" srcOrd="4" destOrd="0" presId="urn:microsoft.com/office/officeart/2005/8/layout/cycle3"/>
    <dgm:cxn modelId="{4BF45259-38D7-45E5-90CF-B70B67C428A9}" type="presParOf" srcId="{B4C4D85E-D112-40B9-AB6D-49F70845AD91}" destId="{3B3ABD5E-03C1-4614-B6A8-33CBA9176FD0}"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D422B83-E049-49BA-89C8-64FB316AC66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S"/>
        </a:p>
      </dgm:t>
    </dgm:pt>
    <dgm:pt modelId="{9496E289-CE8D-4D21-B1B9-EF9820D32133}">
      <dgm:prSet phldrT="[Texto]">
        <dgm:style>
          <a:lnRef idx="1">
            <a:schemeClr val="dk1"/>
          </a:lnRef>
          <a:fillRef idx="2">
            <a:schemeClr val="dk1"/>
          </a:fillRef>
          <a:effectRef idx="1">
            <a:schemeClr val="dk1"/>
          </a:effectRef>
          <a:fontRef idx="minor">
            <a:schemeClr val="dk1"/>
          </a:fontRef>
        </dgm:style>
      </dgm:prSet>
      <dgm:spPr/>
      <dgm:t>
        <a:bodyPr/>
        <a:lstStyle/>
        <a:p>
          <a:r>
            <a:rPr lang="es-EC" dirty="0">
              <a:latin typeface="Calibri" pitchFamily="34" charset="0"/>
            </a:rPr>
            <a:t>Claros</a:t>
          </a:r>
          <a:endParaRPr lang="es-ES" dirty="0">
            <a:latin typeface="Calibri" pitchFamily="34" charset="0"/>
          </a:endParaRPr>
        </a:p>
      </dgm:t>
    </dgm:pt>
    <dgm:pt modelId="{18C338E0-B719-4EF3-B698-64CBCC3382D6}" type="parTrans" cxnId="{52DF527B-E980-4490-86CE-D4D0252D19E1}">
      <dgm:prSet/>
      <dgm:spPr/>
      <dgm:t>
        <a:bodyPr/>
        <a:lstStyle/>
        <a:p>
          <a:endParaRPr lang="es-ES"/>
        </a:p>
      </dgm:t>
    </dgm:pt>
    <dgm:pt modelId="{DDDB0997-F0DF-485A-A72C-9D6DCBA8903F}" type="sibTrans" cxnId="{52DF527B-E980-4490-86CE-D4D0252D19E1}">
      <dgm:prSet/>
      <dgm:spPr/>
      <dgm:t>
        <a:bodyPr/>
        <a:lstStyle/>
        <a:p>
          <a:endParaRPr lang="es-ES"/>
        </a:p>
      </dgm:t>
    </dgm:pt>
    <dgm:pt modelId="{099486CD-782B-4240-AC25-A20C57A824AB}">
      <dgm:prSet phldrT="[Texto]"/>
      <dgm:spPr>
        <a:solidFill>
          <a:schemeClr val="bg2">
            <a:lumMod val="20000"/>
            <a:lumOff val="80000"/>
            <a:alpha val="90000"/>
          </a:schemeClr>
        </a:solidFill>
        <a:ln>
          <a:solidFill>
            <a:schemeClr val="accent1">
              <a:alpha val="90000"/>
            </a:schemeClr>
          </a:solidFill>
        </a:ln>
      </dgm:spPr>
      <dgm:t>
        <a:bodyPr anchor="ctr"/>
        <a:lstStyle/>
        <a:p>
          <a:r>
            <a:rPr lang="es-EC" dirty="0">
              <a:latin typeface="Calibri" pitchFamily="34" charset="0"/>
            </a:rPr>
            <a:t>Si no son claros, pueden confundir y no persuasivos</a:t>
          </a:r>
          <a:endParaRPr lang="es-ES" dirty="0">
            <a:latin typeface="Calibri" pitchFamily="34" charset="0"/>
          </a:endParaRPr>
        </a:p>
      </dgm:t>
    </dgm:pt>
    <dgm:pt modelId="{89731D32-9A57-45E5-8338-429A921883B7}" type="parTrans" cxnId="{78573719-294F-4CE1-8F1E-5B1099F3874D}">
      <dgm:prSet/>
      <dgm:spPr/>
      <dgm:t>
        <a:bodyPr/>
        <a:lstStyle/>
        <a:p>
          <a:endParaRPr lang="es-ES"/>
        </a:p>
      </dgm:t>
    </dgm:pt>
    <dgm:pt modelId="{67EFEDCD-D6B5-4BD4-81E8-B978A6170576}" type="sibTrans" cxnId="{78573719-294F-4CE1-8F1E-5B1099F3874D}">
      <dgm:prSet/>
      <dgm:spPr/>
      <dgm:t>
        <a:bodyPr/>
        <a:lstStyle/>
        <a:p>
          <a:endParaRPr lang="es-ES"/>
        </a:p>
      </dgm:t>
    </dgm:pt>
    <dgm:pt modelId="{2EFE2FCC-9ED6-4F74-9A1D-C5B2255B4978}">
      <dgm:prSet phldrT="[Texto]">
        <dgm:style>
          <a:lnRef idx="1">
            <a:schemeClr val="dk1"/>
          </a:lnRef>
          <a:fillRef idx="2">
            <a:schemeClr val="dk1"/>
          </a:fillRef>
          <a:effectRef idx="1">
            <a:schemeClr val="dk1"/>
          </a:effectRef>
          <a:fontRef idx="minor">
            <a:schemeClr val="dk1"/>
          </a:fontRef>
        </dgm:style>
      </dgm:prSet>
      <dgm:spPr/>
      <dgm:t>
        <a:bodyPr/>
        <a:lstStyle/>
        <a:p>
          <a:r>
            <a:rPr lang="es-EC" dirty="0">
              <a:latin typeface="Calibri" pitchFamily="34" charset="0"/>
            </a:rPr>
            <a:t>Organizados</a:t>
          </a:r>
          <a:endParaRPr lang="es-ES" dirty="0">
            <a:latin typeface="Calibri" pitchFamily="34" charset="0"/>
          </a:endParaRPr>
        </a:p>
      </dgm:t>
    </dgm:pt>
    <dgm:pt modelId="{21F0890F-19DE-4B64-96D1-41BA1E5A3E88}" type="parTrans" cxnId="{C88D7351-B450-45C4-B2C7-246BEF90FCD1}">
      <dgm:prSet/>
      <dgm:spPr/>
      <dgm:t>
        <a:bodyPr/>
        <a:lstStyle/>
        <a:p>
          <a:endParaRPr lang="es-ES"/>
        </a:p>
      </dgm:t>
    </dgm:pt>
    <dgm:pt modelId="{3296D973-D47F-4FEE-87FB-512B798827AD}" type="sibTrans" cxnId="{C88D7351-B450-45C4-B2C7-246BEF90FCD1}">
      <dgm:prSet/>
      <dgm:spPr/>
      <dgm:t>
        <a:bodyPr/>
        <a:lstStyle/>
        <a:p>
          <a:endParaRPr lang="es-ES"/>
        </a:p>
      </dgm:t>
    </dgm:pt>
    <dgm:pt modelId="{DA6C22E2-92D6-43AB-9EAD-51D3F05DA671}">
      <dgm:prSet phldrT="[Texto]"/>
      <dgm:spPr>
        <a:solidFill>
          <a:schemeClr val="bg2">
            <a:lumMod val="20000"/>
            <a:lumOff val="80000"/>
            <a:alpha val="90000"/>
          </a:schemeClr>
        </a:solidFill>
        <a:ln>
          <a:solidFill>
            <a:schemeClr val="accent1">
              <a:alpha val="90000"/>
            </a:schemeClr>
          </a:solidFill>
        </a:ln>
      </dgm:spPr>
      <dgm:t>
        <a:bodyPr anchor="ctr"/>
        <a:lstStyle/>
        <a:p>
          <a:r>
            <a:rPr lang="es-EC" dirty="0">
              <a:latin typeface="Calibri" pitchFamily="34" charset="0"/>
            </a:rPr>
            <a:t>Comenzar por los menos fuertes y terminar con los contundentes.</a:t>
          </a:r>
          <a:endParaRPr lang="es-ES" dirty="0">
            <a:latin typeface="Calibri" pitchFamily="34" charset="0"/>
          </a:endParaRPr>
        </a:p>
      </dgm:t>
    </dgm:pt>
    <dgm:pt modelId="{24245288-2836-41C5-B4E8-E84ABEBBDE38}" type="parTrans" cxnId="{72B93310-1741-4778-AE9D-216E5C4AB59E}">
      <dgm:prSet/>
      <dgm:spPr/>
      <dgm:t>
        <a:bodyPr/>
        <a:lstStyle/>
        <a:p>
          <a:endParaRPr lang="es-ES"/>
        </a:p>
      </dgm:t>
    </dgm:pt>
    <dgm:pt modelId="{C29A9EB3-09DD-43F8-9AD7-4C889F26A3DE}" type="sibTrans" cxnId="{72B93310-1741-4778-AE9D-216E5C4AB59E}">
      <dgm:prSet/>
      <dgm:spPr/>
      <dgm:t>
        <a:bodyPr/>
        <a:lstStyle/>
        <a:p>
          <a:endParaRPr lang="es-ES"/>
        </a:p>
      </dgm:t>
    </dgm:pt>
    <dgm:pt modelId="{A2C7414B-484D-4446-8DD9-DD5946A5D12C}">
      <dgm:prSet phldrT="[Texto]">
        <dgm:style>
          <a:lnRef idx="1">
            <a:schemeClr val="dk1"/>
          </a:lnRef>
          <a:fillRef idx="2">
            <a:schemeClr val="dk1"/>
          </a:fillRef>
          <a:effectRef idx="1">
            <a:schemeClr val="dk1"/>
          </a:effectRef>
          <a:fontRef idx="minor">
            <a:schemeClr val="dk1"/>
          </a:fontRef>
        </dgm:style>
      </dgm:prSet>
      <dgm:spPr/>
      <dgm:t>
        <a:bodyPr/>
        <a:lstStyle/>
        <a:p>
          <a:r>
            <a:rPr lang="es-EC" dirty="0">
              <a:latin typeface="Calibri" pitchFamily="34" charset="0"/>
            </a:rPr>
            <a:t>Concretos</a:t>
          </a:r>
        </a:p>
      </dgm:t>
    </dgm:pt>
    <dgm:pt modelId="{EAA86148-60AC-4803-9533-F6A7EE7A2224}" type="parTrans" cxnId="{DA9C2392-15EC-4AE3-903A-F4C3132685F7}">
      <dgm:prSet/>
      <dgm:spPr/>
      <dgm:t>
        <a:bodyPr/>
        <a:lstStyle/>
        <a:p>
          <a:endParaRPr lang="es-ES"/>
        </a:p>
      </dgm:t>
    </dgm:pt>
    <dgm:pt modelId="{134E1F64-8DBA-4B95-BF0D-02849E8C1C98}" type="sibTrans" cxnId="{DA9C2392-15EC-4AE3-903A-F4C3132685F7}">
      <dgm:prSet/>
      <dgm:spPr/>
      <dgm:t>
        <a:bodyPr/>
        <a:lstStyle/>
        <a:p>
          <a:endParaRPr lang="es-ES"/>
        </a:p>
      </dgm:t>
    </dgm:pt>
    <dgm:pt modelId="{5DE24E74-0F1C-4FFE-A6C4-77CD9384FA55}">
      <dgm:prSet/>
      <dgm:spPr>
        <a:solidFill>
          <a:schemeClr val="bg2">
            <a:lumMod val="20000"/>
            <a:lumOff val="80000"/>
            <a:alpha val="90000"/>
          </a:schemeClr>
        </a:solidFill>
        <a:ln>
          <a:solidFill>
            <a:schemeClr val="accent1">
              <a:alpha val="90000"/>
            </a:schemeClr>
          </a:solidFill>
        </a:ln>
      </dgm:spPr>
      <dgm:t>
        <a:bodyPr anchor="ctr"/>
        <a:lstStyle/>
        <a:p>
          <a:r>
            <a:rPr lang="es-EC" dirty="0">
              <a:latin typeface="Calibri" pitchFamily="34" charset="0"/>
            </a:rPr>
            <a:t>Hablar sin rodeos.</a:t>
          </a:r>
          <a:endParaRPr lang="es-ES" dirty="0">
            <a:latin typeface="Calibri" pitchFamily="34" charset="0"/>
          </a:endParaRPr>
        </a:p>
      </dgm:t>
    </dgm:pt>
    <dgm:pt modelId="{5B0D2C9F-7367-4549-A2A1-F935CF780F98}" type="parTrans" cxnId="{5274EE7D-DF8D-4151-AC16-210E27725EEB}">
      <dgm:prSet/>
      <dgm:spPr/>
      <dgm:t>
        <a:bodyPr/>
        <a:lstStyle/>
        <a:p>
          <a:endParaRPr lang="es-ES"/>
        </a:p>
      </dgm:t>
    </dgm:pt>
    <dgm:pt modelId="{3732F7FF-F22B-47BC-BBBE-C9065E52484E}" type="sibTrans" cxnId="{5274EE7D-DF8D-4151-AC16-210E27725EEB}">
      <dgm:prSet/>
      <dgm:spPr/>
      <dgm:t>
        <a:bodyPr/>
        <a:lstStyle/>
        <a:p>
          <a:endParaRPr lang="es-ES"/>
        </a:p>
      </dgm:t>
    </dgm:pt>
    <dgm:pt modelId="{8DCC527D-FD07-4DFF-81E3-343E56F8F82A}">
      <dgm:prSet>
        <dgm:style>
          <a:lnRef idx="1">
            <a:schemeClr val="dk1"/>
          </a:lnRef>
          <a:fillRef idx="2">
            <a:schemeClr val="dk1"/>
          </a:fillRef>
          <a:effectRef idx="1">
            <a:schemeClr val="dk1"/>
          </a:effectRef>
          <a:fontRef idx="minor">
            <a:schemeClr val="dk1"/>
          </a:fontRef>
        </dgm:style>
      </dgm:prSet>
      <dgm:spPr/>
      <dgm:t>
        <a:bodyPr/>
        <a:lstStyle/>
        <a:p>
          <a:r>
            <a:rPr lang="es-EC" dirty="0">
              <a:latin typeface="Calibri" pitchFamily="34" charset="0"/>
            </a:rPr>
            <a:t>Completos</a:t>
          </a:r>
          <a:endParaRPr lang="es-ES" dirty="0">
            <a:latin typeface="Calibri" pitchFamily="34" charset="0"/>
          </a:endParaRPr>
        </a:p>
      </dgm:t>
    </dgm:pt>
    <dgm:pt modelId="{8A28D3CB-2131-4628-9AB6-B8D6AAEB6062}" type="parTrans" cxnId="{5361C773-108C-4951-A459-66DB23B97E5A}">
      <dgm:prSet/>
      <dgm:spPr/>
      <dgm:t>
        <a:bodyPr/>
        <a:lstStyle/>
        <a:p>
          <a:endParaRPr lang="es-ES"/>
        </a:p>
      </dgm:t>
    </dgm:pt>
    <dgm:pt modelId="{9D9CBBB5-73EC-449E-AB48-5763A6C213C0}" type="sibTrans" cxnId="{5361C773-108C-4951-A459-66DB23B97E5A}">
      <dgm:prSet/>
      <dgm:spPr/>
      <dgm:t>
        <a:bodyPr/>
        <a:lstStyle/>
        <a:p>
          <a:endParaRPr lang="es-ES"/>
        </a:p>
      </dgm:t>
    </dgm:pt>
    <dgm:pt modelId="{836E00E1-09F5-4960-A3A0-5B216F61AF5A}">
      <dgm:prSet/>
      <dgm:spPr>
        <a:solidFill>
          <a:schemeClr val="bg2">
            <a:lumMod val="20000"/>
            <a:lumOff val="80000"/>
            <a:alpha val="90000"/>
          </a:schemeClr>
        </a:solidFill>
        <a:ln>
          <a:solidFill>
            <a:schemeClr val="accent1">
              <a:alpha val="90000"/>
            </a:schemeClr>
          </a:solidFill>
        </a:ln>
      </dgm:spPr>
      <dgm:t>
        <a:bodyPr anchor="ctr"/>
        <a:lstStyle/>
        <a:p>
          <a:r>
            <a:rPr lang="es-EC" dirty="0">
              <a:latin typeface="Calibri" pitchFamily="34" charset="0"/>
            </a:rPr>
            <a:t>A fin de que constituya una verdadera argumentación</a:t>
          </a:r>
          <a:r>
            <a:rPr lang="es-EC" dirty="0"/>
            <a:t>.</a:t>
          </a:r>
          <a:endParaRPr lang="es-ES" dirty="0"/>
        </a:p>
      </dgm:t>
    </dgm:pt>
    <dgm:pt modelId="{D5705C55-5EB2-4DEE-84CA-81F3F55375BF}" type="parTrans" cxnId="{18FEA475-F17C-49A5-B61F-62494FE1B16F}">
      <dgm:prSet/>
      <dgm:spPr/>
      <dgm:t>
        <a:bodyPr/>
        <a:lstStyle/>
        <a:p>
          <a:endParaRPr lang="es-ES"/>
        </a:p>
      </dgm:t>
    </dgm:pt>
    <dgm:pt modelId="{4039A0A0-E568-4986-9DD2-33C41FBB0124}" type="sibTrans" cxnId="{18FEA475-F17C-49A5-B61F-62494FE1B16F}">
      <dgm:prSet/>
      <dgm:spPr/>
      <dgm:t>
        <a:bodyPr/>
        <a:lstStyle/>
        <a:p>
          <a:endParaRPr lang="es-ES"/>
        </a:p>
      </dgm:t>
    </dgm:pt>
    <dgm:pt modelId="{810D5751-A030-4D74-93A5-705B3281462B}" type="pres">
      <dgm:prSet presAssocID="{7D422B83-E049-49BA-89C8-64FB316AC662}" presName="Name0" presStyleCnt="0">
        <dgm:presLayoutVars>
          <dgm:dir/>
          <dgm:animLvl val="lvl"/>
          <dgm:resizeHandles/>
        </dgm:presLayoutVars>
      </dgm:prSet>
      <dgm:spPr/>
      <dgm:t>
        <a:bodyPr/>
        <a:lstStyle/>
        <a:p>
          <a:endParaRPr lang="es-ES"/>
        </a:p>
      </dgm:t>
    </dgm:pt>
    <dgm:pt modelId="{FF02A743-9A43-4098-965F-6D3052587C30}" type="pres">
      <dgm:prSet presAssocID="{9496E289-CE8D-4D21-B1B9-EF9820D32133}" presName="linNode" presStyleCnt="0"/>
      <dgm:spPr/>
    </dgm:pt>
    <dgm:pt modelId="{4D3C5DBD-6A68-46AD-A760-A2DD4C9F3714}" type="pres">
      <dgm:prSet presAssocID="{9496E289-CE8D-4D21-B1B9-EF9820D32133}" presName="parentShp" presStyleLbl="node1" presStyleIdx="0" presStyleCnt="4">
        <dgm:presLayoutVars>
          <dgm:bulletEnabled val="1"/>
        </dgm:presLayoutVars>
      </dgm:prSet>
      <dgm:spPr/>
      <dgm:t>
        <a:bodyPr/>
        <a:lstStyle/>
        <a:p>
          <a:endParaRPr lang="es-ES"/>
        </a:p>
      </dgm:t>
    </dgm:pt>
    <dgm:pt modelId="{E0DFCA26-615B-4A8A-9B0E-EF14EEE04F94}" type="pres">
      <dgm:prSet presAssocID="{9496E289-CE8D-4D21-B1B9-EF9820D32133}" presName="childShp" presStyleLbl="bgAccFollowNode1" presStyleIdx="0" presStyleCnt="4" custLinFactNeighborY="-126">
        <dgm:presLayoutVars>
          <dgm:bulletEnabled val="1"/>
        </dgm:presLayoutVars>
      </dgm:prSet>
      <dgm:spPr/>
      <dgm:t>
        <a:bodyPr/>
        <a:lstStyle/>
        <a:p>
          <a:endParaRPr lang="es-ES"/>
        </a:p>
      </dgm:t>
    </dgm:pt>
    <dgm:pt modelId="{210F1F87-B4C3-4224-B214-09F68C533065}" type="pres">
      <dgm:prSet presAssocID="{DDDB0997-F0DF-485A-A72C-9D6DCBA8903F}" presName="spacing" presStyleCnt="0"/>
      <dgm:spPr/>
    </dgm:pt>
    <dgm:pt modelId="{8EB8DFAC-2EA9-43B2-B0D7-AA41361E0401}" type="pres">
      <dgm:prSet presAssocID="{2EFE2FCC-9ED6-4F74-9A1D-C5B2255B4978}" presName="linNode" presStyleCnt="0"/>
      <dgm:spPr/>
    </dgm:pt>
    <dgm:pt modelId="{63DA37A1-5624-48B1-BA23-BBC34B2FBE76}" type="pres">
      <dgm:prSet presAssocID="{2EFE2FCC-9ED6-4F74-9A1D-C5B2255B4978}" presName="parentShp" presStyleLbl="node1" presStyleIdx="1" presStyleCnt="4">
        <dgm:presLayoutVars>
          <dgm:bulletEnabled val="1"/>
        </dgm:presLayoutVars>
      </dgm:prSet>
      <dgm:spPr/>
      <dgm:t>
        <a:bodyPr/>
        <a:lstStyle/>
        <a:p>
          <a:endParaRPr lang="es-ES"/>
        </a:p>
      </dgm:t>
    </dgm:pt>
    <dgm:pt modelId="{D5731EDB-A97E-43B2-B118-2E0AA6AFFF41}" type="pres">
      <dgm:prSet presAssocID="{2EFE2FCC-9ED6-4F74-9A1D-C5B2255B4978}" presName="childShp" presStyleLbl="bgAccFollowNode1" presStyleIdx="1" presStyleCnt="4">
        <dgm:presLayoutVars>
          <dgm:bulletEnabled val="1"/>
        </dgm:presLayoutVars>
      </dgm:prSet>
      <dgm:spPr/>
      <dgm:t>
        <a:bodyPr/>
        <a:lstStyle/>
        <a:p>
          <a:endParaRPr lang="es-ES"/>
        </a:p>
      </dgm:t>
    </dgm:pt>
    <dgm:pt modelId="{2AE7FC03-7ABF-49A2-9374-217DD30D77A6}" type="pres">
      <dgm:prSet presAssocID="{3296D973-D47F-4FEE-87FB-512B798827AD}" presName="spacing" presStyleCnt="0"/>
      <dgm:spPr/>
    </dgm:pt>
    <dgm:pt modelId="{AA04F431-8AE9-4250-BABC-75A27781DDDF}" type="pres">
      <dgm:prSet presAssocID="{A2C7414B-484D-4446-8DD9-DD5946A5D12C}" presName="linNode" presStyleCnt="0"/>
      <dgm:spPr/>
    </dgm:pt>
    <dgm:pt modelId="{142C5AA3-23CF-47D7-B2A1-36B6518F9124}" type="pres">
      <dgm:prSet presAssocID="{A2C7414B-484D-4446-8DD9-DD5946A5D12C}" presName="parentShp" presStyleLbl="node1" presStyleIdx="2" presStyleCnt="4">
        <dgm:presLayoutVars>
          <dgm:bulletEnabled val="1"/>
        </dgm:presLayoutVars>
      </dgm:prSet>
      <dgm:spPr/>
      <dgm:t>
        <a:bodyPr/>
        <a:lstStyle/>
        <a:p>
          <a:endParaRPr lang="es-ES"/>
        </a:p>
      </dgm:t>
    </dgm:pt>
    <dgm:pt modelId="{A5346D3C-9091-41C4-BB6C-49CA44386FB1}" type="pres">
      <dgm:prSet presAssocID="{A2C7414B-484D-4446-8DD9-DD5946A5D12C}" presName="childShp" presStyleLbl="bgAccFollowNode1" presStyleIdx="2" presStyleCnt="4">
        <dgm:presLayoutVars>
          <dgm:bulletEnabled val="1"/>
        </dgm:presLayoutVars>
      </dgm:prSet>
      <dgm:spPr/>
      <dgm:t>
        <a:bodyPr/>
        <a:lstStyle/>
        <a:p>
          <a:endParaRPr lang="es-ES"/>
        </a:p>
      </dgm:t>
    </dgm:pt>
    <dgm:pt modelId="{9E6308E5-6177-4E22-AA31-672191AB6C5B}" type="pres">
      <dgm:prSet presAssocID="{134E1F64-8DBA-4B95-BF0D-02849E8C1C98}" presName="spacing" presStyleCnt="0"/>
      <dgm:spPr/>
    </dgm:pt>
    <dgm:pt modelId="{B82E706E-382B-4F08-8ACD-CC83314AD801}" type="pres">
      <dgm:prSet presAssocID="{8DCC527D-FD07-4DFF-81E3-343E56F8F82A}" presName="linNode" presStyleCnt="0"/>
      <dgm:spPr/>
    </dgm:pt>
    <dgm:pt modelId="{619F1D1A-037F-494B-9BE2-99DC84BFBF0B}" type="pres">
      <dgm:prSet presAssocID="{8DCC527D-FD07-4DFF-81E3-343E56F8F82A}" presName="parentShp" presStyleLbl="node1" presStyleIdx="3" presStyleCnt="4">
        <dgm:presLayoutVars>
          <dgm:bulletEnabled val="1"/>
        </dgm:presLayoutVars>
      </dgm:prSet>
      <dgm:spPr/>
      <dgm:t>
        <a:bodyPr/>
        <a:lstStyle/>
        <a:p>
          <a:endParaRPr lang="es-ES"/>
        </a:p>
      </dgm:t>
    </dgm:pt>
    <dgm:pt modelId="{DCBD80BD-5418-4B48-9246-2541E09E030B}" type="pres">
      <dgm:prSet presAssocID="{8DCC527D-FD07-4DFF-81E3-343E56F8F82A}" presName="childShp" presStyleLbl="bgAccFollowNode1" presStyleIdx="3" presStyleCnt="4">
        <dgm:presLayoutVars>
          <dgm:bulletEnabled val="1"/>
        </dgm:presLayoutVars>
      </dgm:prSet>
      <dgm:spPr/>
      <dgm:t>
        <a:bodyPr/>
        <a:lstStyle/>
        <a:p>
          <a:endParaRPr lang="es-ES"/>
        </a:p>
      </dgm:t>
    </dgm:pt>
  </dgm:ptLst>
  <dgm:cxnLst>
    <dgm:cxn modelId="{5361C773-108C-4951-A459-66DB23B97E5A}" srcId="{7D422B83-E049-49BA-89C8-64FB316AC662}" destId="{8DCC527D-FD07-4DFF-81E3-343E56F8F82A}" srcOrd="3" destOrd="0" parTransId="{8A28D3CB-2131-4628-9AB6-B8D6AAEB6062}" sibTransId="{9D9CBBB5-73EC-449E-AB48-5763A6C213C0}"/>
    <dgm:cxn modelId="{72B93310-1741-4778-AE9D-216E5C4AB59E}" srcId="{2EFE2FCC-9ED6-4F74-9A1D-C5B2255B4978}" destId="{DA6C22E2-92D6-43AB-9EAD-51D3F05DA671}" srcOrd="0" destOrd="0" parTransId="{24245288-2836-41C5-B4E8-E84ABEBBDE38}" sibTransId="{C29A9EB3-09DD-43F8-9AD7-4C889F26A3DE}"/>
    <dgm:cxn modelId="{1A47662B-BF50-4A98-862E-B4BFF310DA77}" type="presOf" srcId="{099486CD-782B-4240-AC25-A20C57A824AB}" destId="{E0DFCA26-615B-4A8A-9B0E-EF14EEE04F94}" srcOrd="0" destOrd="0" presId="urn:microsoft.com/office/officeart/2005/8/layout/vList6"/>
    <dgm:cxn modelId="{B87E2109-C55E-4E3F-A552-20E7DC587FA1}" type="presOf" srcId="{9496E289-CE8D-4D21-B1B9-EF9820D32133}" destId="{4D3C5DBD-6A68-46AD-A760-A2DD4C9F3714}" srcOrd="0" destOrd="0" presId="urn:microsoft.com/office/officeart/2005/8/layout/vList6"/>
    <dgm:cxn modelId="{19B9ABF1-C62A-4482-B22E-E115A9A1CB81}" type="presOf" srcId="{7D422B83-E049-49BA-89C8-64FB316AC662}" destId="{810D5751-A030-4D74-93A5-705B3281462B}" srcOrd="0" destOrd="0" presId="urn:microsoft.com/office/officeart/2005/8/layout/vList6"/>
    <dgm:cxn modelId="{18FEA475-F17C-49A5-B61F-62494FE1B16F}" srcId="{8DCC527D-FD07-4DFF-81E3-343E56F8F82A}" destId="{836E00E1-09F5-4960-A3A0-5B216F61AF5A}" srcOrd="0" destOrd="0" parTransId="{D5705C55-5EB2-4DEE-84CA-81F3F55375BF}" sibTransId="{4039A0A0-E568-4986-9DD2-33C41FBB0124}"/>
    <dgm:cxn modelId="{0E5F1021-E994-4F77-8AC0-AC3150B8BE8C}" type="presOf" srcId="{2EFE2FCC-9ED6-4F74-9A1D-C5B2255B4978}" destId="{63DA37A1-5624-48B1-BA23-BBC34B2FBE76}" srcOrd="0" destOrd="0" presId="urn:microsoft.com/office/officeart/2005/8/layout/vList6"/>
    <dgm:cxn modelId="{5274EE7D-DF8D-4151-AC16-210E27725EEB}" srcId="{A2C7414B-484D-4446-8DD9-DD5946A5D12C}" destId="{5DE24E74-0F1C-4FFE-A6C4-77CD9384FA55}" srcOrd="0" destOrd="0" parTransId="{5B0D2C9F-7367-4549-A2A1-F935CF780F98}" sibTransId="{3732F7FF-F22B-47BC-BBBE-C9065E52484E}"/>
    <dgm:cxn modelId="{44D2CD02-BAB1-4868-ADDF-CCCA92528CC7}" type="presOf" srcId="{DA6C22E2-92D6-43AB-9EAD-51D3F05DA671}" destId="{D5731EDB-A97E-43B2-B118-2E0AA6AFFF41}" srcOrd="0" destOrd="0" presId="urn:microsoft.com/office/officeart/2005/8/layout/vList6"/>
    <dgm:cxn modelId="{0335E299-5AD1-49E2-8D43-05D327BAE06A}" type="presOf" srcId="{5DE24E74-0F1C-4FFE-A6C4-77CD9384FA55}" destId="{A5346D3C-9091-41C4-BB6C-49CA44386FB1}" srcOrd="0" destOrd="0" presId="urn:microsoft.com/office/officeart/2005/8/layout/vList6"/>
    <dgm:cxn modelId="{C88D7351-B450-45C4-B2C7-246BEF90FCD1}" srcId="{7D422B83-E049-49BA-89C8-64FB316AC662}" destId="{2EFE2FCC-9ED6-4F74-9A1D-C5B2255B4978}" srcOrd="1" destOrd="0" parTransId="{21F0890F-19DE-4B64-96D1-41BA1E5A3E88}" sibTransId="{3296D973-D47F-4FEE-87FB-512B798827AD}"/>
    <dgm:cxn modelId="{5650B8C7-B3C5-42DB-AA03-34FB7532846A}" type="presOf" srcId="{A2C7414B-484D-4446-8DD9-DD5946A5D12C}" destId="{142C5AA3-23CF-47D7-B2A1-36B6518F9124}" srcOrd="0" destOrd="0" presId="urn:microsoft.com/office/officeart/2005/8/layout/vList6"/>
    <dgm:cxn modelId="{52DF527B-E980-4490-86CE-D4D0252D19E1}" srcId="{7D422B83-E049-49BA-89C8-64FB316AC662}" destId="{9496E289-CE8D-4D21-B1B9-EF9820D32133}" srcOrd="0" destOrd="0" parTransId="{18C338E0-B719-4EF3-B698-64CBCC3382D6}" sibTransId="{DDDB0997-F0DF-485A-A72C-9D6DCBA8903F}"/>
    <dgm:cxn modelId="{DA9C2392-15EC-4AE3-903A-F4C3132685F7}" srcId="{7D422B83-E049-49BA-89C8-64FB316AC662}" destId="{A2C7414B-484D-4446-8DD9-DD5946A5D12C}" srcOrd="2" destOrd="0" parTransId="{EAA86148-60AC-4803-9533-F6A7EE7A2224}" sibTransId="{134E1F64-8DBA-4B95-BF0D-02849E8C1C98}"/>
    <dgm:cxn modelId="{CCC2D3C1-7990-479F-9EBB-9DE86E58B66A}" type="presOf" srcId="{8DCC527D-FD07-4DFF-81E3-343E56F8F82A}" destId="{619F1D1A-037F-494B-9BE2-99DC84BFBF0B}" srcOrd="0" destOrd="0" presId="urn:microsoft.com/office/officeart/2005/8/layout/vList6"/>
    <dgm:cxn modelId="{78573719-294F-4CE1-8F1E-5B1099F3874D}" srcId="{9496E289-CE8D-4D21-B1B9-EF9820D32133}" destId="{099486CD-782B-4240-AC25-A20C57A824AB}" srcOrd="0" destOrd="0" parTransId="{89731D32-9A57-45E5-8338-429A921883B7}" sibTransId="{67EFEDCD-D6B5-4BD4-81E8-B978A6170576}"/>
    <dgm:cxn modelId="{A8F30E31-A7F8-43AE-9AAF-E97AD5528E83}" type="presOf" srcId="{836E00E1-09F5-4960-A3A0-5B216F61AF5A}" destId="{DCBD80BD-5418-4B48-9246-2541E09E030B}" srcOrd="0" destOrd="0" presId="urn:microsoft.com/office/officeart/2005/8/layout/vList6"/>
    <dgm:cxn modelId="{4445BD36-DC0D-4779-9092-FD569A54457B}" type="presParOf" srcId="{810D5751-A030-4D74-93A5-705B3281462B}" destId="{FF02A743-9A43-4098-965F-6D3052587C30}" srcOrd="0" destOrd="0" presId="urn:microsoft.com/office/officeart/2005/8/layout/vList6"/>
    <dgm:cxn modelId="{257BD1AA-14A3-47B2-86D2-4B177DCA019E}" type="presParOf" srcId="{FF02A743-9A43-4098-965F-6D3052587C30}" destId="{4D3C5DBD-6A68-46AD-A760-A2DD4C9F3714}" srcOrd="0" destOrd="0" presId="urn:microsoft.com/office/officeart/2005/8/layout/vList6"/>
    <dgm:cxn modelId="{9CA251C1-F732-4B45-B1C3-F3B6C2E42198}" type="presParOf" srcId="{FF02A743-9A43-4098-965F-6D3052587C30}" destId="{E0DFCA26-615B-4A8A-9B0E-EF14EEE04F94}" srcOrd="1" destOrd="0" presId="urn:microsoft.com/office/officeart/2005/8/layout/vList6"/>
    <dgm:cxn modelId="{027E2C12-A1B7-46E9-88EA-CEE55D5425A1}" type="presParOf" srcId="{810D5751-A030-4D74-93A5-705B3281462B}" destId="{210F1F87-B4C3-4224-B214-09F68C533065}" srcOrd="1" destOrd="0" presId="urn:microsoft.com/office/officeart/2005/8/layout/vList6"/>
    <dgm:cxn modelId="{021B1C48-437F-486D-A9B9-D92F9F8DFE87}" type="presParOf" srcId="{810D5751-A030-4D74-93A5-705B3281462B}" destId="{8EB8DFAC-2EA9-43B2-B0D7-AA41361E0401}" srcOrd="2" destOrd="0" presId="urn:microsoft.com/office/officeart/2005/8/layout/vList6"/>
    <dgm:cxn modelId="{34DDFDF4-660E-4C30-B9C9-64F8124F86F3}" type="presParOf" srcId="{8EB8DFAC-2EA9-43B2-B0D7-AA41361E0401}" destId="{63DA37A1-5624-48B1-BA23-BBC34B2FBE76}" srcOrd="0" destOrd="0" presId="urn:microsoft.com/office/officeart/2005/8/layout/vList6"/>
    <dgm:cxn modelId="{93D0BBFC-04D9-4515-9AEC-295687B6E2E8}" type="presParOf" srcId="{8EB8DFAC-2EA9-43B2-B0D7-AA41361E0401}" destId="{D5731EDB-A97E-43B2-B118-2E0AA6AFFF41}" srcOrd="1" destOrd="0" presId="urn:microsoft.com/office/officeart/2005/8/layout/vList6"/>
    <dgm:cxn modelId="{D682D453-39E0-41CA-B6B8-4EB2734E3794}" type="presParOf" srcId="{810D5751-A030-4D74-93A5-705B3281462B}" destId="{2AE7FC03-7ABF-49A2-9374-217DD30D77A6}" srcOrd="3" destOrd="0" presId="urn:microsoft.com/office/officeart/2005/8/layout/vList6"/>
    <dgm:cxn modelId="{43440A05-6D05-429D-928C-38629039D8E8}" type="presParOf" srcId="{810D5751-A030-4D74-93A5-705B3281462B}" destId="{AA04F431-8AE9-4250-BABC-75A27781DDDF}" srcOrd="4" destOrd="0" presId="urn:microsoft.com/office/officeart/2005/8/layout/vList6"/>
    <dgm:cxn modelId="{333B1782-8141-4EF3-886F-8A09A2F559B0}" type="presParOf" srcId="{AA04F431-8AE9-4250-BABC-75A27781DDDF}" destId="{142C5AA3-23CF-47D7-B2A1-36B6518F9124}" srcOrd="0" destOrd="0" presId="urn:microsoft.com/office/officeart/2005/8/layout/vList6"/>
    <dgm:cxn modelId="{37A50C11-9328-42EF-9AA2-A887CDC9AD1F}" type="presParOf" srcId="{AA04F431-8AE9-4250-BABC-75A27781DDDF}" destId="{A5346D3C-9091-41C4-BB6C-49CA44386FB1}" srcOrd="1" destOrd="0" presId="urn:microsoft.com/office/officeart/2005/8/layout/vList6"/>
    <dgm:cxn modelId="{00F39AE0-EBE8-4A00-A33F-70277200F3FD}" type="presParOf" srcId="{810D5751-A030-4D74-93A5-705B3281462B}" destId="{9E6308E5-6177-4E22-AA31-672191AB6C5B}" srcOrd="5" destOrd="0" presId="urn:microsoft.com/office/officeart/2005/8/layout/vList6"/>
    <dgm:cxn modelId="{1994FFC5-C7A5-4B3F-B80C-BF27693DD6D7}" type="presParOf" srcId="{810D5751-A030-4D74-93A5-705B3281462B}" destId="{B82E706E-382B-4F08-8ACD-CC83314AD801}" srcOrd="6" destOrd="0" presId="urn:microsoft.com/office/officeart/2005/8/layout/vList6"/>
    <dgm:cxn modelId="{15DECE7F-431E-4E4F-8470-66749CD9B95F}" type="presParOf" srcId="{B82E706E-382B-4F08-8ACD-CC83314AD801}" destId="{619F1D1A-037F-494B-9BE2-99DC84BFBF0B}" srcOrd="0" destOrd="0" presId="urn:microsoft.com/office/officeart/2005/8/layout/vList6"/>
    <dgm:cxn modelId="{8BC0313C-2F04-48E8-B1C7-4EF7C62E0748}" type="presParOf" srcId="{B82E706E-382B-4F08-8ACD-CC83314AD801}" destId="{DCBD80BD-5418-4B48-9246-2541E09E030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49F32FC-4AF2-432F-868E-0A183672980C}" type="doc">
      <dgm:prSet loTypeId="urn:microsoft.com/office/officeart/2005/8/layout/cycle1" loCatId="cycle" qsTypeId="urn:microsoft.com/office/officeart/2005/8/quickstyle/simple3" qsCatId="simple" csTypeId="urn:microsoft.com/office/officeart/2005/8/colors/colorful5" csCatId="colorful" phldr="1"/>
      <dgm:spPr/>
    </dgm:pt>
    <dgm:pt modelId="{A407FE99-D2B6-4C19-9EB4-CD2D4B14FDCE}">
      <dgm:prSet phldrT="[Texto]" custT="1"/>
      <dgm:spPr/>
      <dgm:t>
        <a:bodyPr/>
        <a:lstStyle/>
        <a:p>
          <a:r>
            <a:rPr lang="es-VE" sz="2400" b="1" dirty="0" smtClean="0"/>
            <a:t>No emitir juicios</a:t>
          </a:r>
          <a:endParaRPr lang="es-VE" sz="2400" b="1" dirty="0"/>
        </a:p>
      </dgm:t>
    </dgm:pt>
    <dgm:pt modelId="{BDCF1AC0-CD6F-4FAE-A41E-9E1A3DD6E2EC}" type="parTrans" cxnId="{7FAABBF3-7D81-4BB7-903E-7E8EC9B580FA}">
      <dgm:prSet/>
      <dgm:spPr/>
      <dgm:t>
        <a:bodyPr/>
        <a:lstStyle/>
        <a:p>
          <a:endParaRPr lang="es-VE" sz="1800" b="1"/>
        </a:p>
      </dgm:t>
    </dgm:pt>
    <dgm:pt modelId="{C59E1E78-4959-4C1B-986F-392526F44304}" type="sibTrans" cxnId="{7FAABBF3-7D81-4BB7-903E-7E8EC9B580FA}">
      <dgm:prSet/>
      <dgm:spPr/>
      <dgm:t>
        <a:bodyPr/>
        <a:lstStyle/>
        <a:p>
          <a:endParaRPr lang="es-VE" sz="1800" b="1"/>
        </a:p>
      </dgm:t>
    </dgm:pt>
    <dgm:pt modelId="{CB5B5E0C-8941-4B3E-B718-C80B7042C84D}">
      <dgm:prSet phldrT="[Texto]" custT="1"/>
      <dgm:spPr/>
      <dgm:t>
        <a:bodyPr/>
        <a:lstStyle/>
        <a:p>
          <a:r>
            <a:rPr lang="es-VE" sz="2400" b="1" dirty="0" smtClean="0"/>
            <a:t>Analizar lo observado</a:t>
          </a:r>
          <a:endParaRPr lang="es-VE" sz="2400" b="1" dirty="0"/>
        </a:p>
      </dgm:t>
    </dgm:pt>
    <dgm:pt modelId="{96CD930A-4EAC-4CE1-AD2C-ECD178F27E83}" type="parTrans" cxnId="{BCD9DEF6-7065-4E9C-8EAD-2D380EF6CC1E}">
      <dgm:prSet/>
      <dgm:spPr/>
      <dgm:t>
        <a:bodyPr/>
        <a:lstStyle/>
        <a:p>
          <a:endParaRPr lang="es-VE" sz="1800" b="1"/>
        </a:p>
      </dgm:t>
    </dgm:pt>
    <dgm:pt modelId="{5A540008-EDB1-49F7-BB8F-8C3D8B4CC560}" type="sibTrans" cxnId="{BCD9DEF6-7065-4E9C-8EAD-2D380EF6CC1E}">
      <dgm:prSet/>
      <dgm:spPr/>
      <dgm:t>
        <a:bodyPr/>
        <a:lstStyle/>
        <a:p>
          <a:endParaRPr lang="es-VE" sz="1800" b="1"/>
        </a:p>
      </dgm:t>
    </dgm:pt>
    <dgm:pt modelId="{1E7A508C-324B-4B95-9B93-DD95CD1BF879}">
      <dgm:prSet phldrT="[Texto]" custT="1"/>
      <dgm:spPr/>
      <dgm:t>
        <a:bodyPr/>
        <a:lstStyle/>
        <a:p>
          <a:r>
            <a:rPr lang="es-VE" sz="2400" b="1" dirty="0" smtClean="0"/>
            <a:t>Reflexionar</a:t>
          </a:r>
          <a:endParaRPr lang="es-VE" sz="2400" b="1" dirty="0"/>
        </a:p>
      </dgm:t>
    </dgm:pt>
    <dgm:pt modelId="{666C7EB5-6AD2-4E99-8976-ECAAAA5FCC1F}" type="parTrans" cxnId="{E37A8FED-06B7-443A-9E33-B8F96DB0016C}">
      <dgm:prSet/>
      <dgm:spPr/>
      <dgm:t>
        <a:bodyPr/>
        <a:lstStyle/>
        <a:p>
          <a:endParaRPr lang="es-VE" sz="1800" b="1"/>
        </a:p>
      </dgm:t>
    </dgm:pt>
    <dgm:pt modelId="{147BE42C-E339-427C-B365-D924611F4654}" type="sibTrans" cxnId="{E37A8FED-06B7-443A-9E33-B8F96DB0016C}">
      <dgm:prSet/>
      <dgm:spPr/>
      <dgm:t>
        <a:bodyPr/>
        <a:lstStyle/>
        <a:p>
          <a:endParaRPr lang="es-VE" sz="1800" b="1"/>
        </a:p>
      </dgm:t>
    </dgm:pt>
    <dgm:pt modelId="{636F4AC5-3E09-4375-8416-498B1C4C727D}">
      <dgm:prSet custT="1"/>
      <dgm:spPr/>
      <dgm:t>
        <a:bodyPr/>
        <a:lstStyle/>
        <a:p>
          <a:r>
            <a:rPr lang="es-VE" sz="2400" b="1" dirty="0" smtClean="0"/>
            <a:t>Retroalimentar</a:t>
          </a:r>
          <a:r>
            <a:rPr lang="es-VE" sz="1800" b="1" dirty="0" smtClean="0"/>
            <a:t> </a:t>
          </a:r>
          <a:endParaRPr lang="es-VE" sz="1800" b="1" dirty="0"/>
        </a:p>
      </dgm:t>
    </dgm:pt>
    <dgm:pt modelId="{D84B40A5-D810-44EC-BFA9-FCD586CCF231}" type="parTrans" cxnId="{1D19FD04-A3A2-462D-9F91-F5DE590C6FE8}">
      <dgm:prSet/>
      <dgm:spPr/>
      <dgm:t>
        <a:bodyPr/>
        <a:lstStyle/>
        <a:p>
          <a:endParaRPr lang="es-VE" sz="1800" b="1"/>
        </a:p>
      </dgm:t>
    </dgm:pt>
    <dgm:pt modelId="{7374D278-8B0B-4D59-96DF-651744ED4964}" type="sibTrans" cxnId="{1D19FD04-A3A2-462D-9F91-F5DE590C6FE8}">
      <dgm:prSet/>
      <dgm:spPr/>
      <dgm:t>
        <a:bodyPr/>
        <a:lstStyle/>
        <a:p>
          <a:endParaRPr lang="es-VE" sz="1800" b="1"/>
        </a:p>
      </dgm:t>
    </dgm:pt>
    <dgm:pt modelId="{A18DE2CC-BB19-41F4-B96D-1416F3086CAB}" type="pres">
      <dgm:prSet presAssocID="{E49F32FC-4AF2-432F-868E-0A183672980C}" presName="cycle" presStyleCnt="0">
        <dgm:presLayoutVars>
          <dgm:dir/>
          <dgm:resizeHandles val="exact"/>
        </dgm:presLayoutVars>
      </dgm:prSet>
      <dgm:spPr/>
    </dgm:pt>
    <dgm:pt modelId="{CACFFB6B-4656-4DDA-86E4-3888B4C2A7DA}" type="pres">
      <dgm:prSet presAssocID="{A407FE99-D2B6-4C19-9EB4-CD2D4B14FDCE}" presName="dummy" presStyleCnt="0"/>
      <dgm:spPr/>
    </dgm:pt>
    <dgm:pt modelId="{9F977142-A6F9-4B7F-906C-230D88FAFB97}" type="pres">
      <dgm:prSet presAssocID="{A407FE99-D2B6-4C19-9EB4-CD2D4B14FDCE}" presName="node" presStyleLbl="revTx" presStyleIdx="0" presStyleCnt="4">
        <dgm:presLayoutVars>
          <dgm:bulletEnabled val="1"/>
        </dgm:presLayoutVars>
      </dgm:prSet>
      <dgm:spPr/>
      <dgm:t>
        <a:bodyPr/>
        <a:lstStyle/>
        <a:p>
          <a:endParaRPr lang="es-EC"/>
        </a:p>
      </dgm:t>
    </dgm:pt>
    <dgm:pt modelId="{3C28601A-06DA-4479-ADE7-20F181AEAC17}" type="pres">
      <dgm:prSet presAssocID="{C59E1E78-4959-4C1B-986F-392526F44304}" presName="sibTrans" presStyleLbl="node1" presStyleIdx="0" presStyleCnt="4"/>
      <dgm:spPr/>
      <dgm:t>
        <a:bodyPr/>
        <a:lstStyle/>
        <a:p>
          <a:endParaRPr lang="es-EC"/>
        </a:p>
      </dgm:t>
    </dgm:pt>
    <dgm:pt modelId="{182FD042-39DC-471A-88E0-7D8E1FBB3BC0}" type="pres">
      <dgm:prSet presAssocID="{CB5B5E0C-8941-4B3E-B718-C80B7042C84D}" presName="dummy" presStyleCnt="0"/>
      <dgm:spPr/>
    </dgm:pt>
    <dgm:pt modelId="{244A32FE-DCB1-4711-9246-43A33C52A462}" type="pres">
      <dgm:prSet presAssocID="{CB5B5E0C-8941-4B3E-B718-C80B7042C84D}" presName="node" presStyleLbl="revTx" presStyleIdx="1" presStyleCnt="4">
        <dgm:presLayoutVars>
          <dgm:bulletEnabled val="1"/>
        </dgm:presLayoutVars>
      </dgm:prSet>
      <dgm:spPr/>
      <dgm:t>
        <a:bodyPr/>
        <a:lstStyle/>
        <a:p>
          <a:endParaRPr lang="es-EC"/>
        </a:p>
      </dgm:t>
    </dgm:pt>
    <dgm:pt modelId="{36554850-0A06-4C2F-99F2-7807C328AB26}" type="pres">
      <dgm:prSet presAssocID="{5A540008-EDB1-49F7-BB8F-8C3D8B4CC560}" presName="sibTrans" presStyleLbl="node1" presStyleIdx="1" presStyleCnt="4"/>
      <dgm:spPr/>
      <dgm:t>
        <a:bodyPr/>
        <a:lstStyle/>
        <a:p>
          <a:endParaRPr lang="es-EC"/>
        </a:p>
      </dgm:t>
    </dgm:pt>
    <dgm:pt modelId="{5445311D-3F9B-4618-8420-F3BA6ECA656A}" type="pres">
      <dgm:prSet presAssocID="{1E7A508C-324B-4B95-9B93-DD95CD1BF879}" presName="dummy" presStyleCnt="0"/>
      <dgm:spPr/>
    </dgm:pt>
    <dgm:pt modelId="{62F165D9-5C80-469D-8BAE-6E3BA3A111CF}" type="pres">
      <dgm:prSet presAssocID="{1E7A508C-324B-4B95-9B93-DD95CD1BF879}" presName="node" presStyleLbl="revTx" presStyleIdx="2" presStyleCnt="4">
        <dgm:presLayoutVars>
          <dgm:bulletEnabled val="1"/>
        </dgm:presLayoutVars>
      </dgm:prSet>
      <dgm:spPr/>
      <dgm:t>
        <a:bodyPr/>
        <a:lstStyle/>
        <a:p>
          <a:endParaRPr lang="es-EC"/>
        </a:p>
      </dgm:t>
    </dgm:pt>
    <dgm:pt modelId="{E37F6FB9-3960-417A-9656-02771162381D}" type="pres">
      <dgm:prSet presAssocID="{147BE42C-E339-427C-B365-D924611F4654}" presName="sibTrans" presStyleLbl="node1" presStyleIdx="2" presStyleCnt="4"/>
      <dgm:spPr/>
      <dgm:t>
        <a:bodyPr/>
        <a:lstStyle/>
        <a:p>
          <a:endParaRPr lang="es-EC"/>
        </a:p>
      </dgm:t>
    </dgm:pt>
    <dgm:pt modelId="{EB96A0B1-0B0A-4220-AD10-2F254595D7C6}" type="pres">
      <dgm:prSet presAssocID="{636F4AC5-3E09-4375-8416-498B1C4C727D}" presName="dummy" presStyleCnt="0"/>
      <dgm:spPr/>
    </dgm:pt>
    <dgm:pt modelId="{EFCEBEFB-99CD-4246-A57D-0548C563AF8A}" type="pres">
      <dgm:prSet presAssocID="{636F4AC5-3E09-4375-8416-498B1C4C727D}" presName="node" presStyleLbl="revTx" presStyleIdx="3" presStyleCnt="4" custScaleX="118438">
        <dgm:presLayoutVars>
          <dgm:bulletEnabled val="1"/>
        </dgm:presLayoutVars>
      </dgm:prSet>
      <dgm:spPr/>
      <dgm:t>
        <a:bodyPr/>
        <a:lstStyle/>
        <a:p>
          <a:endParaRPr lang="es-EC"/>
        </a:p>
      </dgm:t>
    </dgm:pt>
    <dgm:pt modelId="{FB88E4B2-FE01-4AD0-BBB0-4FD9295E13DD}" type="pres">
      <dgm:prSet presAssocID="{7374D278-8B0B-4D59-96DF-651744ED4964}" presName="sibTrans" presStyleLbl="node1" presStyleIdx="3" presStyleCnt="4"/>
      <dgm:spPr/>
      <dgm:t>
        <a:bodyPr/>
        <a:lstStyle/>
        <a:p>
          <a:endParaRPr lang="es-EC"/>
        </a:p>
      </dgm:t>
    </dgm:pt>
  </dgm:ptLst>
  <dgm:cxnLst>
    <dgm:cxn modelId="{E0AAEFAE-C428-48BA-B2DD-7A98D6185058}" type="presOf" srcId="{C59E1E78-4959-4C1B-986F-392526F44304}" destId="{3C28601A-06DA-4479-ADE7-20F181AEAC17}" srcOrd="0" destOrd="0" presId="urn:microsoft.com/office/officeart/2005/8/layout/cycle1"/>
    <dgm:cxn modelId="{7FAABBF3-7D81-4BB7-903E-7E8EC9B580FA}" srcId="{E49F32FC-4AF2-432F-868E-0A183672980C}" destId="{A407FE99-D2B6-4C19-9EB4-CD2D4B14FDCE}" srcOrd="0" destOrd="0" parTransId="{BDCF1AC0-CD6F-4FAE-A41E-9E1A3DD6E2EC}" sibTransId="{C59E1E78-4959-4C1B-986F-392526F44304}"/>
    <dgm:cxn modelId="{1D19FD04-A3A2-462D-9F91-F5DE590C6FE8}" srcId="{E49F32FC-4AF2-432F-868E-0A183672980C}" destId="{636F4AC5-3E09-4375-8416-498B1C4C727D}" srcOrd="3" destOrd="0" parTransId="{D84B40A5-D810-44EC-BFA9-FCD586CCF231}" sibTransId="{7374D278-8B0B-4D59-96DF-651744ED4964}"/>
    <dgm:cxn modelId="{96557679-BA1F-452A-A96F-A9769F733544}" type="presOf" srcId="{A407FE99-D2B6-4C19-9EB4-CD2D4B14FDCE}" destId="{9F977142-A6F9-4B7F-906C-230D88FAFB97}" srcOrd="0" destOrd="0" presId="urn:microsoft.com/office/officeart/2005/8/layout/cycle1"/>
    <dgm:cxn modelId="{540C8D3E-42BF-4017-A387-6E982F2BEC7D}" type="presOf" srcId="{636F4AC5-3E09-4375-8416-498B1C4C727D}" destId="{EFCEBEFB-99CD-4246-A57D-0548C563AF8A}" srcOrd="0" destOrd="0" presId="urn:microsoft.com/office/officeart/2005/8/layout/cycle1"/>
    <dgm:cxn modelId="{A40BA573-798E-4116-8401-EF2B114B299B}" type="presOf" srcId="{E49F32FC-4AF2-432F-868E-0A183672980C}" destId="{A18DE2CC-BB19-41F4-B96D-1416F3086CAB}" srcOrd="0" destOrd="0" presId="urn:microsoft.com/office/officeart/2005/8/layout/cycle1"/>
    <dgm:cxn modelId="{099DE306-B06D-4CCE-8B2A-0AC61F27090A}" type="presOf" srcId="{1E7A508C-324B-4B95-9B93-DD95CD1BF879}" destId="{62F165D9-5C80-469D-8BAE-6E3BA3A111CF}" srcOrd="0" destOrd="0" presId="urn:microsoft.com/office/officeart/2005/8/layout/cycle1"/>
    <dgm:cxn modelId="{20CEBB59-318F-4D44-BC13-37A312C51BCB}" type="presOf" srcId="{147BE42C-E339-427C-B365-D924611F4654}" destId="{E37F6FB9-3960-417A-9656-02771162381D}" srcOrd="0" destOrd="0" presId="urn:microsoft.com/office/officeart/2005/8/layout/cycle1"/>
    <dgm:cxn modelId="{BCD9DEF6-7065-4E9C-8EAD-2D380EF6CC1E}" srcId="{E49F32FC-4AF2-432F-868E-0A183672980C}" destId="{CB5B5E0C-8941-4B3E-B718-C80B7042C84D}" srcOrd="1" destOrd="0" parTransId="{96CD930A-4EAC-4CE1-AD2C-ECD178F27E83}" sibTransId="{5A540008-EDB1-49F7-BB8F-8C3D8B4CC560}"/>
    <dgm:cxn modelId="{B452D6F8-2865-4FAD-A4E7-6D8D144E1AD7}" type="presOf" srcId="{7374D278-8B0B-4D59-96DF-651744ED4964}" destId="{FB88E4B2-FE01-4AD0-BBB0-4FD9295E13DD}" srcOrd="0" destOrd="0" presId="urn:microsoft.com/office/officeart/2005/8/layout/cycle1"/>
    <dgm:cxn modelId="{E37A8FED-06B7-443A-9E33-B8F96DB0016C}" srcId="{E49F32FC-4AF2-432F-868E-0A183672980C}" destId="{1E7A508C-324B-4B95-9B93-DD95CD1BF879}" srcOrd="2" destOrd="0" parTransId="{666C7EB5-6AD2-4E99-8976-ECAAAA5FCC1F}" sibTransId="{147BE42C-E339-427C-B365-D924611F4654}"/>
    <dgm:cxn modelId="{082BE357-78FA-4EBE-B92E-C1BBCA196A12}" type="presOf" srcId="{5A540008-EDB1-49F7-BB8F-8C3D8B4CC560}" destId="{36554850-0A06-4C2F-99F2-7807C328AB26}" srcOrd="0" destOrd="0" presId="urn:microsoft.com/office/officeart/2005/8/layout/cycle1"/>
    <dgm:cxn modelId="{AF619844-8A8F-4606-A087-32ED158B1490}" type="presOf" srcId="{CB5B5E0C-8941-4B3E-B718-C80B7042C84D}" destId="{244A32FE-DCB1-4711-9246-43A33C52A462}" srcOrd="0" destOrd="0" presId="urn:microsoft.com/office/officeart/2005/8/layout/cycle1"/>
    <dgm:cxn modelId="{76906CCC-DC7A-46F8-BEC4-24642E2EFD20}" type="presParOf" srcId="{A18DE2CC-BB19-41F4-B96D-1416F3086CAB}" destId="{CACFFB6B-4656-4DDA-86E4-3888B4C2A7DA}" srcOrd="0" destOrd="0" presId="urn:microsoft.com/office/officeart/2005/8/layout/cycle1"/>
    <dgm:cxn modelId="{98C0AEBA-EADB-49C3-BF94-CF9AC2830283}" type="presParOf" srcId="{A18DE2CC-BB19-41F4-B96D-1416F3086CAB}" destId="{9F977142-A6F9-4B7F-906C-230D88FAFB97}" srcOrd="1" destOrd="0" presId="urn:microsoft.com/office/officeart/2005/8/layout/cycle1"/>
    <dgm:cxn modelId="{C7A38F92-C766-48D2-A01E-E831A2AC6C6D}" type="presParOf" srcId="{A18DE2CC-BB19-41F4-B96D-1416F3086CAB}" destId="{3C28601A-06DA-4479-ADE7-20F181AEAC17}" srcOrd="2" destOrd="0" presId="urn:microsoft.com/office/officeart/2005/8/layout/cycle1"/>
    <dgm:cxn modelId="{ABB55997-DE61-4F02-8E2D-9BD8CDD541E2}" type="presParOf" srcId="{A18DE2CC-BB19-41F4-B96D-1416F3086CAB}" destId="{182FD042-39DC-471A-88E0-7D8E1FBB3BC0}" srcOrd="3" destOrd="0" presId="urn:microsoft.com/office/officeart/2005/8/layout/cycle1"/>
    <dgm:cxn modelId="{3B0AAFE1-0A70-4E34-BE01-42C900D8FF17}" type="presParOf" srcId="{A18DE2CC-BB19-41F4-B96D-1416F3086CAB}" destId="{244A32FE-DCB1-4711-9246-43A33C52A462}" srcOrd="4" destOrd="0" presId="urn:microsoft.com/office/officeart/2005/8/layout/cycle1"/>
    <dgm:cxn modelId="{A2E41CCE-E984-4A53-B0E7-FB3E0E66876B}" type="presParOf" srcId="{A18DE2CC-BB19-41F4-B96D-1416F3086CAB}" destId="{36554850-0A06-4C2F-99F2-7807C328AB26}" srcOrd="5" destOrd="0" presId="urn:microsoft.com/office/officeart/2005/8/layout/cycle1"/>
    <dgm:cxn modelId="{5AD329FE-36A3-49BA-A5D2-09E8A4335333}" type="presParOf" srcId="{A18DE2CC-BB19-41F4-B96D-1416F3086CAB}" destId="{5445311D-3F9B-4618-8420-F3BA6ECA656A}" srcOrd="6" destOrd="0" presId="urn:microsoft.com/office/officeart/2005/8/layout/cycle1"/>
    <dgm:cxn modelId="{0634F68B-72C5-4DAF-890A-C452AB2F69A3}" type="presParOf" srcId="{A18DE2CC-BB19-41F4-B96D-1416F3086CAB}" destId="{62F165D9-5C80-469D-8BAE-6E3BA3A111CF}" srcOrd="7" destOrd="0" presId="urn:microsoft.com/office/officeart/2005/8/layout/cycle1"/>
    <dgm:cxn modelId="{4E979D85-86C1-4F62-B501-D5EA66E08728}" type="presParOf" srcId="{A18DE2CC-BB19-41F4-B96D-1416F3086CAB}" destId="{E37F6FB9-3960-417A-9656-02771162381D}" srcOrd="8" destOrd="0" presId="urn:microsoft.com/office/officeart/2005/8/layout/cycle1"/>
    <dgm:cxn modelId="{88806B29-28CF-4F6E-8CFB-92A3ED28FA4B}" type="presParOf" srcId="{A18DE2CC-BB19-41F4-B96D-1416F3086CAB}" destId="{EB96A0B1-0B0A-4220-AD10-2F254595D7C6}" srcOrd="9" destOrd="0" presId="urn:microsoft.com/office/officeart/2005/8/layout/cycle1"/>
    <dgm:cxn modelId="{A2B11912-1DF8-483C-BD25-03BACA93517B}" type="presParOf" srcId="{A18DE2CC-BB19-41F4-B96D-1416F3086CAB}" destId="{EFCEBEFB-99CD-4246-A57D-0548C563AF8A}" srcOrd="10" destOrd="0" presId="urn:microsoft.com/office/officeart/2005/8/layout/cycle1"/>
    <dgm:cxn modelId="{577DF9FB-3A5D-4ABB-B6FA-D0C4020EF676}" type="presParOf" srcId="{A18DE2CC-BB19-41F4-B96D-1416F3086CAB}" destId="{FB88E4B2-FE01-4AD0-BBB0-4FD9295E13DD}"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5ABE87-F78B-4EFB-8B21-1B224725C987}"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14BC89D0-292A-4F35-AD76-6346DE572FC2}">
      <dgm:prSet custT="1"/>
      <dgm:spPr/>
      <dgm:t>
        <a:bodyPr/>
        <a:lstStyle/>
        <a:p>
          <a:r>
            <a:rPr lang="es-ES" sz="1400" b="1"/>
            <a:t>Respetar</a:t>
          </a:r>
          <a:r>
            <a:rPr lang="es-ES" sz="1400"/>
            <a:t> al CLIENTE.</a:t>
          </a:r>
          <a:endParaRPr lang="en-US" sz="1400"/>
        </a:p>
      </dgm:t>
    </dgm:pt>
    <dgm:pt modelId="{F416C6A6-65A5-4EBC-B134-941F634D15A6}" type="parTrans" cxnId="{CF693B71-1F8E-422E-ACBC-F77653E3192E}">
      <dgm:prSet/>
      <dgm:spPr/>
      <dgm:t>
        <a:bodyPr/>
        <a:lstStyle/>
        <a:p>
          <a:endParaRPr lang="en-US" sz="2400"/>
        </a:p>
      </dgm:t>
    </dgm:pt>
    <dgm:pt modelId="{E512155D-2E42-4909-8B31-057475388C8D}" type="sibTrans" cxnId="{CF693B71-1F8E-422E-ACBC-F77653E3192E}">
      <dgm:prSet/>
      <dgm:spPr/>
      <dgm:t>
        <a:bodyPr/>
        <a:lstStyle/>
        <a:p>
          <a:endParaRPr lang="en-US" sz="2000"/>
        </a:p>
      </dgm:t>
    </dgm:pt>
    <dgm:pt modelId="{2ABE0CBC-BDC8-44E9-865A-A02790BEA29E}">
      <dgm:prSet custT="1"/>
      <dgm:spPr/>
      <dgm:t>
        <a:bodyPr/>
        <a:lstStyle/>
        <a:p>
          <a:r>
            <a:rPr lang="es-ES" sz="1400"/>
            <a:t>Atender el </a:t>
          </a:r>
          <a:r>
            <a:rPr lang="es-ES" sz="1400" b="1"/>
            <a:t>perfil de riesgos </a:t>
          </a:r>
          <a:r>
            <a:rPr lang="es-ES" sz="1400"/>
            <a:t>del CLIENTE.</a:t>
          </a:r>
          <a:endParaRPr lang="en-US" sz="1400"/>
        </a:p>
      </dgm:t>
    </dgm:pt>
    <dgm:pt modelId="{F549938D-0A6A-440A-A0CB-DFA1B7E6073B}" type="parTrans" cxnId="{028FBA61-D1C1-4968-A56B-EDC047A72539}">
      <dgm:prSet/>
      <dgm:spPr/>
      <dgm:t>
        <a:bodyPr/>
        <a:lstStyle/>
        <a:p>
          <a:endParaRPr lang="en-US" sz="2400"/>
        </a:p>
      </dgm:t>
    </dgm:pt>
    <dgm:pt modelId="{F45AEE58-C46C-46C7-A4A8-35B2C6666643}" type="sibTrans" cxnId="{028FBA61-D1C1-4968-A56B-EDC047A72539}">
      <dgm:prSet/>
      <dgm:spPr/>
      <dgm:t>
        <a:bodyPr/>
        <a:lstStyle/>
        <a:p>
          <a:endParaRPr lang="en-US" sz="2000"/>
        </a:p>
      </dgm:t>
    </dgm:pt>
    <dgm:pt modelId="{AC797C6E-68C3-4F22-AD04-8C0A6801E1AF}">
      <dgm:prSet custT="1"/>
      <dgm:spPr/>
      <dgm:t>
        <a:bodyPr/>
        <a:lstStyle/>
        <a:p>
          <a:r>
            <a:rPr lang="es-ES" sz="1300" dirty="0"/>
            <a:t>Utilizar </a:t>
          </a:r>
          <a:r>
            <a:rPr lang="es-ES" sz="1300" b="1" dirty="0"/>
            <a:t>mecanismos no invasivos</a:t>
          </a:r>
          <a:r>
            <a:rPr lang="es-ES" sz="1300" dirty="0"/>
            <a:t>: no afectar la intimidad y buen nombre del deudor. Establecer contacto en horarios que coincidan con la actividad económica que éste realice.</a:t>
          </a:r>
          <a:endParaRPr lang="en-US" sz="1300" dirty="0"/>
        </a:p>
      </dgm:t>
    </dgm:pt>
    <dgm:pt modelId="{41C7C224-4E12-4389-B7F2-2540FEB3381B}" type="parTrans" cxnId="{3879512B-C01F-4DBE-9A9D-E6226FEC7010}">
      <dgm:prSet/>
      <dgm:spPr/>
      <dgm:t>
        <a:bodyPr/>
        <a:lstStyle/>
        <a:p>
          <a:endParaRPr lang="en-US" sz="2400"/>
        </a:p>
      </dgm:t>
    </dgm:pt>
    <dgm:pt modelId="{640C2583-0961-4158-8F77-0B1C096DE675}" type="sibTrans" cxnId="{3879512B-C01F-4DBE-9A9D-E6226FEC7010}">
      <dgm:prSet/>
      <dgm:spPr/>
      <dgm:t>
        <a:bodyPr/>
        <a:lstStyle/>
        <a:p>
          <a:endParaRPr lang="en-US" sz="2000"/>
        </a:p>
      </dgm:t>
    </dgm:pt>
    <dgm:pt modelId="{0C6EAF05-F31F-4999-A250-8D2B3D3255A1}">
      <dgm:prSet custT="1"/>
      <dgm:spPr/>
      <dgm:t>
        <a:bodyPr/>
        <a:lstStyle/>
        <a:p>
          <a:r>
            <a:rPr lang="es-ES" sz="1400" b="1"/>
            <a:t>No abusar de la posición dominante </a:t>
          </a:r>
          <a:r>
            <a:rPr lang="es-ES" sz="1400"/>
            <a:t>contractual frente al deudor.</a:t>
          </a:r>
          <a:endParaRPr lang="en-US" sz="1400"/>
        </a:p>
      </dgm:t>
    </dgm:pt>
    <dgm:pt modelId="{5BAE701B-31E6-408F-8793-BDA7DEA2BAE6}" type="parTrans" cxnId="{C1D56EF8-1B8B-42B6-A63B-7675C0BCDDE4}">
      <dgm:prSet/>
      <dgm:spPr/>
      <dgm:t>
        <a:bodyPr/>
        <a:lstStyle/>
        <a:p>
          <a:endParaRPr lang="en-US" sz="2400"/>
        </a:p>
      </dgm:t>
    </dgm:pt>
    <dgm:pt modelId="{5B1E1A4D-1E0E-4BBB-9022-7CA36F9D98F1}" type="sibTrans" cxnId="{C1D56EF8-1B8B-42B6-A63B-7675C0BCDDE4}">
      <dgm:prSet/>
      <dgm:spPr/>
      <dgm:t>
        <a:bodyPr/>
        <a:lstStyle/>
        <a:p>
          <a:endParaRPr lang="en-US" sz="2000"/>
        </a:p>
      </dgm:t>
    </dgm:pt>
    <dgm:pt modelId="{C8CF283B-3B32-4E85-9A42-41E74C72E9B1}">
      <dgm:prSet custT="1"/>
      <dgm:spPr/>
      <dgm:t>
        <a:bodyPr/>
        <a:lstStyle/>
        <a:p>
          <a:r>
            <a:rPr lang="es-ES" sz="1400"/>
            <a:t>La gestión de cobranza debe ser realizada con </a:t>
          </a:r>
          <a:r>
            <a:rPr lang="es-ES" sz="1400" b="1"/>
            <a:t>personal capacitado e idóneo</a:t>
          </a:r>
          <a:endParaRPr lang="en-US" sz="1400"/>
        </a:p>
      </dgm:t>
    </dgm:pt>
    <dgm:pt modelId="{E94CA325-3A36-4722-B747-406E74118154}" type="parTrans" cxnId="{966DD4A8-910F-4133-9158-BC434C91A07A}">
      <dgm:prSet/>
      <dgm:spPr/>
      <dgm:t>
        <a:bodyPr/>
        <a:lstStyle/>
        <a:p>
          <a:endParaRPr lang="en-US" sz="2400"/>
        </a:p>
      </dgm:t>
    </dgm:pt>
    <dgm:pt modelId="{704DE57A-F4F9-4A31-BDBB-DB01C73D9D65}" type="sibTrans" cxnId="{966DD4A8-910F-4133-9158-BC434C91A07A}">
      <dgm:prSet/>
      <dgm:spPr/>
      <dgm:t>
        <a:bodyPr/>
        <a:lstStyle/>
        <a:p>
          <a:endParaRPr lang="en-US" sz="2000"/>
        </a:p>
      </dgm:t>
    </dgm:pt>
    <dgm:pt modelId="{4C63B4D7-41DA-45EC-8525-A39EE9221BF8}">
      <dgm:prSet custT="1"/>
      <dgm:spPr/>
      <dgm:t>
        <a:bodyPr/>
        <a:lstStyle/>
        <a:p>
          <a:r>
            <a:rPr lang="es-ES" sz="1300" b="1"/>
            <a:t>Abstenerse de informar </a:t>
          </a:r>
          <a:r>
            <a:rPr lang="es-ES" sz="1300"/>
            <a:t>sobre la mora y el desarrollo de la gestión de cobranza </a:t>
          </a:r>
          <a:r>
            <a:rPr lang="es-ES" sz="1300" b="1"/>
            <a:t>a terceros que no hacen parte de la relación crediticia</a:t>
          </a:r>
          <a:r>
            <a:rPr lang="es-ES" sz="1300"/>
            <a:t>. </a:t>
          </a:r>
          <a:endParaRPr lang="en-US" sz="1300"/>
        </a:p>
      </dgm:t>
    </dgm:pt>
    <dgm:pt modelId="{2A277B0D-4D6E-4525-825F-598A236E9452}" type="parTrans" cxnId="{30DF5372-1939-4029-A2C4-9214BDCEDBDD}">
      <dgm:prSet/>
      <dgm:spPr/>
      <dgm:t>
        <a:bodyPr/>
        <a:lstStyle/>
        <a:p>
          <a:endParaRPr lang="en-US" sz="2400"/>
        </a:p>
      </dgm:t>
    </dgm:pt>
    <dgm:pt modelId="{4D771896-0EBE-4FD2-A79A-1E5465A2B6E9}" type="sibTrans" cxnId="{30DF5372-1939-4029-A2C4-9214BDCEDBDD}">
      <dgm:prSet/>
      <dgm:spPr/>
      <dgm:t>
        <a:bodyPr/>
        <a:lstStyle/>
        <a:p>
          <a:endParaRPr lang="en-US" sz="2000"/>
        </a:p>
      </dgm:t>
    </dgm:pt>
    <dgm:pt modelId="{339C50FA-2F45-4B7A-8F08-EE886372B52F}">
      <dgm:prSet custT="1"/>
      <dgm:spPr/>
      <dgm:t>
        <a:bodyPr/>
        <a:lstStyle/>
        <a:p>
          <a:r>
            <a:rPr lang="es-ES" sz="1400"/>
            <a:t>Fundamentar la cobranza </a:t>
          </a:r>
          <a:r>
            <a:rPr lang="es-ES" sz="1400" b="1"/>
            <a:t>en saldos actualizados diariamente.</a:t>
          </a:r>
          <a:r>
            <a:rPr lang="es-ES" sz="1400"/>
            <a:t> Los acuerdos y abonos deben reflejarse de inmediato en el estado de cuenta del deudor.   </a:t>
          </a:r>
          <a:endParaRPr lang="en-US" sz="1400"/>
        </a:p>
      </dgm:t>
    </dgm:pt>
    <dgm:pt modelId="{63BF5302-77E9-4CEC-8F55-C9118AB95382}" type="parTrans" cxnId="{73F72AFE-6488-49B9-A1C0-8ADB22163568}">
      <dgm:prSet/>
      <dgm:spPr/>
      <dgm:t>
        <a:bodyPr/>
        <a:lstStyle/>
        <a:p>
          <a:endParaRPr lang="en-US" sz="2400"/>
        </a:p>
      </dgm:t>
    </dgm:pt>
    <dgm:pt modelId="{3ED95ED7-9B30-4C64-AE14-7B75F654578F}" type="sibTrans" cxnId="{73F72AFE-6488-49B9-A1C0-8ADB22163568}">
      <dgm:prSet/>
      <dgm:spPr/>
      <dgm:t>
        <a:bodyPr/>
        <a:lstStyle/>
        <a:p>
          <a:endParaRPr lang="en-US" sz="2000"/>
        </a:p>
      </dgm:t>
    </dgm:pt>
    <dgm:pt modelId="{4113816D-5D35-460D-9096-564BAC2246D7}">
      <dgm:prSet custT="1"/>
      <dgm:spPr/>
      <dgm:t>
        <a:bodyPr/>
        <a:lstStyle/>
        <a:p>
          <a:r>
            <a:rPr lang="es-ES" sz="1400"/>
            <a:t>Respetar los </a:t>
          </a:r>
          <a:r>
            <a:rPr lang="es-ES" sz="1400" b="1"/>
            <a:t>acuerdos de pago y los plazos de cumplimiento</a:t>
          </a:r>
          <a:r>
            <a:rPr lang="es-ES" sz="1400"/>
            <a:t> establecidos con el deudor. </a:t>
          </a:r>
          <a:endParaRPr lang="en-US" sz="1400"/>
        </a:p>
      </dgm:t>
    </dgm:pt>
    <dgm:pt modelId="{3747014F-73EF-4147-A41F-80A524303D6C}" type="parTrans" cxnId="{B3EB1E08-525B-43C1-8DC7-7F365FC9C0E6}">
      <dgm:prSet/>
      <dgm:spPr/>
      <dgm:t>
        <a:bodyPr/>
        <a:lstStyle/>
        <a:p>
          <a:endParaRPr lang="en-US" sz="2400"/>
        </a:p>
      </dgm:t>
    </dgm:pt>
    <dgm:pt modelId="{52D35BA3-E861-46B6-A3F0-D4251512599D}" type="sibTrans" cxnId="{B3EB1E08-525B-43C1-8DC7-7F365FC9C0E6}">
      <dgm:prSet/>
      <dgm:spPr/>
      <dgm:t>
        <a:bodyPr/>
        <a:lstStyle/>
        <a:p>
          <a:endParaRPr lang="en-US" sz="2000"/>
        </a:p>
      </dgm:t>
    </dgm:pt>
    <dgm:pt modelId="{F3A160C5-799A-4382-A991-003352BD3835}" type="pres">
      <dgm:prSet presAssocID="{015ABE87-F78B-4EFB-8B21-1B224725C987}" presName="diagram" presStyleCnt="0">
        <dgm:presLayoutVars>
          <dgm:dir/>
          <dgm:resizeHandles val="exact"/>
        </dgm:presLayoutVars>
      </dgm:prSet>
      <dgm:spPr/>
      <dgm:t>
        <a:bodyPr/>
        <a:lstStyle/>
        <a:p>
          <a:endParaRPr lang="es-ES"/>
        </a:p>
      </dgm:t>
    </dgm:pt>
    <dgm:pt modelId="{CAD2E2B5-DC99-4A7E-812A-1B9453B633EC}" type="pres">
      <dgm:prSet presAssocID="{14BC89D0-292A-4F35-AD76-6346DE572FC2}" presName="node" presStyleLbl="node1" presStyleIdx="0" presStyleCnt="8">
        <dgm:presLayoutVars>
          <dgm:bulletEnabled val="1"/>
        </dgm:presLayoutVars>
      </dgm:prSet>
      <dgm:spPr/>
      <dgm:t>
        <a:bodyPr/>
        <a:lstStyle/>
        <a:p>
          <a:endParaRPr lang="es-ES"/>
        </a:p>
      </dgm:t>
    </dgm:pt>
    <dgm:pt modelId="{BB43CCE0-78ED-4176-99CE-5E555F1C9CD9}" type="pres">
      <dgm:prSet presAssocID="{E512155D-2E42-4909-8B31-057475388C8D}" presName="sibTrans" presStyleCnt="0"/>
      <dgm:spPr/>
    </dgm:pt>
    <dgm:pt modelId="{FAAEBFD8-A36C-4514-98BD-47E043970A4E}" type="pres">
      <dgm:prSet presAssocID="{2ABE0CBC-BDC8-44E9-865A-A02790BEA29E}" presName="node" presStyleLbl="node1" presStyleIdx="1" presStyleCnt="8">
        <dgm:presLayoutVars>
          <dgm:bulletEnabled val="1"/>
        </dgm:presLayoutVars>
      </dgm:prSet>
      <dgm:spPr/>
      <dgm:t>
        <a:bodyPr/>
        <a:lstStyle/>
        <a:p>
          <a:endParaRPr lang="es-ES"/>
        </a:p>
      </dgm:t>
    </dgm:pt>
    <dgm:pt modelId="{D5B61DEA-381F-41B5-B625-2AF81E4E7369}" type="pres">
      <dgm:prSet presAssocID="{F45AEE58-C46C-46C7-A4A8-35B2C6666643}" presName="sibTrans" presStyleCnt="0"/>
      <dgm:spPr/>
    </dgm:pt>
    <dgm:pt modelId="{70E508B9-BFC9-4C3B-A48C-9F4504390D08}" type="pres">
      <dgm:prSet presAssocID="{AC797C6E-68C3-4F22-AD04-8C0A6801E1AF}" presName="node" presStyleLbl="node1" presStyleIdx="2" presStyleCnt="8">
        <dgm:presLayoutVars>
          <dgm:bulletEnabled val="1"/>
        </dgm:presLayoutVars>
      </dgm:prSet>
      <dgm:spPr/>
      <dgm:t>
        <a:bodyPr/>
        <a:lstStyle/>
        <a:p>
          <a:endParaRPr lang="es-ES"/>
        </a:p>
      </dgm:t>
    </dgm:pt>
    <dgm:pt modelId="{5865B6B5-86BC-494C-AD5C-C68FE9A0F7CB}" type="pres">
      <dgm:prSet presAssocID="{640C2583-0961-4158-8F77-0B1C096DE675}" presName="sibTrans" presStyleCnt="0"/>
      <dgm:spPr/>
    </dgm:pt>
    <dgm:pt modelId="{0A7CF584-0FB2-4388-8E7C-2C404B4D8515}" type="pres">
      <dgm:prSet presAssocID="{0C6EAF05-F31F-4999-A250-8D2B3D3255A1}" presName="node" presStyleLbl="node1" presStyleIdx="3" presStyleCnt="8">
        <dgm:presLayoutVars>
          <dgm:bulletEnabled val="1"/>
        </dgm:presLayoutVars>
      </dgm:prSet>
      <dgm:spPr/>
      <dgm:t>
        <a:bodyPr/>
        <a:lstStyle/>
        <a:p>
          <a:endParaRPr lang="es-ES"/>
        </a:p>
      </dgm:t>
    </dgm:pt>
    <dgm:pt modelId="{BC327BAF-8E30-481B-A1D6-579F17763A06}" type="pres">
      <dgm:prSet presAssocID="{5B1E1A4D-1E0E-4BBB-9022-7CA36F9D98F1}" presName="sibTrans" presStyleCnt="0"/>
      <dgm:spPr/>
    </dgm:pt>
    <dgm:pt modelId="{72CC84EF-3F68-47E1-AB40-CF3B4B090978}" type="pres">
      <dgm:prSet presAssocID="{C8CF283B-3B32-4E85-9A42-41E74C72E9B1}" presName="node" presStyleLbl="node1" presStyleIdx="4" presStyleCnt="8">
        <dgm:presLayoutVars>
          <dgm:bulletEnabled val="1"/>
        </dgm:presLayoutVars>
      </dgm:prSet>
      <dgm:spPr/>
      <dgm:t>
        <a:bodyPr/>
        <a:lstStyle/>
        <a:p>
          <a:endParaRPr lang="es-ES"/>
        </a:p>
      </dgm:t>
    </dgm:pt>
    <dgm:pt modelId="{C5056299-ED22-4098-B9E9-38FA6893BE19}" type="pres">
      <dgm:prSet presAssocID="{704DE57A-F4F9-4A31-BDBB-DB01C73D9D65}" presName="sibTrans" presStyleCnt="0"/>
      <dgm:spPr/>
    </dgm:pt>
    <dgm:pt modelId="{0931829D-E73C-434D-BD35-9954B202EAE6}" type="pres">
      <dgm:prSet presAssocID="{4C63B4D7-41DA-45EC-8525-A39EE9221BF8}" presName="node" presStyleLbl="node1" presStyleIdx="5" presStyleCnt="8">
        <dgm:presLayoutVars>
          <dgm:bulletEnabled val="1"/>
        </dgm:presLayoutVars>
      </dgm:prSet>
      <dgm:spPr/>
      <dgm:t>
        <a:bodyPr/>
        <a:lstStyle/>
        <a:p>
          <a:endParaRPr lang="es-ES"/>
        </a:p>
      </dgm:t>
    </dgm:pt>
    <dgm:pt modelId="{C4041793-B613-4DC1-9E5B-D6379BB4291E}" type="pres">
      <dgm:prSet presAssocID="{4D771896-0EBE-4FD2-A79A-1E5465A2B6E9}" presName="sibTrans" presStyleCnt="0"/>
      <dgm:spPr/>
    </dgm:pt>
    <dgm:pt modelId="{D1EA1C3C-6DBC-403E-983D-1E1C9A52162B}" type="pres">
      <dgm:prSet presAssocID="{339C50FA-2F45-4B7A-8F08-EE886372B52F}" presName="node" presStyleLbl="node1" presStyleIdx="6" presStyleCnt="8">
        <dgm:presLayoutVars>
          <dgm:bulletEnabled val="1"/>
        </dgm:presLayoutVars>
      </dgm:prSet>
      <dgm:spPr/>
      <dgm:t>
        <a:bodyPr/>
        <a:lstStyle/>
        <a:p>
          <a:endParaRPr lang="es-ES"/>
        </a:p>
      </dgm:t>
    </dgm:pt>
    <dgm:pt modelId="{64150E1A-46B5-434F-AE01-749294E4B234}" type="pres">
      <dgm:prSet presAssocID="{3ED95ED7-9B30-4C64-AE14-7B75F654578F}" presName="sibTrans" presStyleCnt="0"/>
      <dgm:spPr/>
    </dgm:pt>
    <dgm:pt modelId="{754B118C-2322-417E-864D-EDD62AD0FBA6}" type="pres">
      <dgm:prSet presAssocID="{4113816D-5D35-460D-9096-564BAC2246D7}" presName="node" presStyleLbl="node1" presStyleIdx="7" presStyleCnt="8">
        <dgm:presLayoutVars>
          <dgm:bulletEnabled val="1"/>
        </dgm:presLayoutVars>
      </dgm:prSet>
      <dgm:spPr/>
      <dgm:t>
        <a:bodyPr/>
        <a:lstStyle/>
        <a:p>
          <a:endParaRPr lang="es-ES"/>
        </a:p>
      </dgm:t>
    </dgm:pt>
  </dgm:ptLst>
  <dgm:cxnLst>
    <dgm:cxn modelId="{476DB061-9734-47D3-8A83-2A8D6177B69E}" type="presOf" srcId="{14BC89D0-292A-4F35-AD76-6346DE572FC2}" destId="{CAD2E2B5-DC99-4A7E-812A-1B9453B633EC}" srcOrd="0" destOrd="0" presId="urn:microsoft.com/office/officeart/2005/8/layout/default"/>
    <dgm:cxn modelId="{3879512B-C01F-4DBE-9A9D-E6226FEC7010}" srcId="{015ABE87-F78B-4EFB-8B21-1B224725C987}" destId="{AC797C6E-68C3-4F22-AD04-8C0A6801E1AF}" srcOrd="2" destOrd="0" parTransId="{41C7C224-4E12-4389-B7F2-2540FEB3381B}" sibTransId="{640C2583-0961-4158-8F77-0B1C096DE675}"/>
    <dgm:cxn modelId="{CF693B71-1F8E-422E-ACBC-F77653E3192E}" srcId="{015ABE87-F78B-4EFB-8B21-1B224725C987}" destId="{14BC89D0-292A-4F35-AD76-6346DE572FC2}" srcOrd="0" destOrd="0" parTransId="{F416C6A6-65A5-4EBC-B134-941F634D15A6}" sibTransId="{E512155D-2E42-4909-8B31-057475388C8D}"/>
    <dgm:cxn modelId="{1E4A7B1C-9F99-4BAF-932C-AD909E5944A0}" type="presOf" srcId="{339C50FA-2F45-4B7A-8F08-EE886372B52F}" destId="{D1EA1C3C-6DBC-403E-983D-1E1C9A52162B}" srcOrd="0" destOrd="0" presId="urn:microsoft.com/office/officeart/2005/8/layout/default"/>
    <dgm:cxn modelId="{966DD4A8-910F-4133-9158-BC434C91A07A}" srcId="{015ABE87-F78B-4EFB-8B21-1B224725C987}" destId="{C8CF283B-3B32-4E85-9A42-41E74C72E9B1}" srcOrd="4" destOrd="0" parTransId="{E94CA325-3A36-4722-B747-406E74118154}" sibTransId="{704DE57A-F4F9-4A31-BDBB-DB01C73D9D65}"/>
    <dgm:cxn modelId="{B3EB1E08-525B-43C1-8DC7-7F365FC9C0E6}" srcId="{015ABE87-F78B-4EFB-8B21-1B224725C987}" destId="{4113816D-5D35-460D-9096-564BAC2246D7}" srcOrd="7" destOrd="0" parTransId="{3747014F-73EF-4147-A41F-80A524303D6C}" sibTransId="{52D35BA3-E861-46B6-A3F0-D4251512599D}"/>
    <dgm:cxn modelId="{C5A0C3B4-BCAF-4A7E-93C8-1D37378C5C51}" type="presOf" srcId="{4113816D-5D35-460D-9096-564BAC2246D7}" destId="{754B118C-2322-417E-864D-EDD62AD0FBA6}" srcOrd="0" destOrd="0" presId="urn:microsoft.com/office/officeart/2005/8/layout/default"/>
    <dgm:cxn modelId="{B4FE4415-3002-41D0-8D3D-DEA92087144E}" type="presOf" srcId="{C8CF283B-3B32-4E85-9A42-41E74C72E9B1}" destId="{72CC84EF-3F68-47E1-AB40-CF3B4B090978}" srcOrd="0" destOrd="0" presId="urn:microsoft.com/office/officeart/2005/8/layout/default"/>
    <dgm:cxn modelId="{73F72AFE-6488-49B9-A1C0-8ADB22163568}" srcId="{015ABE87-F78B-4EFB-8B21-1B224725C987}" destId="{339C50FA-2F45-4B7A-8F08-EE886372B52F}" srcOrd="6" destOrd="0" parTransId="{63BF5302-77E9-4CEC-8F55-C9118AB95382}" sibTransId="{3ED95ED7-9B30-4C64-AE14-7B75F654578F}"/>
    <dgm:cxn modelId="{028FBA61-D1C1-4968-A56B-EDC047A72539}" srcId="{015ABE87-F78B-4EFB-8B21-1B224725C987}" destId="{2ABE0CBC-BDC8-44E9-865A-A02790BEA29E}" srcOrd="1" destOrd="0" parTransId="{F549938D-0A6A-440A-A0CB-DFA1B7E6073B}" sibTransId="{F45AEE58-C46C-46C7-A4A8-35B2C6666643}"/>
    <dgm:cxn modelId="{C1D56EF8-1B8B-42B6-A63B-7675C0BCDDE4}" srcId="{015ABE87-F78B-4EFB-8B21-1B224725C987}" destId="{0C6EAF05-F31F-4999-A250-8D2B3D3255A1}" srcOrd="3" destOrd="0" parTransId="{5BAE701B-31E6-408F-8793-BDA7DEA2BAE6}" sibTransId="{5B1E1A4D-1E0E-4BBB-9022-7CA36F9D98F1}"/>
    <dgm:cxn modelId="{30DF5372-1939-4029-A2C4-9214BDCEDBDD}" srcId="{015ABE87-F78B-4EFB-8B21-1B224725C987}" destId="{4C63B4D7-41DA-45EC-8525-A39EE9221BF8}" srcOrd="5" destOrd="0" parTransId="{2A277B0D-4D6E-4525-825F-598A236E9452}" sibTransId="{4D771896-0EBE-4FD2-A79A-1E5465A2B6E9}"/>
    <dgm:cxn modelId="{D7F01794-59C4-4002-A044-16CE1E9C20E8}" type="presOf" srcId="{AC797C6E-68C3-4F22-AD04-8C0A6801E1AF}" destId="{70E508B9-BFC9-4C3B-A48C-9F4504390D08}" srcOrd="0" destOrd="0" presId="urn:microsoft.com/office/officeart/2005/8/layout/default"/>
    <dgm:cxn modelId="{5F4365FB-1663-41DF-9110-B668548A51A4}" type="presOf" srcId="{015ABE87-F78B-4EFB-8B21-1B224725C987}" destId="{F3A160C5-799A-4382-A991-003352BD3835}" srcOrd="0" destOrd="0" presId="urn:microsoft.com/office/officeart/2005/8/layout/default"/>
    <dgm:cxn modelId="{01EA170E-6081-4F65-AAF2-8D1F3D6784FF}" type="presOf" srcId="{0C6EAF05-F31F-4999-A250-8D2B3D3255A1}" destId="{0A7CF584-0FB2-4388-8E7C-2C404B4D8515}" srcOrd="0" destOrd="0" presId="urn:microsoft.com/office/officeart/2005/8/layout/default"/>
    <dgm:cxn modelId="{E428C8D4-F59D-4B5F-B5C0-B7CB9A809137}" type="presOf" srcId="{2ABE0CBC-BDC8-44E9-865A-A02790BEA29E}" destId="{FAAEBFD8-A36C-4514-98BD-47E043970A4E}" srcOrd="0" destOrd="0" presId="urn:microsoft.com/office/officeart/2005/8/layout/default"/>
    <dgm:cxn modelId="{5D0EBE4D-1594-49B9-AD40-2487E2439BA1}" type="presOf" srcId="{4C63B4D7-41DA-45EC-8525-A39EE9221BF8}" destId="{0931829D-E73C-434D-BD35-9954B202EAE6}" srcOrd="0" destOrd="0" presId="urn:microsoft.com/office/officeart/2005/8/layout/default"/>
    <dgm:cxn modelId="{BABC2AAC-7547-4707-A4BC-DE30EE2A8C1B}" type="presParOf" srcId="{F3A160C5-799A-4382-A991-003352BD3835}" destId="{CAD2E2B5-DC99-4A7E-812A-1B9453B633EC}" srcOrd="0" destOrd="0" presId="urn:microsoft.com/office/officeart/2005/8/layout/default"/>
    <dgm:cxn modelId="{02C9EF33-BE18-4C53-B9CF-0F14314B668B}" type="presParOf" srcId="{F3A160C5-799A-4382-A991-003352BD3835}" destId="{BB43CCE0-78ED-4176-99CE-5E555F1C9CD9}" srcOrd="1" destOrd="0" presId="urn:microsoft.com/office/officeart/2005/8/layout/default"/>
    <dgm:cxn modelId="{8797C303-7CFF-4219-ABFA-E131C0C1BCB6}" type="presParOf" srcId="{F3A160C5-799A-4382-A991-003352BD3835}" destId="{FAAEBFD8-A36C-4514-98BD-47E043970A4E}" srcOrd="2" destOrd="0" presId="urn:microsoft.com/office/officeart/2005/8/layout/default"/>
    <dgm:cxn modelId="{F697186B-D162-427E-91E5-6E89B32636F5}" type="presParOf" srcId="{F3A160C5-799A-4382-A991-003352BD3835}" destId="{D5B61DEA-381F-41B5-B625-2AF81E4E7369}" srcOrd="3" destOrd="0" presId="urn:microsoft.com/office/officeart/2005/8/layout/default"/>
    <dgm:cxn modelId="{34B8BC28-3AFA-4A4D-8B2D-649B42E04F3A}" type="presParOf" srcId="{F3A160C5-799A-4382-A991-003352BD3835}" destId="{70E508B9-BFC9-4C3B-A48C-9F4504390D08}" srcOrd="4" destOrd="0" presId="urn:microsoft.com/office/officeart/2005/8/layout/default"/>
    <dgm:cxn modelId="{95E583DE-602E-49E3-B697-E3EF0BA9321F}" type="presParOf" srcId="{F3A160C5-799A-4382-A991-003352BD3835}" destId="{5865B6B5-86BC-494C-AD5C-C68FE9A0F7CB}" srcOrd="5" destOrd="0" presId="urn:microsoft.com/office/officeart/2005/8/layout/default"/>
    <dgm:cxn modelId="{8A91226D-9A72-4D80-BD89-BA218FC7023E}" type="presParOf" srcId="{F3A160C5-799A-4382-A991-003352BD3835}" destId="{0A7CF584-0FB2-4388-8E7C-2C404B4D8515}" srcOrd="6" destOrd="0" presId="urn:microsoft.com/office/officeart/2005/8/layout/default"/>
    <dgm:cxn modelId="{272B0244-BD06-492D-BED0-4E68E0986714}" type="presParOf" srcId="{F3A160C5-799A-4382-A991-003352BD3835}" destId="{BC327BAF-8E30-481B-A1D6-579F17763A06}" srcOrd="7" destOrd="0" presId="urn:microsoft.com/office/officeart/2005/8/layout/default"/>
    <dgm:cxn modelId="{AD65FBC9-5162-4476-A874-1ABE02A7A897}" type="presParOf" srcId="{F3A160C5-799A-4382-A991-003352BD3835}" destId="{72CC84EF-3F68-47E1-AB40-CF3B4B090978}" srcOrd="8" destOrd="0" presId="urn:microsoft.com/office/officeart/2005/8/layout/default"/>
    <dgm:cxn modelId="{414698BC-36B8-4032-9F0F-FF14145F52D5}" type="presParOf" srcId="{F3A160C5-799A-4382-A991-003352BD3835}" destId="{C5056299-ED22-4098-B9E9-38FA6893BE19}" srcOrd="9" destOrd="0" presId="urn:microsoft.com/office/officeart/2005/8/layout/default"/>
    <dgm:cxn modelId="{0006FB3F-568B-4EB8-9508-BB8C759E83B4}" type="presParOf" srcId="{F3A160C5-799A-4382-A991-003352BD3835}" destId="{0931829D-E73C-434D-BD35-9954B202EAE6}" srcOrd="10" destOrd="0" presId="urn:microsoft.com/office/officeart/2005/8/layout/default"/>
    <dgm:cxn modelId="{3E037FA7-CE84-4643-AE8E-EEB3B933E4EE}" type="presParOf" srcId="{F3A160C5-799A-4382-A991-003352BD3835}" destId="{C4041793-B613-4DC1-9E5B-D6379BB4291E}" srcOrd="11" destOrd="0" presId="urn:microsoft.com/office/officeart/2005/8/layout/default"/>
    <dgm:cxn modelId="{06B481C8-453F-4543-AAE0-88B80685E78A}" type="presParOf" srcId="{F3A160C5-799A-4382-A991-003352BD3835}" destId="{D1EA1C3C-6DBC-403E-983D-1E1C9A52162B}" srcOrd="12" destOrd="0" presId="urn:microsoft.com/office/officeart/2005/8/layout/default"/>
    <dgm:cxn modelId="{D3F35B88-3FFB-4000-B210-5178537D76C1}" type="presParOf" srcId="{F3A160C5-799A-4382-A991-003352BD3835}" destId="{64150E1A-46B5-434F-AE01-749294E4B234}" srcOrd="13" destOrd="0" presId="urn:microsoft.com/office/officeart/2005/8/layout/default"/>
    <dgm:cxn modelId="{D76256EC-A63D-43BF-B970-45ED6311D423}" type="presParOf" srcId="{F3A160C5-799A-4382-A991-003352BD3835}" destId="{754B118C-2322-417E-864D-EDD62AD0FBA6}"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69D652D-BCE0-44D0-A60C-2CC019D7C883}"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s-EC"/>
        </a:p>
      </dgm:t>
    </dgm:pt>
    <dgm:pt modelId="{2C6DA187-64B6-4376-969C-8D971ADE13E0}">
      <dgm:prSet custT="1"/>
      <dgm:spPr/>
      <dgm:t>
        <a:bodyPr/>
        <a:lstStyle/>
        <a:p>
          <a:pPr rtl="0"/>
          <a:r>
            <a:rPr lang="es-EC" sz="1400" b="1" dirty="0"/>
            <a:t>Riesgo: </a:t>
          </a:r>
          <a:r>
            <a:rPr lang="es-EC" sz="1400" dirty="0"/>
            <a:t>análisis de saldos, análisis de cuota, impacto de ingresos, nueva actividad económica, zonas afectadas</a:t>
          </a:r>
        </a:p>
      </dgm:t>
    </dgm:pt>
    <dgm:pt modelId="{A64C3D8E-DFBD-479D-B36B-28EE822E2692}" type="parTrans" cxnId="{FD02DC38-D365-43DA-9537-1BB3029D09AC}">
      <dgm:prSet/>
      <dgm:spPr/>
      <dgm:t>
        <a:bodyPr/>
        <a:lstStyle/>
        <a:p>
          <a:endParaRPr lang="es-EC" sz="2000"/>
        </a:p>
      </dgm:t>
    </dgm:pt>
    <dgm:pt modelId="{7C3BC3F2-4B59-4EED-A73D-D609CC33468E}" type="sibTrans" cxnId="{FD02DC38-D365-43DA-9537-1BB3029D09AC}">
      <dgm:prSet/>
      <dgm:spPr/>
      <dgm:t>
        <a:bodyPr/>
        <a:lstStyle/>
        <a:p>
          <a:endParaRPr lang="es-EC" sz="2000"/>
        </a:p>
      </dgm:t>
    </dgm:pt>
    <dgm:pt modelId="{14866F5F-5C9C-434D-8307-191163C3BE08}">
      <dgm:prSet custT="1"/>
      <dgm:spPr/>
      <dgm:t>
        <a:bodyPr/>
        <a:lstStyle/>
        <a:p>
          <a:pPr rtl="0"/>
          <a:r>
            <a:rPr lang="es-EC" sz="1400" b="1" dirty="0"/>
            <a:t>Intensidad: </a:t>
          </a:r>
          <a:r>
            <a:rPr lang="es-EC" sz="1400" dirty="0"/>
            <a:t>grado de gestión a ser realizada en la gestión de cobranza. Análisis de altura de la mora</a:t>
          </a:r>
        </a:p>
      </dgm:t>
    </dgm:pt>
    <dgm:pt modelId="{16994806-4999-4285-A5FA-A87ACF38AA7D}" type="parTrans" cxnId="{3B7B5A01-A2A8-4F5F-898F-6116AB540C65}">
      <dgm:prSet/>
      <dgm:spPr/>
      <dgm:t>
        <a:bodyPr/>
        <a:lstStyle/>
        <a:p>
          <a:endParaRPr lang="es-EC" sz="2000"/>
        </a:p>
      </dgm:t>
    </dgm:pt>
    <dgm:pt modelId="{6133CCF2-C340-489A-9B63-9081D5CFBC10}" type="sibTrans" cxnId="{3B7B5A01-A2A8-4F5F-898F-6116AB540C65}">
      <dgm:prSet/>
      <dgm:spPr/>
      <dgm:t>
        <a:bodyPr/>
        <a:lstStyle/>
        <a:p>
          <a:endParaRPr lang="es-EC" sz="2000"/>
        </a:p>
      </dgm:t>
    </dgm:pt>
    <dgm:pt modelId="{B905BBAB-21C2-4EB9-A784-2107964029EE}">
      <dgm:prSet custT="1"/>
      <dgm:spPr/>
      <dgm:t>
        <a:bodyPr/>
        <a:lstStyle/>
        <a:p>
          <a:pPr rtl="0"/>
          <a:r>
            <a:rPr lang="es-EC" sz="1400" b="1" dirty="0"/>
            <a:t>Prioridad: </a:t>
          </a:r>
          <a:r>
            <a:rPr lang="es-EC" sz="1400" dirty="0"/>
            <a:t>analizar a quien paga primero en orden o en tiempo. Análisis clientes compartidos Buró</a:t>
          </a:r>
        </a:p>
        <a:p>
          <a:pPr rtl="0"/>
          <a:r>
            <a:rPr lang="es-EC" sz="1400" dirty="0"/>
            <a:t>Participación de nuestra institución en el endeudamiento</a:t>
          </a:r>
        </a:p>
      </dgm:t>
    </dgm:pt>
    <dgm:pt modelId="{9E55875B-CA73-4492-8FED-EF6F6ACCEE08}" type="parTrans" cxnId="{5D99CE75-7A31-4024-9A7B-6449892F90FE}">
      <dgm:prSet/>
      <dgm:spPr/>
      <dgm:t>
        <a:bodyPr/>
        <a:lstStyle/>
        <a:p>
          <a:endParaRPr lang="es-EC" sz="2000"/>
        </a:p>
      </dgm:t>
    </dgm:pt>
    <dgm:pt modelId="{CFFB0B35-CCD3-4E87-B991-3E58C5F76E82}" type="sibTrans" cxnId="{5D99CE75-7A31-4024-9A7B-6449892F90FE}">
      <dgm:prSet/>
      <dgm:spPr/>
      <dgm:t>
        <a:bodyPr/>
        <a:lstStyle/>
        <a:p>
          <a:endParaRPr lang="es-EC" sz="2000"/>
        </a:p>
      </dgm:t>
    </dgm:pt>
    <dgm:pt modelId="{E16D352E-6139-4AF0-B818-E28FBF155D7E}" type="pres">
      <dgm:prSet presAssocID="{969D652D-BCE0-44D0-A60C-2CC019D7C883}" presName="compositeShape" presStyleCnt="0">
        <dgm:presLayoutVars>
          <dgm:chMax val="7"/>
          <dgm:dir/>
          <dgm:resizeHandles val="exact"/>
        </dgm:presLayoutVars>
      </dgm:prSet>
      <dgm:spPr/>
      <dgm:t>
        <a:bodyPr/>
        <a:lstStyle/>
        <a:p>
          <a:endParaRPr lang="es-ES"/>
        </a:p>
      </dgm:t>
    </dgm:pt>
    <dgm:pt modelId="{7F65A96E-2DD9-41E5-882D-408B6A4D791B}" type="pres">
      <dgm:prSet presAssocID="{2C6DA187-64B6-4376-969C-8D971ADE13E0}" presName="circ1" presStyleLbl="vennNode1" presStyleIdx="0" presStyleCnt="3"/>
      <dgm:spPr/>
      <dgm:t>
        <a:bodyPr/>
        <a:lstStyle/>
        <a:p>
          <a:endParaRPr lang="es-ES"/>
        </a:p>
      </dgm:t>
    </dgm:pt>
    <dgm:pt modelId="{DFA2E26F-71D5-49BF-A48E-5EE246125D18}" type="pres">
      <dgm:prSet presAssocID="{2C6DA187-64B6-4376-969C-8D971ADE13E0}" presName="circ1Tx" presStyleLbl="revTx" presStyleIdx="0" presStyleCnt="0">
        <dgm:presLayoutVars>
          <dgm:chMax val="0"/>
          <dgm:chPref val="0"/>
          <dgm:bulletEnabled val="1"/>
        </dgm:presLayoutVars>
      </dgm:prSet>
      <dgm:spPr/>
      <dgm:t>
        <a:bodyPr/>
        <a:lstStyle/>
        <a:p>
          <a:endParaRPr lang="es-ES"/>
        </a:p>
      </dgm:t>
    </dgm:pt>
    <dgm:pt modelId="{C2D13D12-B0E6-46CA-9647-251A8777B385}" type="pres">
      <dgm:prSet presAssocID="{14866F5F-5C9C-434D-8307-191163C3BE08}" presName="circ2" presStyleLbl="vennNode1" presStyleIdx="1" presStyleCnt="3"/>
      <dgm:spPr/>
      <dgm:t>
        <a:bodyPr/>
        <a:lstStyle/>
        <a:p>
          <a:endParaRPr lang="es-ES"/>
        </a:p>
      </dgm:t>
    </dgm:pt>
    <dgm:pt modelId="{EE0CC43D-3924-46A1-AF99-9605948C1F41}" type="pres">
      <dgm:prSet presAssocID="{14866F5F-5C9C-434D-8307-191163C3BE08}" presName="circ2Tx" presStyleLbl="revTx" presStyleIdx="0" presStyleCnt="0">
        <dgm:presLayoutVars>
          <dgm:chMax val="0"/>
          <dgm:chPref val="0"/>
          <dgm:bulletEnabled val="1"/>
        </dgm:presLayoutVars>
      </dgm:prSet>
      <dgm:spPr/>
      <dgm:t>
        <a:bodyPr/>
        <a:lstStyle/>
        <a:p>
          <a:endParaRPr lang="es-ES"/>
        </a:p>
      </dgm:t>
    </dgm:pt>
    <dgm:pt modelId="{56CC4892-D093-4989-85B2-536E7C407A0F}" type="pres">
      <dgm:prSet presAssocID="{B905BBAB-21C2-4EB9-A784-2107964029EE}" presName="circ3" presStyleLbl="vennNode1" presStyleIdx="2" presStyleCnt="3"/>
      <dgm:spPr/>
      <dgm:t>
        <a:bodyPr/>
        <a:lstStyle/>
        <a:p>
          <a:endParaRPr lang="es-ES"/>
        </a:p>
      </dgm:t>
    </dgm:pt>
    <dgm:pt modelId="{B1F6B4B3-EE1B-4F71-8C54-DA78C61E534B}" type="pres">
      <dgm:prSet presAssocID="{B905BBAB-21C2-4EB9-A784-2107964029EE}" presName="circ3Tx" presStyleLbl="revTx" presStyleIdx="0" presStyleCnt="0">
        <dgm:presLayoutVars>
          <dgm:chMax val="0"/>
          <dgm:chPref val="0"/>
          <dgm:bulletEnabled val="1"/>
        </dgm:presLayoutVars>
      </dgm:prSet>
      <dgm:spPr/>
      <dgm:t>
        <a:bodyPr/>
        <a:lstStyle/>
        <a:p>
          <a:endParaRPr lang="es-ES"/>
        </a:p>
      </dgm:t>
    </dgm:pt>
  </dgm:ptLst>
  <dgm:cxnLst>
    <dgm:cxn modelId="{117C6194-FA92-4ED0-A188-B278AB3D4223}" type="presOf" srcId="{2C6DA187-64B6-4376-969C-8D971ADE13E0}" destId="{DFA2E26F-71D5-49BF-A48E-5EE246125D18}" srcOrd="1" destOrd="0" presId="urn:microsoft.com/office/officeart/2005/8/layout/venn1"/>
    <dgm:cxn modelId="{94D640BC-04E9-45BB-B615-3ED33C1B48DE}" type="presOf" srcId="{B905BBAB-21C2-4EB9-A784-2107964029EE}" destId="{B1F6B4B3-EE1B-4F71-8C54-DA78C61E534B}" srcOrd="1" destOrd="0" presId="urn:microsoft.com/office/officeart/2005/8/layout/venn1"/>
    <dgm:cxn modelId="{F51EC337-A619-4E0D-8DFA-82B7B1610E58}" type="presOf" srcId="{B905BBAB-21C2-4EB9-A784-2107964029EE}" destId="{56CC4892-D093-4989-85B2-536E7C407A0F}" srcOrd="0" destOrd="0" presId="urn:microsoft.com/office/officeart/2005/8/layout/venn1"/>
    <dgm:cxn modelId="{739F861B-DFB3-4926-AD0D-F770B2BB4F1E}" type="presOf" srcId="{14866F5F-5C9C-434D-8307-191163C3BE08}" destId="{EE0CC43D-3924-46A1-AF99-9605948C1F41}" srcOrd="1" destOrd="0" presId="urn:microsoft.com/office/officeart/2005/8/layout/venn1"/>
    <dgm:cxn modelId="{FD02DC38-D365-43DA-9537-1BB3029D09AC}" srcId="{969D652D-BCE0-44D0-A60C-2CC019D7C883}" destId="{2C6DA187-64B6-4376-969C-8D971ADE13E0}" srcOrd="0" destOrd="0" parTransId="{A64C3D8E-DFBD-479D-B36B-28EE822E2692}" sibTransId="{7C3BC3F2-4B59-4EED-A73D-D609CC33468E}"/>
    <dgm:cxn modelId="{AC8B3F13-9AA0-4016-9801-20EAD583FBEB}" type="presOf" srcId="{2C6DA187-64B6-4376-969C-8D971ADE13E0}" destId="{7F65A96E-2DD9-41E5-882D-408B6A4D791B}" srcOrd="0" destOrd="0" presId="urn:microsoft.com/office/officeart/2005/8/layout/venn1"/>
    <dgm:cxn modelId="{3B7B5A01-A2A8-4F5F-898F-6116AB540C65}" srcId="{969D652D-BCE0-44D0-A60C-2CC019D7C883}" destId="{14866F5F-5C9C-434D-8307-191163C3BE08}" srcOrd="1" destOrd="0" parTransId="{16994806-4999-4285-A5FA-A87ACF38AA7D}" sibTransId="{6133CCF2-C340-489A-9B63-9081D5CFBC10}"/>
    <dgm:cxn modelId="{DA0B68FA-AE3E-427B-AB8E-F09E69A47981}" type="presOf" srcId="{969D652D-BCE0-44D0-A60C-2CC019D7C883}" destId="{E16D352E-6139-4AF0-B818-E28FBF155D7E}" srcOrd="0" destOrd="0" presId="urn:microsoft.com/office/officeart/2005/8/layout/venn1"/>
    <dgm:cxn modelId="{5D99CE75-7A31-4024-9A7B-6449892F90FE}" srcId="{969D652D-BCE0-44D0-A60C-2CC019D7C883}" destId="{B905BBAB-21C2-4EB9-A784-2107964029EE}" srcOrd="2" destOrd="0" parTransId="{9E55875B-CA73-4492-8FED-EF6F6ACCEE08}" sibTransId="{CFFB0B35-CCD3-4E87-B991-3E58C5F76E82}"/>
    <dgm:cxn modelId="{E8B4D562-42A7-405B-B1F5-BCFBF240DA8C}" type="presOf" srcId="{14866F5F-5C9C-434D-8307-191163C3BE08}" destId="{C2D13D12-B0E6-46CA-9647-251A8777B385}" srcOrd="0" destOrd="0" presId="urn:microsoft.com/office/officeart/2005/8/layout/venn1"/>
    <dgm:cxn modelId="{8B506027-0F00-43CA-AB40-65C6CD72FA5F}" type="presParOf" srcId="{E16D352E-6139-4AF0-B818-E28FBF155D7E}" destId="{7F65A96E-2DD9-41E5-882D-408B6A4D791B}" srcOrd="0" destOrd="0" presId="urn:microsoft.com/office/officeart/2005/8/layout/venn1"/>
    <dgm:cxn modelId="{C9A9B85B-84AA-40C9-91F4-5ECD21D9EA95}" type="presParOf" srcId="{E16D352E-6139-4AF0-B818-E28FBF155D7E}" destId="{DFA2E26F-71D5-49BF-A48E-5EE246125D18}" srcOrd="1" destOrd="0" presId="urn:microsoft.com/office/officeart/2005/8/layout/venn1"/>
    <dgm:cxn modelId="{02235DCD-8364-408A-AB40-DF81D3B9E5F0}" type="presParOf" srcId="{E16D352E-6139-4AF0-B818-E28FBF155D7E}" destId="{C2D13D12-B0E6-46CA-9647-251A8777B385}" srcOrd="2" destOrd="0" presId="urn:microsoft.com/office/officeart/2005/8/layout/venn1"/>
    <dgm:cxn modelId="{2BB4E2E5-6C0C-4480-8AED-FD78FDD71298}" type="presParOf" srcId="{E16D352E-6139-4AF0-B818-E28FBF155D7E}" destId="{EE0CC43D-3924-46A1-AF99-9605948C1F41}" srcOrd="3" destOrd="0" presId="urn:microsoft.com/office/officeart/2005/8/layout/venn1"/>
    <dgm:cxn modelId="{3332A7B3-39CE-4D53-A067-BE18AE0C7997}" type="presParOf" srcId="{E16D352E-6139-4AF0-B818-E28FBF155D7E}" destId="{56CC4892-D093-4989-85B2-536E7C407A0F}" srcOrd="4" destOrd="0" presId="urn:microsoft.com/office/officeart/2005/8/layout/venn1"/>
    <dgm:cxn modelId="{4423107B-FD34-4E3E-9C1C-C2D6BC503B20}" type="presParOf" srcId="{E16D352E-6139-4AF0-B818-E28FBF155D7E}" destId="{B1F6B4B3-EE1B-4F71-8C54-DA78C61E534B}"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3432F1-DCDA-46DD-9D9E-79AA5F3F2309}" type="doc">
      <dgm:prSet loTypeId="urn:microsoft.com/office/officeart/2005/8/layout/default" loCatId="list" qsTypeId="urn:microsoft.com/office/officeart/2005/8/quickstyle/simple1" qsCatId="simple" csTypeId="urn:microsoft.com/office/officeart/2005/8/colors/colorful1#4" csCatId="colorful" phldr="1"/>
      <dgm:spPr/>
      <dgm:t>
        <a:bodyPr/>
        <a:lstStyle/>
        <a:p>
          <a:endParaRPr lang="es-EC"/>
        </a:p>
      </dgm:t>
    </dgm:pt>
    <dgm:pt modelId="{95F2C966-33A7-4485-9641-C056B502518F}">
      <dgm:prSet phldrT="[Texto]"/>
      <dgm:spPr/>
      <dgm:t>
        <a:bodyPr/>
        <a:lstStyle/>
        <a:p>
          <a:r>
            <a:rPr lang="es-EC" dirty="0"/>
            <a:t>Recuperar la inversión</a:t>
          </a:r>
        </a:p>
      </dgm:t>
    </dgm:pt>
    <dgm:pt modelId="{96A8987C-8B49-48F4-AA09-2D8CC07F44C7}" type="parTrans" cxnId="{2BA484D5-5199-4ECC-88D2-8647A6F39CEA}">
      <dgm:prSet/>
      <dgm:spPr/>
      <dgm:t>
        <a:bodyPr/>
        <a:lstStyle/>
        <a:p>
          <a:endParaRPr lang="es-EC"/>
        </a:p>
      </dgm:t>
    </dgm:pt>
    <dgm:pt modelId="{225A5C2E-6FA0-4187-BB46-A3FB5E14B995}" type="sibTrans" cxnId="{2BA484D5-5199-4ECC-88D2-8647A6F39CEA}">
      <dgm:prSet/>
      <dgm:spPr/>
      <dgm:t>
        <a:bodyPr/>
        <a:lstStyle/>
        <a:p>
          <a:endParaRPr lang="es-EC"/>
        </a:p>
      </dgm:t>
    </dgm:pt>
    <dgm:pt modelId="{2B72F438-16D2-4646-AAB4-8BAD64E4F019}">
      <dgm:prSet phldrT="[Texto]"/>
      <dgm:spPr/>
      <dgm:t>
        <a:bodyPr/>
        <a:lstStyle/>
        <a:p>
          <a:r>
            <a:rPr lang="es-EC" dirty="0"/>
            <a:t>Asegurar continuidad de negocio</a:t>
          </a:r>
        </a:p>
      </dgm:t>
    </dgm:pt>
    <dgm:pt modelId="{EADD092E-5759-4DE8-9C20-2F8A5F670887}" type="parTrans" cxnId="{214DA768-0950-4C91-9E3D-E02275FE8948}">
      <dgm:prSet/>
      <dgm:spPr/>
      <dgm:t>
        <a:bodyPr/>
        <a:lstStyle/>
        <a:p>
          <a:endParaRPr lang="es-EC"/>
        </a:p>
      </dgm:t>
    </dgm:pt>
    <dgm:pt modelId="{F4C94596-88C5-413D-95FD-EE994E4E54FA}" type="sibTrans" cxnId="{214DA768-0950-4C91-9E3D-E02275FE8948}">
      <dgm:prSet/>
      <dgm:spPr/>
      <dgm:t>
        <a:bodyPr/>
        <a:lstStyle/>
        <a:p>
          <a:endParaRPr lang="es-EC"/>
        </a:p>
      </dgm:t>
    </dgm:pt>
    <dgm:pt modelId="{AC18D464-CD1D-4352-9407-8E1BB7166B29}">
      <dgm:prSet phldrT="[Texto]"/>
      <dgm:spPr/>
      <dgm:t>
        <a:bodyPr/>
        <a:lstStyle/>
        <a:p>
          <a:r>
            <a:rPr lang="es-EC" dirty="0"/>
            <a:t>Sostenibilidad </a:t>
          </a:r>
          <a:r>
            <a:rPr lang="es-EC"/>
            <a:t>del negocio financiero</a:t>
          </a:r>
          <a:endParaRPr lang="es-EC" dirty="0"/>
        </a:p>
      </dgm:t>
    </dgm:pt>
    <dgm:pt modelId="{AE6E3301-B0EF-46E7-AB67-4A78066C122D}" type="parTrans" cxnId="{EC01B9DC-A7AB-4880-92B4-267C2998C71D}">
      <dgm:prSet/>
      <dgm:spPr/>
      <dgm:t>
        <a:bodyPr/>
        <a:lstStyle/>
        <a:p>
          <a:endParaRPr lang="es-EC"/>
        </a:p>
      </dgm:t>
    </dgm:pt>
    <dgm:pt modelId="{2D414E68-38FD-42AC-AD9C-C5890D1E7E55}" type="sibTrans" cxnId="{EC01B9DC-A7AB-4880-92B4-267C2998C71D}">
      <dgm:prSet/>
      <dgm:spPr/>
      <dgm:t>
        <a:bodyPr/>
        <a:lstStyle/>
        <a:p>
          <a:endParaRPr lang="es-EC"/>
        </a:p>
      </dgm:t>
    </dgm:pt>
    <dgm:pt modelId="{D3D695C7-DAA9-4AF1-A354-6C1BEC64D62C}">
      <dgm:prSet phldrT="[Texto]"/>
      <dgm:spPr/>
      <dgm:t>
        <a:bodyPr/>
        <a:lstStyle/>
        <a:p>
          <a:r>
            <a:rPr lang="es-EC" dirty="0"/>
            <a:t>Mejorar los indicadores de calidad de activos</a:t>
          </a:r>
        </a:p>
      </dgm:t>
    </dgm:pt>
    <dgm:pt modelId="{79A2239B-CF50-42A9-9EBE-71D64AE79B8D}" type="parTrans" cxnId="{EC003224-8334-4BBB-AD76-BA4477BCAD5B}">
      <dgm:prSet/>
      <dgm:spPr/>
      <dgm:t>
        <a:bodyPr/>
        <a:lstStyle/>
        <a:p>
          <a:endParaRPr lang="es-EC"/>
        </a:p>
      </dgm:t>
    </dgm:pt>
    <dgm:pt modelId="{5E0E9371-8892-4089-9B3F-6A1C9AF79F8F}" type="sibTrans" cxnId="{EC003224-8334-4BBB-AD76-BA4477BCAD5B}">
      <dgm:prSet/>
      <dgm:spPr/>
      <dgm:t>
        <a:bodyPr/>
        <a:lstStyle/>
        <a:p>
          <a:endParaRPr lang="es-EC"/>
        </a:p>
      </dgm:t>
    </dgm:pt>
    <dgm:pt modelId="{CCCF4BB2-4B87-4209-A815-DAAE7CE1F142}">
      <dgm:prSet phldrT="[Texto]"/>
      <dgm:spPr/>
      <dgm:t>
        <a:bodyPr/>
        <a:lstStyle/>
        <a:p>
          <a:r>
            <a:rPr lang="es-EC" dirty="0"/>
            <a:t>Disminuir Gastos Operativos</a:t>
          </a:r>
        </a:p>
      </dgm:t>
    </dgm:pt>
    <dgm:pt modelId="{519C97EF-9ADC-4894-ABF6-3B01CC1F70FA}" type="parTrans" cxnId="{6D3E99EF-24DC-47FC-AF6A-EDC862E44894}">
      <dgm:prSet/>
      <dgm:spPr/>
      <dgm:t>
        <a:bodyPr/>
        <a:lstStyle/>
        <a:p>
          <a:endParaRPr lang="es-EC"/>
        </a:p>
      </dgm:t>
    </dgm:pt>
    <dgm:pt modelId="{93F016D4-142F-4780-957F-ED4A00B4702F}" type="sibTrans" cxnId="{6D3E99EF-24DC-47FC-AF6A-EDC862E44894}">
      <dgm:prSet/>
      <dgm:spPr/>
      <dgm:t>
        <a:bodyPr/>
        <a:lstStyle/>
        <a:p>
          <a:endParaRPr lang="es-EC"/>
        </a:p>
      </dgm:t>
    </dgm:pt>
    <dgm:pt modelId="{385B49F6-B2A6-4EFE-84B5-A554377A519F}" type="pres">
      <dgm:prSet presAssocID="{543432F1-DCDA-46DD-9D9E-79AA5F3F2309}" presName="diagram" presStyleCnt="0">
        <dgm:presLayoutVars>
          <dgm:dir/>
          <dgm:resizeHandles val="exact"/>
        </dgm:presLayoutVars>
      </dgm:prSet>
      <dgm:spPr/>
      <dgm:t>
        <a:bodyPr/>
        <a:lstStyle/>
        <a:p>
          <a:endParaRPr lang="es-ES"/>
        </a:p>
      </dgm:t>
    </dgm:pt>
    <dgm:pt modelId="{E6BE797E-1EF1-4781-9621-890FDC3635DA}" type="pres">
      <dgm:prSet presAssocID="{95F2C966-33A7-4485-9641-C056B502518F}" presName="node" presStyleLbl="node1" presStyleIdx="0" presStyleCnt="5">
        <dgm:presLayoutVars>
          <dgm:bulletEnabled val="1"/>
        </dgm:presLayoutVars>
      </dgm:prSet>
      <dgm:spPr/>
      <dgm:t>
        <a:bodyPr/>
        <a:lstStyle/>
        <a:p>
          <a:endParaRPr lang="es-ES"/>
        </a:p>
      </dgm:t>
    </dgm:pt>
    <dgm:pt modelId="{0D4D77EA-2D6C-4AAF-862B-A274FB9D0F9F}" type="pres">
      <dgm:prSet presAssocID="{225A5C2E-6FA0-4187-BB46-A3FB5E14B995}" presName="sibTrans" presStyleCnt="0"/>
      <dgm:spPr/>
    </dgm:pt>
    <dgm:pt modelId="{D337F67E-4CE7-4AA4-968E-AE173E4A2FC8}" type="pres">
      <dgm:prSet presAssocID="{2B72F438-16D2-4646-AAB4-8BAD64E4F019}" presName="node" presStyleLbl="node1" presStyleIdx="1" presStyleCnt="5">
        <dgm:presLayoutVars>
          <dgm:bulletEnabled val="1"/>
        </dgm:presLayoutVars>
      </dgm:prSet>
      <dgm:spPr/>
      <dgm:t>
        <a:bodyPr/>
        <a:lstStyle/>
        <a:p>
          <a:endParaRPr lang="es-ES"/>
        </a:p>
      </dgm:t>
    </dgm:pt>
    <dgm:pt modelId="{B37BC0BC-F5D0-4B1F-89C0-A9E60494A3AC}" type="pres">
      <dgm:prSet presAssocID="{F4C94596-88C5-413D-95FD-EE994E4E54FA}" presName="sibTrans" presStyleCnt="0"/>
      <dgm:spPr/>
    </dgm:pt>
    <dgm:pt modelId="{463EF9FF-DB20-4D59-BF2A-6D06D6744FB1}" type="pres">
      <dgm:prSet presAssocID="{AC18D464-CD1D-4352-9407-8E1BB7166B29}" presName="node" presStyleLbl="node1" presStyleIdx="2" presStyleCnt="5">
        <dgm:presLayoutVars>
          <dgm:bulletEnabled val="1"/>
        </dgm:presLayoutVars>
      </dgm:prSet>
      <dgm:spPr/>
      <dgm:t>
        <a:bodyPr/>
        <a:lstStyle/>
        <a:p>
          <a:endParaRPr lang="es-ES"/>
        </a:p>
      </dgm:t>
    </dgm:pt>
    <dgm:pt modelId="{1B51FE90-A151-4E55-A6E7-230865591754}" type="pres">
      <dgm:prSet presAssocID="{2D414E68-38FD-42AC-AD9C-C5890D1E7E55}" presName="sibTrans" presStyleCnt="0"/>
      <dgm:spPr/>
    </dgm:pt>
    <dgm:pt modelId="{E5B85C57-FA29-4766-B644-63E316658F80}" type="pres">
      <dgm:prSet presAssocID="{D3D695C7-DAA9-4AF1-A354-6C1BEC64D62C}" presName="node" presStyleLbl="node1" presStyleIdx="3" presStyleCnt="5">
        <dgm:presLayoutVars>
          <dgm:bulletEnabled val="1"/>
        </dgm:presLayoutVars>
      </dgm:prSet>
      <dgm:spPr/>
      <dgm:t>
        <a:bodyPr/>
        <a:lstStyle/>
        <a:p>
          <a:endParaRPr lang="es-ES"/>
        </a:p>
      </dgm:t>
    </dgm:pt>
    <dgm:pt modelId="{8B83878B-1FFD-47AD-BB58-66A97045F71D}" type="pres">
      <dgm:prSet presAssocID="{5E0E9371-8892-4089-9B3F-6A1C9AF79F8F}" presName="sibTrans" presStyleCnt="0"/>
      <dgm:spPr/>
    </dgm:pt>
    <dgm:pt modelId="{99927F49-9306-4FC7-83F6-7A6ECA41DEDE}" type="pres">
      <dgm:prSet presAssocID="{CCCF4BB2-4B87-4209-A815-DAAE7CE1F142}" presName="node" presStyleLbl="node1" presStyleIdx="4" presStyleCnt="5">
        <dgm:presLayoutVars>
          <dgm:bulletEnabled val="1"/>
        </dgm:presLayoutVars>
      </dgm:prSet>
      <dgm:spPr/>
      <dgm:t>
        <a:bodyPr/>
        <a:lstStyle/>
        <a:p>
          <a:endParaRPr lang="es-ES"/>
        </a:p>
      </dgm:t>
    </dgm:pt>
  </dgm:ptLst>
  <dgm:cxnLst>
    <dgm:cxn modelId="{2BA484D5-5199-4ECC-88D2-8647A6F39CEA}" srcId="{543432F1-DCDA-46DD-9D9E-79AA5F3F2309}" destId="{95F2C966-33A7-4485-9641-C056B502518F}" srcOrd="0" destOrd="0" parTransId="{96A8987C-8B49-48F4-AA09-2D8CC07F44C7}" sibTransId="{225A5C2E-6FA0-4187-BB46-A3FB5E14B995}"/>
    <dgm:cxn modelId="{3E3A44C3-3C28-4EB5-B279-5F5728CBB6D2}" type="presOf" srcId="{2B72F438-16D2-4646-AAB4-8BAD64E4F019}" destId="{D337F67E-4CE7-4AA4-968E-AE173E4A2FC8}" srcOrd="0" destOrd="0" presId="urn:microsoft.com/office/officeart/2005/8/layout/default"/>
    <dgm:cxn modelId="{F44858B6-52FB-4906-9F5E-6EB065FCAEA5}" type="presOf" srcId="{D3D695C7-DAA9-4AF1-A354-6C1BEC64D62C}" destId="{E5B85C57-FA29-4766-B644-63E316658F80}" srcOrd="0" destOrd="0" presId="urn:microsoft.com/office/officeart/2005/8/layout/default"/>
    <dgm:cxn modelId="{EC003224-8334-4BBB-AD76-BA4477BCAD5B}" srcId="{543432F1-DCDA-46DD-9D9E-79AA5F3F2309}" destId="{D3D695C7-DAA9-4AF1-A354-6C1BEC64D62C}" srcOrd="3" destOrd="0" parTransId="{79A2239B-CF50-42A9-9EBE-71D64AE79B8D}" sibTransId="{5E0E9371-8892-4089-9B3F-6A1C9AF79F8F}"/>
    <dgm:cxn modelId="{018BABFC-CB9B-40FB-8FD8-CD8F22019887}" type="presOf" srcId="{CCCF4BB2-4B87-4209-A815-DAAE7CE1F142}" destId="{99927F49-9306-4FC7-83F6-7A6ECA41DEDE}" srcOrd="0" destOrd="0" presId="urn:microsoft.com/office/officeart/2005/8/layout/default"/>
    <dgm:cxn modelId="{214DA768-0950-4C91-9E3D-E02275FE8948}" srcId="{543432F1-DCDA-46DD-9D9E-79AA5F3F2309}" destId="{2B72F438-16D2-4646-AAB4-8BAD64E4F019}" srcOrd="1" destOrd="0" parTransId="{EADD092E-5759-4DE8-9C20-2F8A5F670887}" sibTransId="{F4C94596-88C5-413D-95FD-EE994E4E54FA}"/>
    <dgm:cxn modelId="{EC01B9DC-A7AB-4880-92B4-267C2998C71D}" srcId="{543432F1-DCDA-46DD-9D9E-79AA5F3F2309}" destId="{AC18D464-CD1D-4352-9407-8E1BB7166B29}" srcOrd="2" destOrd="0" parTransId="{AE6E3301-B0EF-46E7-AB67-4A78066C122D}" sibTransId="{2D414E68-38FD-42AC-AD9C-C5890D1E7E55}"/>
    <dgm:cxn modelId="{9212E659-3A37-4AFA-8A50-49A91434E19E}" type="presOf" srcId="{543432F1-DCDA-46DD-9D9E-79AA5F3F2309}" destId="{385B49F6-B2A6-4EFE-84B5-A554377A519F}" srcOrd="0" destOrd="0" presId="urn:microsoft.com/office/officeart/2005/8/layout/default"/>
    <dgm:cxn modelId="{6D3E99EF-24DC-47FC-AF6A-EDC862E44894}" srcId="{543432F1-DCDA-46DD-9D9E-79AA5F3F2309}" destId="{CCCF4BB2-4B87-4209-A815-DAAE7CE1F142}" srcOrd="4" destOrd="0" parTransId="{519C97EF-9ADC-4894-ABF6-3B01CC1F70FA}" sibTransId="{93F016D4-142F-4780-957F-ED4A00B4702F}"/>
    <dgm:cxn modelId="{9F010E05-8F03-42B4-B14B-09C42E036AD3}" type="presOf" srcId="{AC18D464-CD1D-4352-9407-8E1BB7166B29}" destId="{463EF9FF-DB20-4D59-BF2A-6D06D6744FB1}" srcOrd="0" destOrd="0" presId="urn:microsoft.com/office/officeart/2005/8/layout/default"/>
    <dgm:cxn modelId="{32FA7137-1260-4F6F-9C89-AE768714EDCB}" type="presOf" srcId="{95F2C966-33A7-4485-9641-C056B502518F}" destId="{E6BE797E-1EF1-4781-9621-890FDC3635DA}" srcOrd="0" destOrd="0" presId="urn:microsoft.com/office/officeart/2005/8/layout/default"/>
    <dgm:cxn modelId="{1AE7EC97-CCAD-4E0B-8F12-307B04CFD0DD}" type="presParOf" srcId="{385B49F6-B2A6-4EFE-84B5-A554377A519F}" destId="{E6BE797E-1EF1-4781-9621-890FDC3635DA}" srcOrd="0" destOrd="0" presId="urn:microsoft.com/office/officeart/2005/8/layout/default"/>
    <dgm:cxn modelId="{6D629DA5-C04D-4880-B1F5-320C433DBB92}" type="presParOf" srcId="{385B49F6-B2A6-4EFE-84B5-A554377A519F}" destId="{0D4D77EA-2D6C-4AAF-862B-A274FB9D0F9F}" srcOrd="1" destOrd="0" presId="urn:microsoft.com/office/officeart/2005/8/layout/default"/>
    <dgm:cxn modelId="{11F23B13-5043-4557-BBDC-2AC96F7C9C13}" type="presParOf" srcId="{385B49F6-B2A6-4EFE-84B5-A554377A519F}" destId="{D337F67E-4CE7-4AA4-968E-AE173E4A2FC8}" srcOrd="2" destOrd="0" presId="urn:microsoft.com/office/officeart/2005/8/layout/default"/>
    <dgm:cxn modelId="{6C5788D9-79AC-45E7-B12F-5BEF42385AC8}" type="presParOf" srcId="{385B49F6-B2A6-4EFE-84B5-A554377A519F}" destId="{B37BC0BC-F5D0-4B1F-89C0-A9E60494A3AC}" srcOrd="3" destOrd="0" presId="urn:microsoft.com/office/officeart/2005/8/layout/default"/>
    <dgm:cxn modelId="{711A3223-05F1-452E-A09B-20A30CDBC5C0}" type="presParOf" srcId="{385B49F6-B2A6-4EFE-84B5-A554377A519F}" destId="{463EF9FF-DB20-4D59-BF2A-6D06D6744FB1}" srcOrd="4" destOrd="0" presId="urn:microsoft.com/office/officeart/2005/8/layout/default"/>
    <dgm:cxn modelId="{04711EC9-849B-4B33-BA85-D707B1B26520}" type="presParOf" srcId="{385B49F6-B2A6-4EFE-84B5-A554377A519F}" destId="{1B51FE90-A151-4E55-A6E7-230865591754}" srcOrd="5" destOrd="0" presId="urn:microsoft.com/office/officeart/2005/8/layout/default"/>
    <dgm:cxn modelId="{ED0D7E42-E115-4990-BC9A-F83AFF02A12D}" type="presParOf" srcId="{385B49F6-B2A6-4EFE-84B5-A554377A519F}" destId="{E5B85C57-FA29-4766-B644-63E316658F80}" srcOrd="6" destOrd="0" presId="urn:microsoft.com/office/officeart/2005/8/layout/default"/>
    <dgm:cxn modelId="{CD839E1F-3743-4560-A4B4-B33ABDAD3183}" type="presParOf" srcId="{385B49F6-B2A6-4EFE-84B5-A554377A519F}" destId="{8B83878B-1FFD-47AD-BB58-66A97045F71D}" srcOrd="7" destOrd="0" presId="urn:microsoft.com/office/officeart/2005/8/layout/default"/>
    <dgm:cxn modelId="{D49FC220-FB3F-47BA-B6A2-97300D9598A9}" type="presParOf" srcId="{385B49F6-B2A6-4EFE-84B5-A554377A519F}" destId="{99927F49-9306-4FC7-83F6-7A6ECA41DED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0EFF59-6A7C-48E4-A7F6-2FE3DB5690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2E29F386-DD5A-4041-A755-F191322219C0}">
      <dgm:prSet custT="1"/>
      <dgm:spPr/>
      <dgm:t>
        <a:bodyPr/>
        <a:lstStyle/>
        <a:p>
          <a:pPr algn="ctr" rtl="0"/>
          <a:r>
            <a:rPr lang="es-EC" sz="2700" baseline="0" dirty="0"/>
            <a:t>¿Por qué hacer Cobranza?</a:t>
          </a:r>
          <a:endParaRPr lang="es-EC" sz="2700" dirty="0"/>
        </a:p>
      </dgm:t>
    </dgm:pt>
    <dgm:pt modelId="{89841F9E-F4C6-4B4B-9A8F-380FA323BAA6}" type="parTrans" cxnId="{C50023CD-951E-432E-B419-B3F10E3935AB}">
      <dgm:prSet/>
      <dgm:spPr/>
      <dgm:t>
        <a:bodyPr/>
        <a:lstStyle/>
        <a:p>
          <a:pPr algn="ctr"/>
          <a:endParaRPr lang="es-EC"/>
        </a:p>
      </dgm:t>
    </dgm:pt>
    <dgm:pt modelId="{7FDA3CE0-9036-4E67-B9E2-27027CDAFA63}" type="sibTrans" cxnId="{C50023CD-951E-432E-B419-B3F10E3935AB}">
      <dgm:prSet/>
      <dgm:spPr/>
      <dgm:t>
        <a:bodyPr/>
        <a:lstStyle/>
        <a:p>
          <a:pPr algn="ctr"/>
          <a:endParaRPr lang="es-EC"/>
        </a:p>
      </dgm:t>
    </dgm:pt>
    <dgm:pt modelId="{B4FD1D67-A1D6-48DC-958F-EC7CC1ED0C95}" type="pres">
      <dgm:prSet presAssocID="{8F0EFF59-6A7C-48E4-A7F6-2FE3DB5690B1}" presName="linear" presStyleCnt="0">
        <dgm:presLayoutVars>
          <dgm:animLvl val="lvl"/>
          <dgm:resizeHandles val="exact"/>
        </dgm:presLayoutVars>
      </dgm:prSet>
      <dgm:spPr/>
      <dgm:t>
        <a:bodyPr/>
        <a:lstStyle/>
        <a:p>
          <a:endParaRPr lang="es-ES"/>
        </a:p>
      </dgm:t>
    </dgm:pt>
    <dgm:pt modelId="{5016F8CD-418F-4838-8DA9-5FF25091AF75}" type="pres">
      <dgm:prSet presAssocID="{2E29F386-DD5A-4041-A755-F191322219C0}" presName="parentText" presStyleLbl="node1" presStyleIdx="0" presStyleCnt="1" custLinFactNeighborX="-2394" custLinFactNeighborY="-23228">
        <dgm:presLayoutVars>
          <dgm:chMax val="0"/>
          <dgm:bulletEnabled val="1"/>
        </dgm:presLayoutVars>
      </dgm:prSet>
      <dgm:spPr/>
      <dgm:t>
        <a:bodyPr/>
        <a:lstStyle/>
        <a:p>
          <a:endParaRPr lang="es-ES"/>
        </a:p>
      </dgm:t>
    </dgm:pt>
  </dgm:ptLst>
  <dgm:cxnLst>
    <dgm:cxn modelId="{0C6A4D70-DFF4-48B9-9066-FB6BEED3B9BD}" type="presOf" srcId="{8F0EFF59-6A7C-48E4-A7F6-2FE3DB5690B1}" destId="{B4FD1D67-A1D6-48DC-958F-EC7CC1ED0C95}" srcOrd="0" destOrd="0" presId="urn:microsoft.com/office/officeart/2005/8/layout/vList2"/>
    <dgm:cxn modelId="{C50023CD-951E-432E-B419-B3F10E3935AB}" srcId="{8F0EFF59-6A7C-48E4-A7F6-2FE3DB5690B1}" destId="{2E29F386-DD5A-4041-A755-F191322219C0}" srcOrd="0" destOrd="0" parTransId="{89841F9E-F4C6-4B4B-9A8F-380FA323BAA6}" sibTransId="{7FDA3CE0-9036-4E67-B9E2-27027CDAFA63}"/>
    <dgm:cxn modelId="{A3C2C645-79E8-46BC-84D8-D330A0CB3889}" type="presOf" srcId="{2E29F386-DD5A-4041-A755-F191322219C0}" destId="{5016F8CD-418F-4838-8DA9-5FF25091AF75}" srcOrd="0" destOrd="0" presId="urn:microsoft.com/office/officeart/2005/8/layout/vList2"/>
    <dgm:cxn modelId="{525C5504-6A73-41A3-86DE-FF6C94A8BDF5}" type="presParOf" srcId="{B4FD1D67-A1D6-48DC-958F-EC7CC1ED0C95}" destId="{5016F8CD-418F-4838-8DA9-5FF25091AF75}"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706872-474C-473A-8B35-A3083643BE30}"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74AC3B1C-2E15-415F-BAA2-3EADD404D658}">
      <dgm:prSet/>
      <dgm:spPr/>
      <dgm:t>
        <a:bodyPr/>
        <a:lstStyle/>
        <a:p>
          <a:r>
            <a:rPr lang="es-ES_tradnl"/>
            <a:t>GRITAR</a:t>
          </a:r>
          <a:endParaRPr lang="en-US"/>
        </a:p>
      </dgm:t>
    </dgm:pt>
    <dgm:pt modelId="{7588AE0C-107D-432A-8F32-D623F4590366}" type="parTrans" cxnId="{7F17F298-E064-45EE-B374-41A651B63837}">
      <dgm:prSet/>
      <dgm:spPr/>
      <dgm:t>
        <a:bodyPr/>
        <a:lstStyle/>
        <a:p>
          <a:endParaRPr lang="en-US"/>
        </a:p>
      </dgm:t>
    </dgm:pt>
    <dgm:pt modelId="{34516882-5BF9-4E4F-AC4A-B03F100BBA92}" type="sibTrans" cxnId="{7F17F298-E064-45EE-B374-41A651B63837}">
      <dgm:prSet/>
      <dgm:spPr/>
      <dgm:t>
        <a:bodyPr/>
        <a:lstStyle/>
        <a:p>
          <a:endParaRPr lang="en-US"/>
        </a:p>
      </dgm:t>
    </dgm:pt>
    <dgm:pt modelId="{981AB47A-983C-4960-82B4-315410DDAD9D}">
      <dgm:prSet/>
      <dgm:spPr/>
      <dgm:t>
        <a:bodyPr/>
        <a:lstStyle/>
        <a:p>
          <a:r>
            <a:rPr lang="es-ES_tradnl"/>
            <a:t>SER CHARLATÁN</a:t>
          </a:r>
          <a:endParaRPr lang="en-US"/>
        </a:p>
      </dgm:t>
    </dgm:pt>
    <dgm:pt modelId="{A1C46023-88D0-42DE-9E0F-8000E38A0E7E}" type="parTrans" cxnId="{5F6C627A-F404-42EA-B655-4A1180484984}">
      <dgm:prSet/>
      <dgm:spPr/>
      <dgm:t>
        <a:bodyPr/>
        <a:lstStyle/>
        <a:p>
          <a:endParaRPr lang="en-US"/>
        </a:p>
      </dgm:t>
    </dgm:pt>
    <dgm:pt modelId="{C067CCB6-5F3B-4563-87DE-9F28A6642735}" type="sibTrans" cxnId="{5F6C627A-F404-42EA-B655-4A1180484984}">
      <dgm:prSet/>
      <dgm:spPr/>
      <dgm:t>
        <a:bodyPr/>
        <a:lstStyle/>
        <a:p>
          <a:endParaRPr lang="en-US"/>
        </a:p>
      </dgm:t>
    </dgm:pt>
    <dgm:pt modelId="{AE20FA61-971D-4296-A6F2-DC97EF5DE6D2}">
      <dgm:prSet/>
      <dgm:spPr/>
      <dgm:t>
        <a:bodyPr/>
        <a:lstStyle/>
        <a:p>
          <a:r>
            <a:rPr lang="es-ES_tradnl"/>
            <a:t>DEJARSE  VER Y RETIRARSE</a:t>
          </a:r>
          <a:endParaRPr lang="en-US"/>
        </a:p>
      </dgm:t>
    </dgm:pt>
    <dgm:pt modelId="{5FEE7776-42CD-477E-BD6A-D7FA3B741AA8}" type="parTrans" cxnId="{D2565578-8115-4DBF-8CD0-A54126D1A70E}">
      <dgm:prSet/>
      <dgm:spPr/>
      <dgm:t>
        <a:bodyPr/>
        <a:lstStyle/>
        <a:p>
          <a:endParaRPr lang="en-US"/>
        </a:p>
      </dgm:t>
    </dgm:pt>
    <dgm:pt modelId="{5FC1B54E-45BA-40B8-9C38-B4A4A40050BF}" type="sibTrans" cxnId="{D2565578-8115-4DBF-8CD0-A54126D1A70E}">
      <dgm:prSet/>
      <dgm:spPr/>
      <dgm:t>
        <a:bodyPr/>
        <a:lstStyle/>
        <a:p>
          <a:endParaRPr lang="en-US"/>
        </a:p>
      </dgm:t>
    </dgm:pt>
    <dgm:pt modelId="{60053FF3-4F6C-439C-9649-521B79C9B6C7}">
      <dgm:prSet/>
      <dgm:spPr/>
      <dgm:t>
        <a:bodyPr/>
        <a:lstStyle/>
        <a:p>
          <a:r>
            <a:rPr lang="es-ES_tradnl"/>
            <a:t>AMENAZAR Y NO CUMPLIR</a:t>
          </a:r>
          <a:endParaRPr lang="en-US"/>
        </a:p>
      </dgm:t>
    </dgm:pt>
    <dgm:pt modelId="{00A0D1A3-3AED-4D55-922C-BB27506D34DC}" type="parTrans" cxnId="{ACD2DA46-A197-4125-8281-FFE0E64D6C6C}">
      <dgm:prSet/>
      <dgm:spPr/>
      <dgm:t>
        <a:bodyPr/>
        <a:lstStyle/>
        <a:p>
          <a:endParaRPr lang="en-US"/>
        </a:p>
      </dgm:t>
    </dgm:pt>
    <dgm:pt modelId="{5A392D0A-4C00-4BD7-B8D3-E4D7C945D106}" type="sibTrans" cxnId="{ACD2DA46-A197-4125-8281-FFE0E64D6C6C}">
      <dgm:prSet/>
      <dgm:spPr/>
      <dgm:t>
        <a:bodyPr/>
        <a:lstStyle/>
        <a:p>
          <a:endParaRPr lang="en-US"/>
        </a:p>
      </dgm:t>
    </dgm:pt>
    <dgm:pt modelId="{76846A3A-A08C-4A5A-89AC-125F996713FA}">
      <dgm:prSet/>
      <dgm:spPr/>
      <dgm:t>
        <a:bodyPr/>
        <a:lstStyle/>
        <a:p>
          <a:r>
            <a:rPr lang="es-ES_tradnl"/>
            <a:t>PELEAR CON EL CLIENTE</a:t>
          </a:r>
          <a:endParaRPr lang="en-US"/>
        </a:p>
      </dgm:t>
    </dgm:pt>
    <dgm:pt modelId="{D03881B5-24EC-4F5A-B4BF-4946D5419B31}" type="parTrans" cxnId="{827B2C57-1E08-4C36-993E-847F5F43227A}">
      <dgm:prSet/>
      <dgm:spPr/>
      <dgm:t>
        <a:bodyPr/>
        <a:lstStyle/>
        <a:p>
          <a:endParaRPr lang="en-US"/>
        </a:p>
      </dgm:t>
    </dgm:pt>
    <dgm:pt modelId="{1D79FA5C-6B14-4119-8DBF-5D0D5ABF1941}" type="sibTrans" cxnId="{827B2C57-1E08-4C36-993E-847F5F43227A}">
      <dgm:prSet/>
      <dgm:spPr/>
      <dgm:t>
        <a:bodyPr/>
        <a:lstStyle/>
        <a:p>
          <a:endParaRPr lang="en-US"/>
        </a:p>
      </dgm:t>
    </dgm:pt>
    <dgm:pt modelId="{5AF90116-7B38-4D90-B038-A15B3CF493EE}">
      <dgm:prSet/>
      <dgm:spPr/>
      <dgm:t>
        <a:bodyPr/>
        <a:lstStyle/>
        <a:p>
          <a:r>
            <a:rPr lang="es-ES_tradnl"/>
            <a:t>PERMITIR ATRASOS</a:t>
          </a:r>
          <a:endParaRPr lang="en-US"/>
        </a:p>
      </dgm:t>
    </dgm:pt>
    <dgm:pt modelId="{03EC0006-E8B8-4EE4-8A6F-0B87F04BEECA}" type="parTrans" cxnId="{77CE322E-CA3B-4D70-870E-8D41BDDC3B05}">
      <dgm:prSet/>
      <dgm:spPr/>
      <dgm:t>
        <a:bodyPr/>
        <a:lstStyle/>
        <a:p>
          <a:endParaRPr lang="en-US"/>
        </a:p>
      </dgm:t>
    </dgm:pt>
    <dgm:pt modelId="{768C20BF-AC13-4C67-BB0A-6DD41C7346DE}" type="sibTrans" cxnId="{77CE322E-CA3B-4D70-870E-8D41BDDC3B05}">
      <dgm:prSet/>
      <dgm:spPr/>
      <dgm:t>
        <a:bodyPr/>
        <a:lstStyle/>
        <a:p>
          <a:endParaRPr lang="en-US"/>
        </a:p>
      </dgm:t>
    </dgm:pt>
    <dgm:pt modelId="{562BA75F-DE7F-427A-A26A-6182A9F66151}" type="pres">
      <dgm:prSet presAssocID="{24706872-474C-473A-8B35-A3083643BE30}" presName="linear" presStyleCnt="0">
        <dgm:presLayoutVars>
          <dgm:animLvl val="lvl"/>
          <dgm:resizeHandles val="exact"/>
        </dgm:presLayoutVars>
      </dgm:prSet>
      <dgm:spPr/>
      <dgm:t>
        <a:bodyPr/>
        <a:lstStyle/>
        <a:p>
          <a:endParaRPr lang="es-ES"/>
        </a:p>
      </dgm:t>
    </dgm:pt>
    <dgm:pt modelId="{D5CA407E-0F88-4507-9843-878D726E706C}" type="pres">
      <dgm:prSet presAssocID="{74AC3B1C-2E15-415F-BAA2-3EADD404D658}" presName="parentText" presStyleLbl="node1" presStyleIdx="0" presStyleCnt="6">
        <dgm:presLayoutVars>
          <dgm:chMax val="0"/>
          <dgm:bulletEnabled val="1"/>
        </dgm:presLayoutVars>
      </dgm:prSet>
      <dgm:spPr/>
      <dgm:t>
        <a:bodyPr/>
        <a:lstStyle/>
        <a:p>
          <a:endParaRPr lang="es-ES"/>
        </a:p>
      </dgm:t>
    </dgm:pt>
    <dgm:pt modelId="{D8025D8D-5E94-45D9-91A1-C3DF57666649}" type="pres">
      <dgm:prSet presAssocID="{34516882-5BF9-4E4F-AC4A-B03F100BBA92}" presName="spacer" presStyleCnt="0"/>
      <dgm:spPr/>
    </dgm:pt>
    <dgm:pt modelId="{525EA931-2B72-415A-86F4-3A9C45A2CAF1}" type="pres">
      <dgm:prSet presAssocID="{981AB47A-983C-4960-82B4-315410DDAD9D}" presName="parentText" presStyleLbl="node1" presStyleIdx="1" presStyleCnt="6">
        <dgm:presLayoutVars>
          <dgm:chMax val="0"/>
          <dgm:bulletEnabled val="1"/>
        </dgm:presLayoutVars>
      </dgm:prSet>
      <dgm:spPr/>
      <dgm:t>
        <a:bodyPr/>
        <a:lstStyle/>
        <a:p>
          <a:endParaRPr lang="es-ES"/>
        </a:p>
      </dgm:t>
    </dgm:pt>
    <dgm:pt modelId="{B717E86C-EC09-4E47-8C60-E80A407BD542}" type="pres">
      <dgm:prSet presAssocID="{C067CCB6-5F3B-4563-87DE-9F28A6642735}" presName="spacer" presStyleCnt="0"/>
      <dgm:spPr/>
    </dgm:pt>
    <dgm:pt modelId="{ED3A844C-35E1-4FB8-A28A-4CDEE5F5FA2C}" type="pres">
      <dgm:prSet presAssocID="{AE20FA61-971D-4296-A6F2-DC97EF5DE6D2}" presName="parentText" presStyleLbl="node1" presStyleIdx="2" presStyleCnt="6">
        <dgm:presLayoutVars>
          <dgm:chMax val="0"/>
          <dgm:bulletEnabled val="1"/>
        </dgm:presLayoutVars>
      </dgm:prSet>
      <dgm:spPr/>
      <dgm:t>
        <a:bodyPr/>
        <a:lstStyle/>
        <a:p>
          <a:endParaRPr lang="es-ES"/>
        </a:p>
      </dgm:t>
    </dgm:pt>
    <dgm:pt modelId="{2B82AA92-835D-4E81-8F3D-76DFBEC82B63}" type="pres">
      <dgm:prSet presAssocID="{5FC1B54E-45BA-40B8-9C38-B4A4A40050BF}" presName="spacer" presStyleCnt="0"/>
      <dgm:spPr/>
    </dgm:pt>
    <dgm:pt modelId="{07987B8E-80D7-4A5D-95E5-DC1F9489EA43}" type="pres">
      <dgm:prSet presAssocID="{60053FF3-4F6C-439C-9649-521B79C9B6C7}" presName="parentText" presStyleLbl="node1" presStyleIdx="3" presStyleCnt="6">
        <dgm:presLayoutVars>
          <dgm:chMax val="0"/>
          <dgm:bulletEnabled val="1"/>
        </dgm:presLayoutVars>
      </dgm:prSet>
      <dgm:spPr/>
      <dgm:t>
        <a:bodyPr/>
        <a:lstStyle/>
        <a:p>
          <a:endParaRPr lang="es-ES"/>
        </a:p>
      </dgm:t>
    </dgm:pt>
    <dgm:pt modelId="{1E27891B-62A0-4891-8CBD-645E4DD21924}" type="pres">
      <dgm:prSet presAssocID="{5A392D0A-4C00-4BD7-B8D3-E4D7C945D106}" presName="spacer" presStyleCnt="0"/>
      <dgm:spPr/>
    </dgm:pt>
    <dgm:pt modelId="{AC3A8D7C-DF5C-4A8D-8B7F-5C5D03C6C4D6}" type="pres">
      <dgm:prSet presAssocID="{76846A3A-A08C-4A5A-89AC-125F996713FA}" presName="parentText" presStyleLbl="node1" presStyleIdx="4" presStyleCnt="6">
        <dgm:presLayoutVars>
          <dgm:chMax val="0"/>
          <dgm:bulletEnabled val="1"/>
        </dgm:presLayoutVars>
      </dgm:prSet>
      <dgm:spPr/>
      <dgm:t>
        <a:bodyPr/>
        <a:lstStyle/>
        <a:p>
          <a:endParaRPr lang="es-ES"/>
        </a:p>
      </dgm:t>
    </dgm:pt>
    <dgm:pt modelId="{9AD4325A-2FC2-4AF8-B333-43A806FD8782}" type="pres">
      <dgm:prSet presAssocID="{1D79FA5C-6B14-4119-8DBF-5D0D5ABF1941}" presName="spacer" presStyleCnt="0"/>
      <dgm:spPr/>
    </dgm:pt>
    <dgm:pt modelId="{236F8121-69D7-497F-977B-2984D4BCCB73}" type="pres">
      <dgm:prSet presAssocID="{5AF90116-7B38-4D90-B038-A15B3CF493EE}" presName="parentText" presStyleLbl="node1" presStyleIdx="5" presStyleCnt="6">
        <dgm:presLayoutVars>
          <dgm:chMax val="0"/>
          <dgm:bulletEnabled val="1"/>
        </dgm:presLayoutVars>
      </dgm:prSet>
      <dgm:spPr/>
      <dgm:t>
        <a:bodyPr/>
        <a:lstStyle/>
        <a:p>
          <a:endParaRPr lang="es-ES"/>
        </a:p>
      </dgm:t>
    </dgm:pt>
  </dgm:ptLst>
  <dgm:cxnLst>
    <dgm:cxn modelId="{ACD2DA46-A197-4125-8281-FFE0E64D6C6C}" srcId="{24706872-474C-473A-8B35-A3083643BE30}" destId="{60053FF3-4F6C-439C-9649-521B79C9B6C7}" srcOrd="3" destOrd="0" parTransId="{00A0D1A3-3AED-4D55-922C-BB27506D34DC}" sibTransId="{5A392D0A-4C00-4BD7-B8D3-E4D7C945D106}"/>
    <dgm:cxn modelId="{A3FC0C6B-083A-4FBC-8468-85317B29E904}" type="presOf" srcId="{AE20FA61-971D-4296-A6F2-DC97EF5DE6D2}" destId="{ED3A844C-35E1-4FB8-A28A-4CDEE5F5FA2C}" srcOrd="0" destOrd="0" presId="urn:microsoft.com/office/officeart/2005/8/layout/vList2"/>
    <dgm:cxn modelId="{A948FE75-5A21-4D4D-BE5A-9E021EB639C9}" type="presOf" srcId="{60053FF3-4F6C-439C-9649-521B79C9B6C7}" destId="{07987B8E-80D7-4A5D-95E5-DC1F9489EA43}" srcOrd="0" destOrd="0" presId="urn:microsoft.com/office/officeart/2005/8/layout/vList2"/>
    <dgm:cxn modelId="{827B2C57-1E08-4C36-993E-847F5F43227A}" srcId="{24706872-474C-473A-8B35-A3083643BE30}" destId="{76846A3A-A08C-4A5A-89AC-125F996713FA}" srcOrd="4" destOrd="0" parTransId="{D03881B5-24EC-4F5A-B4BF-4946D5419B31}" sibTransId="{1D79FA5C-6B14-4119-8DBF-5D0D5ABF1941}"/>
    <dgm:cxn modelId="{83E9C708-BF1B-4A6E-B267-A8DD1AF1E4F0}" type="presOf" srcId="{981AB47A-983C-4960-82B4-315410DDAD9D}" destId="{525EA931-2B72-415A-86F4-3A9C45A2CAF1}" srcOrd="0" destOrd="0" presId="urn:microsoft.com/office/officeart/2005/8/layout/vList2"/>
    <dgm:cxn modelId="{7EA9334B-172C-499B-B3C0-FD9269049937}" type="presOf" srcId="{24706872-474C-473A-8B35-A3083643BE30}" destId="{562BA75F-DE7F-427A-A26A-6182A9F66151}" srcOrd="0" destOrd="0" presId="urn:microsoft.com/office/officeart/2005/8/layout/vList2"/>
    <dgm:cxn modelId="{5F6C627A-F404-42EA-B655-4A1180484984}" srcId="{24706872-474C-473A-8B35-A3083643BE30}" destId="{981AB47A-983C-4960-82B4-315410DDAD9D}" srcOrd="1" destOrd="0" parTransId="{A1C46023-88D0-42DE-9E0F-8000E38A0E7E}" sibTransId="{C067CCB6-5F3B-4563-87DE-9F28A6642735}"/>
    <dgm:cxn modelId="{EF97C40B-54D4-4AF0-8A21-4F96300F68A7}" type="presOf" srcId="{74AC3B1C-2E15-415F-BAA2-3EADD404D658}" destId="{D5CA407E-0F88-4507-9843-878D726E706C}" srcOrd="0" destOrd="0" presId="urn:microsoft.com/office/officeart/2005/8/layout/vList2"/>
    <dgm:cxn modelId="{D2565578-8115-4DBF-8CD0-A54126D1A70E}" srcId="{24706872-474C-473A-8B35-A3083643BE30}" destId="{AE20FA61-971D-4296-A6F2-DC97EF5DE6D2}" srcOrd="2" destOrd="0" parTransId="{5FEE7776-42CD-477E-BD6A-D7FA3B741AA8}" sibTransId="{5FC1B54E-45BA-40B8-9C38-B4A4A40050BF}"/>
    <dgm:cxn modelId="{77CE322E-CA3B-4D70-870E-8D41BDDC3B05}" srcId="{24706872-474C-473A-8B35-A3083643BE30}" destId="{5AF90116-7B38-4D90-B038-A15B3CF493EE}" srcOrd="5" destOrd="0" parTransId="{03EC0006-E8B8-4EE4-8A6F-0B87F04BEECA}" sibTransId="{768C20BF-AC13-4C67-BB0A-6DD41C7346DE}"/>
    <dgm:cxn modelId="{7F17F298-E064-45EE-B374-41A651B63837}" srcId="{24706872-474C-473A-8B35-A3083643BE30}" destId="{74AC3B1C-2E15-415F-BAA2-3EADD404D658}" srcOrd="0" destOrd="0" parTransId="{7588AE0C-107D-432A-8F32-D623F4590366}" sibTransId="{34516882-5BF9-4E4F-AC4A-B03F100BBA92}"/>
    <dgm:cxn modelId="{737F0D2C-7E08-4D01-9FAA-A04428F0617F}" type="presOf" srcId="{5AF90116-7B38-4D90-B038-A15B3CF493EE}" destId="{236F8121-69D7-497F-977B-2984D4BCCB73}" srcOrd="0" destOrd="0" presId="urn:microsoft.com/office/officeart/2005/8/layout/vList2"/>
    <dgm:cxn modelId="{FC321405-8E23-4259-BCD1-6A92AEB2B0BA}" type="presOf" srcId="{76846A3A-A08C-4A5A-89AC-125F996713FA}" destId="{AC3A8D7C-DF5C-4A8D-8B7F-5C5D03C6C4D6}" srcOrd="0" destOrd="0" presId="urn:microsoft.com/office/officeart/2005/8/layout/vList2"/>
    <dgm:cxn modelId="{4A3851C6-9574-4011-9A02-D5D585C78D83}" type="presParOf" srcId="{562BA75F-DE7F-427A-A26A-6182A9F66151}" destId="{D5CA407E-0F88-4507-9843-878D726E706C}" srcOrd="0" destOrd="0" presId="urn:microsoft.com/office/officeart/2005/8/layout/vList2"/>
    <dgm:cxn modelId="{CE519741-473A-4943-80B3-72B3AD9730CC}" type="presParOf" srcId="{562BA75F-DE7F-427A-A26A-6182A9F66151}" destId="{D8025D8D-5E94-45D9-91A1-C3DF57666649}" srcOrd="1" destOrd="0" presId="urn:microsoft.com/office/officeart/2005/8/layout/vList2"/>
    <dgm:cxn modelId="{8D15498A-4BB5-45CA-A890-59D74C1E8771}" type="presParOf" srcId="{562BA75F-DE7F-427A-A26A-6182A9F66151}" destId="{525EA931-2B72-415A-86F4-3A9C45A2CAF1}" srcOrd="2" destOrd="0" presId="urn:microsoft.com/office/officeart/2005/8/layout/vList2"/>
    <dgm:cxn modelId="{11B862C5-E5CD-4F20-9CCA-FCDA674E8531}" type="presParOf" srcId="{562BA75F-DE7F-427A-A26A-6182A9F66151}" destId="{B717E86C-EC09-4E47-8C60-E80A407BD542}" srcOrd="3" destOrd="0" presId="urn:microsoft.com/office/officeart/2005/8/layout/vList2"/>
    <dgm:cxn modelId="{0EE10E16-9423-4150-ACDA-2854DC391356}" type="presParOf" srcId="{562BA75F-DE7F-427A-A26A-6182A9F66151}" destId="{ED3A844C-35E1-4FB8-A28A-4CDEE5F5FA2C}" srcOrd="4" destOrd="0" presId="urn:microsoft.com/office/officeart/2005/8/layout/vList2"/>
    <dgm:cxn modelId="{F7498A0B-8079-432A-BCD4-01206183E8CA}" type="presParOf" srcId="{562BA75F-DE7F-427A-A26A-6182A9F66151}" destId="{2B82AA92-835D-4E81-8F3D-76DFBEC82B63}" srcOrd="5" destOrd="0" presId="urn:microsoft.com/office/officeart/2005/8/layout/vList2"/>
    <dgm:cxn modelId="{42E33A64-3D5A-493B-B246-661978AA17AC}" type="presParOf" srcId="{562BA75F-DE7F-427A-A26A-6182A9F66151}" destId="{07987B8E-80D7-4A5D-95E5-DC1F9489EA43}" srcOrd="6" destOrd="0" presId="urn:microsoft.com/office/officeart/2005/8/layout/vList2"/>
    <dgm:cxn modelId="{C9543B28-AA3A-4A4E-A97E-252F799A817F}" type="presParOf" srcId="{562BA75F-DE7F-427A-A26A-6182A9F66151}" destId="{1E27891B-62A0-4891-8CBD-645E4DD21924}" srcOrd="7" destOrd="0" presId="urn:microsoft.com/office/officeart/2005/8/layout/vList2"/>
    <dgm:cxn modelId="{688FDDFB-8F6D-46FF-A6B5-F1C422028F08}" type="presParOf" srcId="{562BA75F-DE7F-427A-A26A-6182A9F66151}" destId="{AC3A8D7C-DF5C-4A8D-8B7F-5C5D03C6C4D6}" srcOrd="8" destOrd="0" presId="urn:microsoft.com/office/officeart/2005/8/layout/vList2"/>
    <dgm:cxn modelId="{4F2F9B81-AE48-4DB6-9515-18BF506D17B8}" type="presParOf" srcId="{562BA75F-DE7F-427A-A26A-6182A9F66151}" destId="{9AD4325A-2FC2-4AF8-B333-43A806FD8782}" srcOrd="9" destOrd="0" presId="urn:microsoft.com/office/officeart/2005/8/layout/vList2"/>
    <dgm:cxn modelId="{C6DBB038-8D3E-4DCC-A8FC-E9345BF5A6FE}" type="presParOf" srcId="{562BA75F-DE7F-427A-A26A-6182A9F66151}" destId="{236F8121-69D7-497F-977B-2984D4BCCB7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A944A1-DDA8-4BB8-883E-433BF0F47E4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2219868-DBFA-4763-8B56-2C3A9539FC85}">
      <dgm:prSet custT="1"/>
      <dgm:spPr/>
      <dgm:t>
        <a:bodyPr/>
        <a:lstStyle/>
        <a:p>
          <a:r>
            <a:rPr lang="es-ES" sz="1800"/>
            <a:t>Seguridad en sí mismo, para manejar objeciones </a:t>
          </a:r>
          <a:endParaRPr lang="en-US" sz="1800"/>
        </a:p>
      </dgm:t>
    </dgm:pt>
    <dgm:pt modelId="{BB310088-E7F5-4DDA-90EA-79279AB3D225}" type="parTrans" cxnId="{C937B82A-9627-4F65-A81B-EBDF021AC1E4}">
      <dgm:prSet/>
      <dgm:spPr/>
      <dgm:t>
        <a:bodyPr/>
        <a:lstStyle/>
        <a:p>
          <a:endParaRPr lang="en-US" sz="1200"/>
        </a:p>
      </dgm:t>
    </dgm:pt>
    <dgm:pt modelId="{A90A0725-9AD8-4052-946F-B6131233F776}" type="sibTrans" cxnId="{C937B82A-9627-4F65-A81B-EBDF021AC1E4}">
      <dgm:prSet/>
      <dgm:spPr/>
      <dgm:t>
        <a:bodyPr/>
        <a:lstStyle/>
        <a:p>
          <a:endParaRPr lang="en-US" sz="1200"/>
        </a:p>
      </dgm:t>
    </dgm:pt>
    <dgm:pt modelId="{32C2BE11-31A7-481A-845B-FEEA26C27E87}">
      <dgm:prSet custT="1"/>
      <dgm:spPr/>
      <dgm:t>
        <a:bodyPr/>
        <a:lstStyle/>
        <a:p>
          <a:r>
            <a:rPr lang="es-ES" sz="1800"/>
            <a:t>Intuición, para aprovechar las oportunidades </a:t>
          </a:r>
          <a:endParaRPr lang="en-US" sz="1800"/>
        </a:p>
      </dgm:t>
    </dgm:pt>
    <dgm:pt modelId="{A6DD3609-9036-46B2-8718-520D5DD32EAF}" type="parTrans" cxnId="{D7B45E5C-8032-41AE-B1CA-A4257CCFBE0D}">
      <dgm:prSet/>
      <dgm:spPr/>
      <dgm:t>
        <a:bodyPr/>
        <a:lstStyle/>
        <a:p>
          <a:endParaRPr lang="en-US" sz="1200"/>
        </a:p>
      </dgm:t>
    </dgm:pt>
    <dgm:pt modelId="{B1993F41-A0C6-4374-B548-C127A001238B}" type="sibTrans" cxnId="{D7B45E5C-8032-41AE-B1CA-A4257CCFBE0D}">
      <dgm:prSet/>
      <dgm:spPr/>
      <dgm:t>
        <a:bodyPr/>
        <a:lstStyle/>
        <a:p>
          <a:endParaRPr lang="en-US" sz="1200"/>
        </a:p>
      </dgm:t>
    </dgm:pt>
    <dgm:pt modelId="{2753F1B5-BEA3-4FC9-8F3B-8A79483AB87C}">
      <dgm:prSet custT="1"/>
      <dgm:spPr/>
      <dgm:t>
        <a:bodyPr/>
        <a:lstStyle/>
        <a:p>
          <a:r>
            <a:rPr lang="es-ES" sz="1800"/>
            <a:t>Capacidad de pensar bajo presión, para buscar alternativas </a:t>
          </a:r>
          <a:endParaRPr lang="en-US" sz="1800"/>
        </a:p>
      </dgm:t>
    </dgm:pt>
    <dgm:pt modelId="{93499F31-BA7D-40D2-A05E-FB77A9ED37C6}" type="parTrans" cxnId="{767DD02A-A441-44EE-9089-A1F1211989C7}">
      <dgm:prSet/>
      <dgm:spPr/>
      <dgm:t>
        <a:bodyPr/>
        <a:lstStyle/>
        <a:p>
          <a:endParaRPr lang="en-US" sz="1200"/>
        </a:p>
      </dgm:t>
    </dgm:pt>
    <dgm:pt modelId="{223E0A2F-5221-4218-ADB4-F7375283FFF5}" type="sibTrans" cxnId="{767DD02A-A441-44EE-9089-A1F1211989C7}">
      <dgm:prSet/>
      <dgm:spPr/>
      <dgm:t>
        <a:bodyPr/>
        <a:lstStyle/>
        <a:p>
          <a:endParaRPr lang="en-US" sz="1200"/>
        </a:p>
      </dgm:t>
    </dgm:pt>
    <dgm:pt modelId="{E94F0665-5396-43ED-9C6C-EDC54E73BE35}">
      <dgm:prSet custT="1"/>
      <dgm:spPr/>
      <dgm:t>
        <a:bodyPr/>
        <a:lstStyle/>
        <a:p>
          <a:r>
            <a:rPr lang="es-ES" sz="1800"/>
            <a:t>Autodominio para no ser influenciable y para no reaccionar </a:t>
          </a:r>
          <a:endParaRPr lang="en-US" sz="1800"/>
        </a:p>
      </dgm:t>
    </dgm:pt>
    <dgm:pt modelId="{12657547-C988-4B5C-A750-C8BD592D6C22}" type="parTrans" cxnId="{000B93DE-D853-44BC-9418-5217A3A3FB96}">
      <dgm:prSet/>
      <dgm:spPr/>
      <dgm:t>
        <a:bodyPr/>
        <a:lstStyle/>
        <a:p>
          <a:endParaRPr lang="en-US" sz="1200"/>
        </a:p>
      </dgm:t>
    </dgm:pt>
    <dgm:pt modelId="{2DA0096C-1DBC-48B5-8EED-493F40DE75E9}" type="sibTrans" cxnId="{000B93DE-D853-44BC-9418-5217A3A3FB96}">
      <dgm:prSet/>
      <dgm:spPr/>
      <dgm:t>
        <a:bodyPr/>
        <a:lstStyle/>
        <a:p>
          <a:endParaRPr lang="en-US" sz="1200"/>
        </a:p>
      </dgm:t>
    </dgm:pt>
    <dgm:pt modelId="{20069FA9-1B09-4F8B-B03E-70BBFB8D19F2}">
      <dgm:prSet custT="1"/>
      <dgm:spPr/>
      <dgm:t>
        <a:bodyPr/>
        <a:lstStyle/>
        <a:p>
          <a:r>
            <a:rPr lang="es-ES" sz="1800"/>
            <a:t>Cultura general e informado de la actualidad</a:t>
          </a:r>
          <a:endParaRPr lang="en-US" sz="1800"/>
        </a:p>
      </dgm:t>
    </dgm:pt>
    <dgm:pt modelId="{EB55C5CA-EDB7-489C-A189-FE051D39B6A3}" type="parTrans" cxnId="{22AFD0B3-3234-4E61-B183-30B6AF8FA60F}">
      <dgm:prSet/>
      <dgm:spPr/>
      <dgm:t>
        <a:bodyPr/>
        <a:lstStyle/>
        <a:p>
          <a:endParaRPr lang="en-US" sz="1200"/>
        </a:p>
      </dgm:t>
    </dgm:pt>
    <dgm:pt modelId="{5774D938-46BD-444B-99A7-AD89E09DC820}" type="sibTrans" cxnId="{22AFD0B3-3234-4E61-B183-30B6AF8FA60F}">
      <dgm:prSet/>
      <dgm:spPr/>
      <dgm:t>
        <a:bodyPr/>
        <a:lstStyle/>
        <a:p>
          <a:endParaRPr lang="en-US" sz="1200"/>
        </a:p>
      </dgm:t>
    </dgm:pt>
    <dgm:pt modelId="{1B64CC7B-92D0-4718-9B45-34B49D68BEBE}">
      <dgm:prSet custT="1"/>
      <dgm:spPr/>
      <dgm:t>
        <a:bodyPr/>
        <a:lstStyle/>
        <a:p>
          <a:r>
            <a:rPr lang="es-ES" sz="1800"/>
            <a:t>Cordial con las personas y persistente en su objetivo </a:t>
          </a:r>
          <a:endParaRPr lang="en-US" sz="1800"/>
        </a:p>
      </dgm:t>
    </dgm:pt>
    <dgm:pt modelId="{8F558973-0B27-443A-BDF7-0E9D1163DF8C}" type="parTrans" cxnId="{621DA683-567F-4EE4-82DD-0AAF4BADA7B2}">
      <dgm:prSet/>
      <dgm:spPr/>
      <dgm:t>
        <a:bodyPr/>
        <a:lstStyle/>
        <a:p>
          <a:endParaRPr lang="en-US" sz="1200"/>
        </a:p>
      </dgm:t>
    </dgm:pt>
    <dgm:pt modelId="{1BBA28D8-5E38-42F5-82EB-C21C7426CAF1}" type="sibTrans" cxnId="{621DA683-567F-4EE4-82DD-0AAF4BADA7B2}">
      <dgm:prSet/>
      <dgm:spPr/>
      <dgm:t>
        <a:bodyPr/>
        <a:lstStyle/>
        <a:p>
          <a:endParaRPr lang="en-US" sz="1200"/>
        </a:p>
      </dgm:t>
    </dgm:pt>
    <dgm:pt modelId="{C16604A7-2116-423B-A509-58159F17B2D5}" type="pres">
      <dgm:prSet presAssocID="{B3A944A1-DDA8-4BB8-883E-433BF0F47E47}" presName="diagram" presStyleCnt="0">
        <dgm:presLayoutVars>
          <dgm:dir/>
          <dgm:resizeHandles val="exact"/>
        </dgm:presLayoutVars>
      </dgm:prSet>
      <dgm:spPr/>
      <dgm:t>
        <a:bodyPr/>
        <a:lstStyle/>
        <a:p>
          <a:endParaRPr lang="es-ES"/>
        </a:p>
      </dgm:t>
    </dgm:pt>
    <dgm:pt modelId="{117812D0-6444-44D8-9429-615F972D0A8B}" type="pres">
      <dgm:prSet presAssocID="{52219868-DBFA-4763-8B56-2C3A9539FC85}" presName="node" presStyleLbl="node1" presStyleIdx="0" presStyleCnt="6">
        <dgm:presLayoutVars>
          <dgm:bulletEnabled val="1"/>
        </dgm:presLayoutVars>
      </dgm:prSet>
      <dgm:spPr/>
      <dgm:t>
        <a:bodyPr/>
        <a:lstStyle/>
        <a:p>
          <a:endParaRPr lang="es-ES"/>
        </a:p>
      </dgm:t>
    </dgm:pt>
    <dgm:pt modelId="{60371815-7707-4E37-B083-E33E40D3C907}" type="pres">
      <dgm:prSet presAssocID="{A90A0725-9AD8-4052-946F-B6131233F776}" presName="sibTrans" presStyleCnt="0"/>
      <dgm:spPr/>
    </dgm:pt>
    <dgm:pt modelId="{352279BC-6E11-4B98-956A-89D55BE399B7}" type="pres">
      <dgm:prSet presAssocID="{32C2BE11-31A7-481A-845B-FEEA26C27E87}" presName="node" presStyleLbl="node1" presStyleIdx="1" presStyleCnt="6">
        <dgm:presLayoutVars>
          <dgm:bulletEnabled val="1"/>
        </dgm:presLayoutVars>
      </dgm:prSet>
      <dgm:spPr/>
      <dgm:t>
        <a:bodyPr/>
        <a:lstStyle/>
        <a:p>
          <a:endParaRPr lang="es-ES"/>
        </a:p>
      </dgm:t>
    </dgm:pt>
    <dgm:pt modelId="{F0D0A8E7-F983-4B4D-BB14-775069B8C787}" type="pres">
      <dgm:prSet presAssocID="{B1993F41-A0C6-4374-B548-C127A001238B}" presName="sibTrans" presStyleCnt="0"/>
      <dgm:spPr/>
    </dgm:pt>
    <dgm:pt modelId="{A9AEC6C5-D55E-434C-9D22-EE8CD171815E}" type="pres">
      <dgm:prSet presAssocID="{2753F1B5-BEA3-4FC9-8F3B-8A79483AB87C}" presName="node" presStyleLbl="node1" presStyleIdx="2" presStyleCnt="6">
        <dgm:presLayoutVars>
          <dgm:bulletEnabled val="1"/>
        </dgm:presLayoutVars>
      </dgm:prSet>
      <dgm:spPr/>
      <dgm:t>
        <a:bodyPr/>
        <a:lstStyle/>
        <a:p>
          <a:endParaRPr lang="es-ES"/>
        </a:p>
      </dgm:t>
    </dgm:pt>
    <dgm:pt modelId="{C60D56D2-B184-4985-BEBA-F2759F0FDE34}" type="pres">
      <dgm:prSet presAssocID="{223E0A2F-5221-4218-ADB4-F7375283FFF5}" presName="sibTrans" presStyleCnt="0"/>
      <dgm:spPr/>
    </dgm:pt>
    <dgm:pt modelId="{3B42BA0C-91AB-442C-9A51-70103AD18D1B}" type="pres">
      <dgm:prSet presAssocID="{E94F0665-5396-43ED-9C6C-EDC54E73BE35}" presName="node" presStyleLbl="node1" presStyleIdx="3" presStyleCnt="6">
        <dgm:presLayoutVars>
          <dgm:bulletEnabled val="1"/>
        </dgm:presLayoutVars>
      </dgm:prSet>
      <dgm:spPr/>
      <dgm:t>
        <a:bodyPr/>
        <a:lstStyle/>
        <a:p>
          <a:endParaRPr lang="es-ES"/>
        </a:p>
      </dgm:t>
    </dgm:pt>
    <dgm:pt modelId="{1779D071-6B5B-49EF-BB36-757A2FB96CB7}" type="pres">
      <dgm:prSet presAssocID="{2DA0096C-1DBC-48B5-8EED-493F40DE75E9}" presName="sibTrans" presStyleCnt="0"/>
      <dgm:spPr/>
    </dgm:pt>
    <dgm:pt modelId="{A7392634-C6E0-4400-A0C3-7DD258BC29E8}" type="pres">
      <dgm:prSet presAssocID="{20069FA9-1B09-4F8B-B03E-70BBFB8D19F2}" presName="node" presStyleLbl="node1" presStyleIdx="4" presStyleCnt="6">
        <dgm:presLayoutVars>
          <dgm:bulletEnabled val="1"/>
        </dgm:presLayoutVars>
      </dgm:prSet>
      <dgm:spPr/>
      <dgm:t>
        <a:bodyPr/>
        <a:lstStyle/>
        <a:p>
          <a:endParaRPr lang="es-ES"/>
        </a:p>
      </dgm:t>
    </dgm:pt>
    <dgm:pt modelId="{F6104140-3223-4D76-88B7-7C4DA04F31C3}" type="pres">
      <dgm:prSet presAssocID="{5774D938-46BD-444B-99A7-AD89E09DC820}" presName="sibTrans" presStyleCnt="0"/>
      <dgm:spPr/>
    </dgm:pt>
    <dgm:pt modelId="{1095370F-FD5F-4496-AD70-0895146F7853}" type="pres">
      <dgm:prSet presAssocID="{1B64CC7B-92D0-4718-9B45-34B49D68BEBE}" presName="node" presStyleLbl="node1" presStyleIdx="5" presStyleCnt="6">
        <dgm:presLayoutVars>
          <dgm:bulletEnabled val="1"/>
        </dgm:presLayoutVars>
      </dgm:prSet>
      <dgm:spPr/>
      <dgm:t>
        <a:bodyPr/>
        <a:lstStyle/>
        <a:p>
          <a:endParaRPr lang="es-ES"/>
        </a:p>
      </dgm:t>
    </dgm:pt>
  </dgm:ptLst>
  <dgm:cxnLst>
    <dgm:cxn modelId="{CBF69146-AA13-4077-96ED-88C5BF9E512D}" type="presOf" srcId="{32C2BE11-31A7-481A-845B-FEEA26C27E87}" destId="{352279BC-6E11-4B98-956A-89D55BE399B7}" srcOrd="0" destOrd="0" presId="urn:microsoft.com/office/officeart/2005/8/layout/default"/>
    <dgm:cxn modelId="{BE4FAEDC-1268-4F73-93F4-13BF4F5BC010}" type="presOf" srcId="{2753F1B5-BEA3-4FC9-8F3B-8A79483AB87C}" destId="{A9AEC6C5-D55E-434C-9D22-EE8CD171815E}" srcOrd="0" destOrd="0" presId="urn:microsoft.com/office/officeart/2005/8/layout/default"/>
    <dgm:cxn modelId="{C937B82A-9627-4F65-A81B-EBDF021AC1E4}" srcId="{B3A944A1-DDA8-4BB8-883E-433BF0F47E47}" destId="{52219868-DBFA-4763-8B56-2C3A9539FC85}" srcOrd="0" destOrd="0" parTransId="{BB310088-E7F5-4DDA-90EA-79279AB3D225}" sibTransId="{A90A0725-9AD8-4052-946F-B6131233F776}"/>
    <dgm:cxn modelId="{B30E6479-DD37-4581-AABD-0B20B7CBF47E}" type="presOf" srcId="{52219868-DBFA-4763-8B56-2C3A9539FC85}" destId="{117812D0-6444-44D8-9429-615F972D0A8B}" srcOrd="0" destOrd="0" presId="urn:microsoft.com/office/officeart/2005/8/layout/default"/>
    <dgm:cxn modelId="{31E11AF3-BF71-4747-994C-FDEC24A6C689}" type="presOf" srcId="{20069FA9-1B09-4F8B-B03E-70BBFB8D19F2}" destId="{A7392634-C6E0-4400-A0C3-7DD258BC29E8}" srcOrd="0" destOrd="0" presId="urn:microsoft.com/office/officeart/2005/8/layout/default"/>
    <dgm:cxn modelId="{000B93DE-D853-44BC-9418-5217A3A3FB96}" srcId="{B3A944A1-DDA8-4BB8-883E-433BF0F47E47}" destId="{E94F0665-5396-43ED-9C6C-EDC54E73BE35}" srcOrd="3" destOrd="0" parTransId="{12657547-C988-4B5C-A750-C8BD592D6C22}" sibTransId="{2DA0096C-1DBC-48B5-8EED-493F40DE75E9}"/>
    <dgm:cxn modelId="{22AFD0B3-3234-4E61-B183-30B6AF8FA60F}" srcId="{B3A944A1-DDA8-4BB8-883E-433BF0F47E47}" destId="{20069FA9-1B09-4F8B-B03E-70BBFB8D19F2}" srcOrd="4" destOrd="0" parTransId="{EB55C5CA-EDB7-489C-A189-FE051D39B6A3}" sibTransId="{5774D938-46BD-444B-99A7-AD89E09DC820}"/>
    <dgm:cxn modelId="{C65C811F-FF17-45C0-8823-B127FD2CA632}" type="presOf" srcId="{E94F0665-5396-43ED-9C6C-EDC54E73BE35}" destId="{3B42BA0C-91AB-442C-9A51-70103AD18D1B}" srcOrd="0" destOrd="0" presId="urn:microsoft.com/office/officeart/2005/8/layout/default"/>
    <dgm:cxn modelId="{D7B45E5C-8032-41AE-B1CA-A4257CCFBE0D}" srcId="{B3A944A1-DDA8-4BB8-883E-433BF0F47E47}" destId="{32C2BE11-31A7-481A-845B-FEEA26C27E87}" srcOrd="1" destOrd="0" parTransId="{A6DD3609-9036-46B2-8718-520D5DD32EAF}" sibTransId="{B1993F41-A0C6-4374-B548-C127A001238B}"/>
    <dgm:cxn modelId="{85F2F9EC-CA8E-43FA-87CC-7A76C534C602}" type="presOf" srcId="{1B64CC7B-92D0-4718-9B45-34B49D68BEBE}" destId="{1095370F-FD5F-4496-AD70-0895146F7853}" srcOrd="0" destOrd="0" presId="urn:microsoft.com/office/officeart/2005/8/layout/default"/>
    <dgm:cxn modelId="{839A8075-DE2A-4A66-A87D-68DA32CE19C5}" type="presOf" srcId="{B3A944A1-DDA8-4BB8-883E-433BF0F47E47}" destId="{C16604A7-2116-423B-A509-58159F17B2D5}" srcOrd="0" destOrd="0" presId="urn:microsoft.com/office/officeart/2005/8/layout/default"/>
    <dgm:cxn modelId="{621DA683-567F-4EE4-82DD-0AAF4BADA7B2}" srcId="{B3A944A1-DDA8-4BB8-883E-433BF0F47E47}" destId="{1B64CC7B-92D0-4718-9B45-34B49D68BEBE}" srcOrd="5" destOrd="0" parTransId="{8F558973-0B27-443A-BDF7-0E9D1163DF8C}" sibTransId="{1BBA28D8-5E38-42F5-82EB-C21C7426CAF1}"/>
    <dgm:cxn modelId="{767DD02A-A441-44EE-9089-A1F1211989C7}" srcId="{B3A944A1-DDA8-4BB8-883E-433BF0F47E47}" destId="{2753F1B5-BEA3-4FC9-8F3B-8A79483AB87C}" srcOrd="2" destOrd="0" parTransId="{93499F31-BA7D-40D2-A05E-FB77A9ED37C6}" sibTransId="{223E0A2F-5221-4218-ADB4-F7375283FFF5}"/>
    <dgm:cxn modelId="{558133B8-0940-4281-A062-C8244EE48125}" type="presParOf" srcId="{C16604A7-2116-423B-A509-58159F17B2D5}" destId="{117812D0-6444-44D8-9429-615F972D0A8B}" srcOrd="0" destOrd="0" presId="urn:microsoft.com/office/officeart/2005/8/layout/default"/>
    <dgm:cxn modelId="{1040A357-E02C-4833-B83E-6F714253AEEF}" type="presParOf" srcId="{C16604A7-2116-423B-A509-58159F17B2D5}" destId="{60371815-7707-4E37-B083-E33E40D3C907}" srcOrd="1" destOrd="0" presId="urn:microsoft.com/office/officeart/2005/8/layout/default"/>
    <dgm:cxn modelId="{715352EB-7CF5-45D6-A3B4-B3887824997B}" type="presParOf" srcId="{C16604A7-2116-423B-A509-58159F17B2D5}" destId="{352279BC-6E11-4B98-956A-89D55BE399B7}" srcOrd="2" destOrd="0" presId="urn:microsoft.com/office/officeart/2005/8/layout/default"/>
    <dgm:cxn modelId="{85F12539-70F2-45A5-B476-42E63582B76B}" type="presParOf" srcId="{C16604A7-2116-423B-A509-58159F17B2D5}" destId="{F0D0A8E7-F983-4B4D-BB14-775069B8C787}" srcOrd="3" destOrd="0" presId="urn:microsoft.com/office/officeart/2005/8/layout/default"/>
    <dgm:cxn modelId="{B235D95E-2CA5-4747-86B6-B2D1F6BF2D6B}" type="presParOf" srcId="{C16604A7-2116-423B-A509-58159F17B2D5}" destId="{A9AEC6C5-D55E-434C-9D22-EE8CD171815E}" srcOrd="4" destOrd="0" presId="urn:microsoft.com/office/officeart/2005/8/layout/default"/>
    <dgm:cxn modelId="{11F005AD-4DC7-4411-B005-79020FAC9434}" type="presParOf" srcId="{C16604A7-2116-423B-A509-58159F17B2D5}" destId="{C60D56D2-B184-4985-BEBA-F2759F0FDE34}" srcOrd="5" destOrd="0" presId="urn:microsoft.com/office/officeart/2005/8/layout/default"/>
    <dgm:cxn modelId="{F5A122CC-9C21-4623-89D8-BF17AE5D2EB9}" type="presParOf" srcId="{C16604A7-2116-423B-A509-58159F17B2D5}" destId="{3B42BA0C-91AB-442C-9A51-70103AD18D1B}" srcOrd="6" destOrd="0" presId="urn:microsoft.com/office/officeart/2005/8/layout/default"/>
    <dgm:cxn modelId="{4D572F63-A64C-4A89-AAA5-B80A4B3E6B06}" type="presParOf" srcId="{C16604A7-2116-423B-A509-58159F17B2D5}" destId="{1779D071-6B5B-49EF-BB36-757A2FB96CB7}" srcOrd="7" destOrd="0" presId="urn:microsoft.com/office/officeart/2005/8/layout/default"/>
    <dgm:cxn modelId="{B14DFB20-E247-4E54-9096-F2164EB38F2E}" type="presParOf" srcId="{C16604A7-2116-423B-A509-58159F17B2D5}" destId="{A7392634-C6E0-4400-A0C3-7DD258BC29E8}" srcOrd="8" destOrd="0" presId="urn:microsoft.com/office/officeart/2005/8/layout/default"/>
    <dgm:cxn modelId="{3E70798D-6079-45CB-B015-2C0F7303D7DB}" type="presParOf" srcId="{C16604A7-2116-423B-A509-58159F17B2D5}" destId="{F6104140-3223-4D76-88B7-7C4DA04F31C3}" srcOrd="9" destOrd="0" presId="urn:microsoft.com/office/officeart/2005/8/layout/default"/>
    <dgm:cxn modelId="{785151FC-FCE9-4FF0-8E3C-1BC7EB4F4420}" type="presParOf" srcId="{C16604A7-2116-423B-A509-58159F17B2D5}" destId="{1095370F-FD5F-4496-AD70-0895146F785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293C59-FF91-4B15-8381-81DCC0C16F9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S"/>
        </a:p>
      </dgm:t>
    </dgm:pt>
    <dgm:pt modelId="{AAADDDFC-AC9B-42CF-BF5B-7D13E26E2B31}">
      <dgm:prSet phldrT="[Texto]" custT="1"/>
      <dgm:spPr/>
      <dgm:t>
        <a:bodyPr/>
        <a:lstStyle/>
        <a:p>
          <a:r>
            <a:rPr lang="es-EC" sz="2000">
              <a:latin typeface="Calibri" pitchFamily="34" charset="0"/>
            </a:rPr>
            <a:t>Formal en el trato.</a:t>
          </a:r>
          <a:endParaRPr lang="es-EC" sz="2000" dirty="0">
            <a:latin typeface="Calibri" pitchFamily="34" charset="0"/>
          </a:endParaRPr>
        </a:p>
      </dgm:t>
    </dgm:pt>
    <dgm:pt modelId="{0C3668C5-A89B-46BF-B483-74C346790A4F}" type="parTrans" cxnId="{15EAD9DC-E7F9-46B8-B394-9EE04612F66B}">
      <dgm:prSet/>
      <dgm:spPr/>
      <dgm:t>
        <a:bodyPr/>
        <a:lstStyle/>
        <a:p>
          <a:endParaRPr lang="es-ES"/>
        </a:p>
      </dgm:t>
    </dgm:pt>
    <dgm:pt modelId="{956023F4-AE13-4F46-8FF0-8E65A3A4424E}" type="sibTrans" cxnId="{15EAD9DC-E7F9-46B8-B394-9EE04612F66B}">
      <dgm:prSet/>
      <dgm:spPr/>
      <dgm:t>
        <a:bodyPr/>
        <a:lstStyle/>
        <a:p>
          <a:endParaRPr lang="es-ES"/>
        </a:p>
      </dgm:t>
    </dgm:pt>
    <dgm:pt modelId="{CB09D53B-A022-4A3C-9987-FA22F76DB1BC}">
      <dgm:prSet phldrT="[Texto]" custT="1"/>
      <dgm:spPr/>
      <dgm:t>
        <a:bodyPr/>
        <a:lstStyle/>
        <a:p>
          <a:r>
            <a:rPr lang="es-EC" sz="2000">
              <a:latin typeface="Calibri" pitchFamily="34" charset="0"/>
            </a:rPr>
            <a:t>Hablar en tercera persona</a:t>
          </a:r>
          <a:endParaRPr lang="es-ES" sz="2000" dirty="0">
            <a:latin typeface="Calibri" pitchFamily="34" charset="0"/>
          </a:endParaRPr>
        </a:p>
      </dgm:t>
    </dgm:pt>
    <dgm:pt modelId="{5791E499-5561-43E6-8591-0418C1EEFD37}" type="parTrans" cxnId="{D3517083-A203-485B-9DCE-EB296126E1CF}">
      <dgm:prSet/>
      <dgm:spPr/>
      <dgm:t>
        <a:bodyPr/>
        <a:lstStyle/>
        <a:p>
          <a:endParaRPr lang="es-ES"/>
        </a:p>
      </dgm:t>
    </dgm:pt>
    <dgm:pt modelId="{D2FC473F-C92F-4061-AC53-11CC38F9B1AF}" type="sibTrans" cxnId="{D3517083-A203-485B-9DCE-EB296126E1CF}">
      <dgm:prSet/>
      <dgm:spPr/>
      <dgm:t>
        <a:bodyPr/>
        <a:lstStyle/>
        <a:p>
          <a:endParaRPr lang="es-ES"/>
        </a:p>
      </dgm:t>
    </dgm:pt>
    <dgm:pt modelId="{39287A7F-8384-42D6-8060-05477BDC5E49}">
      <dgm:prSet phldrT="[Texto]" custT="1"/>
      <dgm:spPr/>
      <dgm:t>
        <a:bodyPr/>
        <a:lstStyle/>
        <a:p>
          <a:r>
            <a:rPr lang="es-EC" sz="2000">
              <a:latin typeface="Calibri" pitchFamily="34" charset="0"/>
            </a:rPr>
            <a:t>Despersonalice la conversación </a:t>
          </a:r>
          <a:endParaRPr lang="es-ES" sz="2000" dirty="0">
            <a:latin typeface="Calibri" pitchFamily="34" charset="0"/>
          </a:endParaRPr>
        </a:p>
      </dgm:t>
    </dgm:pt>
    <dgm:pt modelId="{55E85BE9-5C55-4DFD-991E-A717F151C5F1}" type="parTrans" cxnId="{01538360-6D42-40AE-A4E8-679D033526E3}">
      <dgm:prSet/>
      <dgm:spPr/>
      <dgm:t>
        <a:bodyPr/>
        <a:lstStyle/>
        <a:p>
          <a:endParaRPr lang="es-ES"/>
        </a:p>
      </dgm:t>
    </dgm:pt>
    <dgm:pt modelId="{D2F57378-C986-4189-95E7-88C89A9E6988}" type="sibTrans" cxnId="{01538360-6D42-40AE-A4E8-679D033526E3}">
      <dgm:prSet/>
      <dgm:spPr/>
      <dgm:t>
        <a:bodyPr/>
        <a:lstStyle/>
        <a:p>
          <a:endParaRPr lang="es-ES"/>
        </a:p>
      </dgm:t>
    </dgm:pt>
    <dgm:pt modelId="{D4D55436-C22C-4F58-8CB9-35881CFB249A}">
      <dgm:prSet phldrT="[Texto]" custT="1"/>
      <dgm:spPr/>
      <dgm:t>
        <a:bodyPr/>
        <a:lstStyle/>
        <a:p>
          <a:r>
            <a:rPr lang="es-EC" sz="2000">
              <a:latin typeface="Calibri" pitchFamily="34" charset="0"/>
            </a:rPr>
            <a:t>Demostrar respeto al interlocutor</a:t>
          </a:r>
          <a:endParaRPr lang="es-ES" sz="2000" dirty="0">
            <a:latin typeface="Calibri" pitchFamily="34" charset="0"/>
          </a:endParaRPr>
        </a:p>
      </dgm:t>
    </dgm:pt>
    <dgm:pt modelId="{8E905A35-417E-41F0-8406-1747564DF018}" type="parTrans" cxnId="{0B8C1B01-FD7C-4E82-B711-72820306B392}">
      <dgm:prSet/>
      <dgm:spPr/>
      <dgm:t>
        <a:bodyPr/>
        <a:lstStyle/>
        <a:p>
          <a:endParaRPr lang="es-ES"/>
        </a:p>
      </dgm:t>
    </dgm:pt>
    <dgm:pt modelId="{A61E4367-9956-4AB2-83A7-2322574A8BD2}" type="sibTrans" cxnId="{0B8C1B01-FD7C-4E82-B711-72820306B392}">
      <dgm:prSet/>
      <dgm:spPr/>
      <dgm:t>
        <a:bodyPr/>
        <a:lstStyle/>
        <a:p>
          <a:endParaRPr lang="es-ES"/>
        </a:p>
      </dgm:t>
    </dgm:pt>
    <dgm:pt modelId="{01446BEC-1FF8-4012-A11B-AD09137FB9C3}">
      <dgm:prSet phldrT="[Texto]" custT="1"/>
      <dgm:spPr/>
      <dgm:t>
        <a:bodyPr/>
        <a:lstStyle/>
        <a:p>
          <a:r>
            <a:rPr lang="es-EC" sz="2000">
              <a:latin typeface="Calibri" pitchFamily="34" charset="0"/>
            </a:rPr>
            <a:t>Transmitir seguridad</a:t>
          </a:r>
          <a:endParaRPr lang="es-ES" sz="2000" dirty="0">
            <a:latin typeface="Calibri" pitchFamily="34" charset="0"/>
          </a:endParaRPr>
        </a:p>
      </dgm:t>
    </dgm:pt>
    <dgm:pt modelId="{B43BB362-9049-4BC8-9888-4886EFE92781}" type="parTrans" cxnId="{67889134-040B-41D3-A445-8E7A6333857C}">
      <dgm:prSet/>
      <dgm:spPr/>
      <dgm:t>
        <a:bodyPr/>
        <a:lstStyle/>
        <a:p>
          <a:endParaRPr lang="es-ES"/>
        </a:p>
      </dgm:t>
    </dgm:pt>
    <dgm:pt modelId="{91FDDB4E-BBE0-4FE3-98CB-0E28B844E5F1}" type="sibTrans" cxnId="{67889134-040B-41D3-A445-8E7A6333857C}">
      <dgm:prSet/>
      <dgm:spPr/>
      <dgm:t>
        <a:bodyPr/>
        <a:lstStyle/>
        <a:p>
          <a:endParaRPr lang="es-ES"/>
        </a:p>
      </dgm:t>
    </dgm:pt>
    <dgm:pt modelId="{1C8170BF-C6C4-4E12-9C6C-FE0058FE791D}">
      <dgm:prSet phldrT="[Texto]" custT="1"/>
      <dgm:spPr/>
      <dgm:t>
        <a:bodyPr/>
        <a:lstStyle/>
        <a:p>
          <a:r>
            <a:rPr lang="es-EC" sz="2000">
              <a:latin typeface="Calibri" pitchFamily="34" charset="0"/>
            </a:rPr>
            <a:t>No perder de vista el objetivo de cobrar el crédito (3 C de cobranzas)</a:t>
          </a:r>
          <a:endParaRPr lang="es-ES" sz="2000" dirty="0">
            <a:latin typeface="Calibri" pitchFamily="34" charset="0"/>
          </a:endParaRPr>
        </a:p>
      </dgm:t>
    </dgm:pt>
    <dgm:pt modelId="{763915E8-F3A7-4F90-B865-017B8691A6F6}" type="parTrans" cxnId="{5E34CD52-AACA-4EBC-9BFC-143067D8A12C}">
      <dgm:prSet/>
      <dgm:spPr/>
      <dgm:t>
        <a:bodyPr/>
        <a:lstStyle/>
        <a:p>
          <a:endParaRPr lang="es-ES"/>
        </a:p>
      </dgm:t>
    </dgm:pt>
    <dgm:pt modelId="{B5854787-502A-4D06-A504-7E7F5EE63A40}" type="sibTrans" cxnId="{5E34CD52-AACA-4EBC-9BFC-143067D8A12C}">
      <dgm:prSet/>
      <dgm:spPr/>
      <dgm:t>
        <a:bodyPr/>
        <a:lstStyle/>
        <a:p>
          <a:endParaRPr lang="es-ES"/>
        </a:p>
      </dgm:t>
    </dgm:pt>
    <dgm:pt modelId="{56A59515-B257-42F7-8B5A-A9F205A08AA7}">
      <dgm:prSet phldrT="[Texto]" custT="1"/>
      <dgm:spPr/>
      <dgm:t>
        <a:bodyPr/>
        <a:lstStyle/>
        <a:p>
          <a:r>
            <a:rPr lang="es-EC" sz="2000">
              <a:latin typeface="Calibri" pitchFamily="34" charset="0"/>
            </a:rPr>
            <a:t>Mantener el control del tiempos</a:t>
          </a:r>
          <a:endParaRPr lang="es-ES" sz="2000" dirty="0">
            <a:latin typeface="Calibri" pitchFamily="34" charset="0"/>
          </a:endParaRPr>
        </a:p>
      </dgm:t>
    </dgm:pt>
    <dgm:pt modelId="{B5AEC7CD-3604-4F63-8792-FB2BC2B4797F}" type="parTrans" cxnId="{FF97ACAF-C62A-499B-8F2B-799E6C818BEC}">
      <dgm:prSet/>
      <dgm:spPr/>
      <dgm:t>
        <a:bodyPr/>
        <a:lstStyle/>
        <a:p>
          <a:endParaRPr lang="es-ES"/>
        </a:p>
      </dgm:t>
    </dgm:pt>
    <dgm:pt modelId="{995A5FF1-91EB-49DE-9CDB-5D2199C2CDF0}" type="sibTrans" cxnId="{FF97ACAF-C62A-499B-8F2B-799E6C818BEC}">
      <dgm:prSet/>
      <dgm:spPr/>
      <dgm:t>
        <a:bodyPr/>
        <a:lstStyle/>
        <a:p>
          <a:endParaRPr lang="es-ES"/>
        </a:p>
      </dgm:t>
    </dgm:pt>
    <dgm:pt modelId="{F1F9FF2E-EFDB-42DC-BC02-8171DAAEAA3B}">
      <dgm:prSet phldrT="[Texto]" custT="1"/>
      <dgm:spPr/>
      <dgm:t>
        <a:bodyPr/>
        <a:lstStyle/>
        <a:p>
          <a:r>
            <a:rPr lang="es-EC" sz="2000">
              <a:latin typeface="Calibri" pitchFamily="34" charset="0"/>
            </a:rPr>
            <a:t>Ser perseverante sin ser agresivo</a:t>
          </a:r>
          <a:endParaRPr lang="es-ES" sz="2000" dirty="0">
            <a:latin typeface="Calibri" pitchFamily="34" charset="0"/>
          </a:endParaRPr>
        </a:p>
      </dgm:t>
    </dgm:pt>
    <dgm:pt modelId="{C00FF323-8B3E-417E-9E2D-48931735D0AA}" type="parTrans" cxnId="{B39C4BC9-1B4A-47D9-BF78-76E1006A4D63}">
      <dgm:prSet/>
      <dgm:spPr/>
      <dgm:t>
        <a:bodyPr/>
        <a:lstStyle/>
        <a:p>
          <a:endParaRPr lang="es-ES"/>
        </a:p>
      </dgm:t>
    </dgm:pt>
    <dgm:pt modelId="{91B25FE7-72AC-4794-9C76-E37F53826EBD}" type="sibTrans" cxnId="{B39C4BC9-1B4A-47D9-BF78-76E1006A4D63}">
      <dgm:prSet/>
      <dgm:spPr/>
      <dgm:t>
        <a:bodyPr/>
        <a:lstStyle/>
        <a:p>
          <a:endParaRPr lang="es-ES"/>
        </a:p>
      </dgm:t>
    </dgm:pt>
    <dgm:pt modelId="{4DE6DABE-D551-4A0D-B551-1867CEE22ED7}">
      <dgm:prSet phldrT="[Texto]" custT="1"/>
      <dgm:spPr/>
      <dgm:t>
        <a:bodyPr/>
        <a:lstStyle/>
        <a:p>
          <a:r>
            <a:rPr lang="es-EC" sz="2000">
              <a:latin typeface="Calibri" pitchFamily="34" charset="0"/>
            </a:rPr>
            <a:t>Vender una buena idea</a:t>
          </a:r>
          <a:endParaRPr lang="es-ES" sz="2000" dirty="0">
            <a:latin typeface="Calibri" pitchFamily="34" charset="0"/>
          </a:endParaRPr>
        </a:p>
      </dgm:t>
    </dgm:pt>
    <dgm:pt modelId="{468CC9AD-9B87-47C0-89D0-57D089681C29}" type="parTrans" cxnId="{4B67803D-D259-42A2-8547-71C9EDCC02FF}">
      <dgm:prSet/>
      <dgm:spPr/>
      <dgm:t>
        <a:bodyPr/>
        <a:lstStyle/>
        <a:p>
          <a:endParaRPr lang="es-ES"/>
        </a:p>
      </dgm:t>
    </dgm:pt>
    <dgm:pt modelId="{CD48FC93-EDE5-4D71-B7A3-EE292EB014C8}" type="sibTrans" cxnId="{4B67803D-D259-42A2-8547-71C9EDCC02FF}">
      <dgm:prSet/>
      <dgm:spPr/>
      <dgm:t>
        <a:bodyPr/>
        <a:lstStyle/>
        <a:p>
          <a:endParaRPr lang="es-ES"/>
        </a:p>
      </dgm:t>
    </dgm:pt>
    <dgm:pt modelId="{3394F531-64E9-40B4-9CA2-982D26D29FAF}">
      <dgm:prSet phldrT="[Texto]" custT="1"/>
      <dgm:spPr/>
      <dgm:t>
        <a:bodyPr/>
        <a:lstStyle/>
        <a:p>
          <a:r>
            <a:rPr lang="es-EC" sz="2000">
              <a:latin typeface="Calibri" pitchFamily="34" charset="0"/>
            </a:rPr>
            <a:t>Agudizar la atención</a:t>
          </a:r>
          <a:endParaRPr lang="es-ES" sz="2000" dirty="0">
            <a:latin typeface="Calibri" pitchFamily="34" charset="0"/>
          </a:endParaRPr>
        </a:p>
      </dgm:t>
    </dgm:pt>
    <dgm:pt modelId="{295E7158-5049-41F8-A947-AE788388058B}" type="parTrans" cxnId="{5702CA88-C9E3-4B1E-84D3-3268180013E6}">
      <dgm:prSet/>
      <dgm:spPr/>
      <dgm:t>
        <a:bodyPr/>
        <a:lstStyle/>
        <a:p>
          <a:endParaRPr lang="es-ES"/>
        </a:p>
      </dgm:t>
    </dgm:pt>
    <dgm:pt modelId="{AEBF5093-38A6-485E-9FE8-00C57FA2F4A8}" type="sibTrans" cxnId="{5702CA88-C9E3-4B1E-84D3-3268180013E6}">
      <dgm:prSet/>
      <dgm:spPr/>
      <dgm:t>
        <a:bodyPr/>
        <a:lstStyle/>
        <a:p>
          <a:endParaRPr lang="es-ES"/>
        </a:p>
      </dgm:t>
    </dgm:pt>
    <dgm:pt modelId="{216D690C-1C8C-407B-B5B4-AF510946F9C2}" type="pres">
      <dgm:prSet presAssocID="{23293C59-FF91-4B15-8381-81DCC0C16F93}" presName="diagram" presStyleCnt="0">
        <dgm:presLayoutVars>
          <dgm:dir/>
          <dgm:resizeHandles val="exact"/>
        </dgm:presLayoutVars>
      </dgm:prSet>
      <dgm:spPr/>
      <dgm:t>
        <a:bodyPr/>
        <a:lstStyle/>
        <a:p>
          <a:endParaRPr lang="es-ES"/>
        </a:p>
      </dgm:t>
    </dgm:pt>
    <dgm:pt modelId="{3ECC190C-F65E-4E10-8DCB-BE6263FACF94}" type="pres">
      <dgm:prSet presAssocID="{AAADDDFC-AC9B-42CF-BF5B-7D13E26E2B31}" presName="node" presStyleLbl="node1" presStyleIdx="0" presStyleCnt="10">
        <dgm:presLayoutVars>
          <dgm:bulletEnabled val="1"/>
        </dgm:presLayoutVars>
      </dgm:prSet>
      <dgm:spPr/>
      <dgm:t>
        <a:bodyPr/>
        <a:lstStyle/>
        <a:p>
          <a:endParaRPr lang="es-ES"/>
        </a:p>
      </dgm:t>
    </dgm:pt>
    <dgm:pt modelId="{DB5F90B0-20A7-4A14-858C-C7323B5DC777}" type="pres">
      <dgm:prSet presAssocID="{956023F4-AE13-4F46-8FF0-8E65A3A4424E}" presName="sibTrans" presStyleCnt="0"/>
      <dgm:spPr/>
    </dgm:pt>
    <dgm:pt modelId="{227ED0F6-8412-427B-B4A1-15E93F5ACBD7}" type="pres">
      <dgm:prSet presAssocID="{CB09D53B-A022-4A3C-9987-FA22F76DB1BC}" presName="node" presStyleLbl="node1" presStyleIdx="1" presStyleCnt="10">
        <dgm:presLayoutVars>
          <dgm:bulletEnabled val="1"/>
        </dgm:presLayoutVars>
      </dgm:prSet>
      <dgm:spPr/>
      <dgm:t>
        <a:bodyPr/>
        <a:lstStyle/>
        <a:p>
          <a:endParaRPr lang="es-ES"/>
        </a:p>
      </dgm:t>
    </dgm:pt>
    <dgm:pt modelId="{57756D35-20EA-4F4E-AAB8-427FF123D7DA}" type="pres">
      <dgm:prSet presAssocID="{D2FC473F-C92F-4061-AC53-11CC38F9B1AF}" presName="sibTrans" presStyleCnt="0"/>
      <dgm:spPr/>
    </dgm:pt>
    <dgm:pt modelId="{25D6A62C-87CC-431A-9E22-BF17D4CE5C1C}" type="pres">
      <dgm:prSet presAssocID="{39287A7F-8384-42D6-8060-05477BDC5E49}" presName="node" presStyleLbl="node1" presStyleIdx="2" presStyleCnt="10">
        <dgm:presLayoutVars>
          <dgm:bulletEnabled val="1"/>
        </dgm:presLayoutVars>
      </dgm:prSet>
      <dgm:spPr/>
      <dgm:t>
        <a:bodyPr/>
        <a:lstStyle/>
        <a:p>
          <a:endParaRPr lang="es-ES"/>
        </a:p>
      </dgm:t>
    </dgm:pt>
    <dgm:pt modelId="{809B4D5E-93F0-4040-9A7F-23DD52D63904}" type="pres">
      <dgm:prSet presAssocID="{D2F57378-C986-4189-95E7-88C89A9E6988}" presName="sibTrans" presStyleCnt="0"/>
      <dgm:spPr/>
    </dgm:pt>
    <dgm:pt modelId="{6E91C3A7-37E8-47EE-9565-46433B706DA5}" type="pres">
      <dgm:prSet presAssocID="{D4D55436-C22C-4F58-8CB9-35881CFB249A}" presName="node" presStyleLbl="node1" presStyleIdx="3" presStyleCnt="10">
        <dgm:presLayoutVars>
          <dgm:bulletEnabled val="1"/>
        </dgm:presLayoutVars>
      </dgm:prSet>
      <dgm:spPr/>
      <dgm:t>
        <a:bodyPr/>
        <a:lstStyle/>
        <a:p>
          <a:endParaRPr lang="es-ES"/>
        </a:p>
      </dgm:t>
    </dgm:pt>
    <dgm:pt modelId="{A8019B07-25E1-49E4-A37E-C0642F2FF37F}" type="pres">
      <dgm:prSet presAssocID="{A61E4367-9956-4AB2-83A7-2322574A8BD2}" presName="sibTrans" presStyleCnt="0"/>
      <dgm:spPr/>
    </dgm:pt>
    <dgm:pt modelId="{18C9AB5A-5D7A-47BE-8219-B63444CA446A}" type="pres">
      <dgm:prSet presAssocID="{01446BEC-1FF8-4012-A11B-AD09137FB9C3}" presName="node" presStyleLbl="node1" presStyleIdx="4" presStyleCnt="10">
        <dgm:presLayoutVars>
          <dgm:bulletEnabled val="1"/>
        </dgm:presLayoutVars>
      </dgm:prSet>
      <dgm:spPr/>
      <dgm:t>
        <a:bodyPr/>
        <a:lstStyle/>
        <a:p>
          <a:endParaRPr lang="es-ES"/>
        </a:p>
      </dgm:t>
    </dgm:pt>
    <dgm:pt modelId="{F0F502BA-ABFC-4F78-A9BC-767976339B2C}" type="pres">
      <dgm:prSet presAssocID="{91FDDB4E-BBE0-4FE3-98CB-0E28B844E5F1}" presName="sibTrans" presStyleCnt="0"/>
      <dgm:spPr/>
    </dgm:pt>
    <dgm:pt modelId="{949AF5BC-01C2-4902-8432-FEA5C2397F21}" type="pres">
      <dgm:prSet presAssocID="{1C8170BF-C6C4-4E12-9C6C-FE0058FE791D}" presName="node" presStyleLbl="node1" presStyleIdx="5" presStyleCnt="10">
        <dgm:presLayoutVars>
          <dgm:bulletEnabled val="1"/>
        </dgm:presLayoutVars>
      </dgm:prSet>
      <dgm:spPr/>
      <dgm:t>
        <a:bodyPr/>
        <a:lstStyle/>
        <a:p>
          <a:endParaRPr lang="es-ES"/>
        </a:p>
      </dgm:t>
    </dgm:pt>
    <dgm:pt modelId="{E89C3B42-EC32-4BDD-BA3F-832DAC052F59}" type="pres">
      <dgm:prSet presAssocID="{B5854787-502A-4D06-A504-7E7F5EE63A40}" presName="sibTrans" presStyleCnt="0"/>
      <dgm:spPr/>
    </dgm:pt>
    <dgm:pt modelId="{EFE9337A-D35C-456C-B280-7F8ED3F85B4C}" type="pres">
      <dgm:prSet presAssocID="{56A59515-B257-42F7-8B5A-A9F205A08AA7}" presName="node" presStyleLbl="node1" presStyleIdx="6" presStyleCnt="10">
        <dgm:presLayoutVars>
          <dgm:bulletEnabled val="1"/>
        </dgm:presLayoutVars>
      </dgm:prSet>
      <dgm:spPr/>
      <dgm:t>
        <a:bodyPr/>
        <a:lstStyle/>
        <a:p>
          <a:endParaRPr lang="es-ES"/>
        </a:p>
      </dgm:t>
    </dgm:pt>
    <dgm:pt modelId="{E1C565B4-DF20-4B34-93DC-67AFB5711B29}" type="pres">
      <dgm:prSet presAssocID="{995A5FF1-91EB-49DE-9CDB-5D2199C2CDF0}" presName="sibTrans" presStyleCnt="0"/>
      <dgm:spPr/>
    </dgm:pt>
    <dgm:pt modelId="{506E8461-F52D-42B8-B6E1-B71DCE4DE508}" type="pres">
      <dgm:prSet presAssocID="{F1F9FF2E-EFDB-42DC-BC02-8171DAAEAA3B}" presName="node" presStyleLbl="node1" presStyleIdx="7" presStyleCnt="10">
        <dgm:presLayoutVars>
          <dgm:bulletEnabled val="1"/>
        </dgm:presLayoutVars>
      </dgm:prSet>
      <dgm:spPr/>
      <dgm:t>
        <a:bodyPr/>
        <a:lstStyle/>
        <a:p>
          <a:endParaRPr lang="es-ES"/>
        </a:p>
      </dgm:t>
    </dgm:pt>
    <dgm:pt modelId="{5A320102-61CE-4CA7-BA56-B1D7064129A5}" type="pres">
      <dgm:prSet presAssocID="{91B25FE7-72AC-4794-9C76-E37F53826EBD}" presName="sibTrans" presStyleCnt="0"/>
      <dgm:spPr/>
    </dgm:pt>
    <dgm:pt modelId="{68294C5F-3F6F-436D-8038-582E0A51E6CA}" type="pres">
      <dgm:prSet presAssocID="{4DE6DABE-D551-4A0D-B551-1867CEE22ED7}" presName="node" presStyleLbl="node1" presStyleIdx="8" presStyleCnt="10">
        <dgm:presLayoutVars>
          <dgm:bulletEnabled val="1"/>
        </dgm:presLayoutVars>
      </dgm:prSet>
      <dgm:spPr/>
      <dgm:t>
        <a:bodyPr/>
        <a:lstStyle/>
        <a:p>
          <a:endParaRPr lang="es-ES"/>
        </a:p>
      </dgm:t>
    </dgm:pt>
    <dgm:pt modelId="{CCB36D9C-B9E0-45F7-937D-678F4D2ED448}" type="pres">
      <dgm:prSet presAssocID="{CD48FC93-EDE5-4D71-B7A3-EE292EB014C8}" presName="sibTrans" presStyleCnt="0"/>
      <dgm:spPr/>
    </dgm:pt>
    <dgm:pt modelId="{5C10F218-6985-425A-9EE6-FF2A1AFCF71B}" type="pres">
      <dgm:prSet presAssocID="{3394F531-64E9-40B4-9CA2-982D26D29FAF}" presName="node" presStyleLbl="node1" presStyleIdx="9" presStyleCnt="10">
        <dgm:presLayoutVars>
          <dgm:bulletEnabled val="1"/>
        </dgm:presLayoutVars>
      </dgm:prSet>
      <dgm:spPr/>
      <dgm:t>
        <a:bodyPr/>
        <a:lstStyle/>
        <a:p>
          <a:endParaRPr lang="es-ES"/>
        </a:p>
      </dgm:t>
    </dgm:pt>
  </dgm:ptLst>
  <dgm:cxnLst>
    <dgm:cxn modelId="{88ADF2EC-87A8-427F-8FFA-08BEAA5F69B2}" type="presOf" srcId="{39287A7F-8384-42D6-8060-05477BDC5E49}" destId="{25D6A62C-87CC-431A-9E22-BF17D4CE5C1C}" srcOrd="0" destOrd="0" presId="urn:microsoft.com/office/officeart/2005/8/layout/default"/>
    <dgm:cxn modelId="{4B67803D-D259-42A2-8547-71C9EDCC02FF}" srcId="{23293C59-FF91-4B15-8381-81DCC0C16F93}" destId="{4DE6DABE-D551-4A0D-B551-1867CEE22ED7}" srcOrd="8" destOrd="0" parTransId="{468CC9AD-9B87-47C0-89D0-57D089681C29}" sibTransId="{CD48FC93-EDE5-4D71-B7A3-EE292EB014C8}"/>
    <dgm:cxn modelId="{D3517083-A203-485B-9DCE-EB296126E1CF}" srcId="{23293C59-FF91-4B15-8381-81DCC0C16F93}" destId="{CB09D53B-A022-4A3C-9987-FA22F76DB1BC}" srcOrd="1" destOrd="0" parTransId="{5791E499-5561-43E6-8591-0418C1EEFD37}" sibTransId="{D2FC473F-C92F-4061-AC53-11CC38F9B1AF}"/>
    <dgm:cxn modelId="{58BFDBFF-90D3-4F57-957D-FE5073F57351}" type="presOf" srcId="{CB09D53B-A022-4A3C-9987-FA22F76DB1BC}" destId="{227ED0F6-8412-427B-B4A1-15E93F5ACBD7}" srcOrd="0" destOrd="0" presId="urn:microsoft.com/office/officeart/2005/8/layout/default"/>
    <dgm:cxn modelId="{0FE665B7-BFCA-4125-A16F-C1F0B74CED51}" type="presOf" srcId="{F1F9FF2E-EFDB-42DC-BC02-8171DAAEAA3B}" destId="{506E8461-F52D-42B8-B6E1-B71DCE4DE508}" srcOrd="0" destOrd="0" presId="urn:microsoft.com/office/officeart/2005/8/layout/default"/>
    <dgm:cxn modelId="{F11DE1A7-4F1B-4873-A0AA-BE76913DEC12}" type="presOf" srcId="{1C8170BF-C6C4-4E12-9C6C-FE0058FE791D}" destId="{949AF5BC-01C2-4902-8432-FEA5C2397F21}" srcOrd="0" destOrd="0" presId="urn:microsoft.com/office/officeart/2005/8/layout/default"/>
    <dgm:cxn modelId="{10DB35E8-A7E1-474B-A61E-E6DA3E468428}" type="presOf" srcId="{AAADDDFC-AC9B-42CF-BF5B-7D13E26E2B31}" destId="{3ECC190C-F65E-4E10-8DCB-BE6263FACF94}" srcOrd="0" destOrd="0" presId="urn:microsoft.com/office/officeart/2005/8/layout/default"/>
    <dgm:cxn modelId="{B39C4BC9-1B4A-47D9-BF78-76E1006A4D63}" srcId="{23293C59-FF91-4B15-8381-81DCC0C16F93}" destId="{F1F9FF2E-EFDB-42DC-BC02-8171DAAEAA3B}" srcOrd="7" destOrd="0" parTransId="{C00FF323-8B3E-417E-9E2D-48931735D0AA}" sibTransId="{91B25FE7-72AC-4794-9C76-E37F53826EBD}"/>
    <dgm:cxn modelId="{9EBDEF0F-3E18-4DAB-86A2-AB58444B586B}" type="presOf" srcId="{3394F531-64E9-40B4-9CA2-982D26D29FAF}" destId="{5C10F218-6985-425A-9EE6-FF2A1AFCF71B}" srcOrd="0" destOrd="0" presId="urn:microsoft.com/office/officeart/2005/8/layout/default"/>
    <dgm:cxn modelId="{157F441D-A3C1-4245-B81E-C791CDA4D9D3}" type="presOf" srcId="{56A59515-B257-42F7-8B5A-A9F205A08AA7}" destId="{EFE9337A-D35C-456C-B280-7F8ED3F85B4C}" srcOrd="0" destOrd="0" presId="urn:microsoft.com/office/officeart/2005/8/layout/default"/>
    <dgm:cxn modelId="{048EC154-09A8-464F-9A7D-03359DAE059B}" type="presOf" srcId="{01446BEC-1FF8-4012-A11B-AD09137FB9C3}" destId="{18C9AB5A-5D7A-47BE-8219-B63444CA446A}" srcOrd="0" destOrd="0" presId="urn:microsoft.com/office/officeart/2005/8/layout/default"/>
    <dgm:cxn modelId="{860C3C2F-FCB1-4136-A5AF-4DF8B36CF519}" type="presOf" srcId="{D4D55436-C22C-4F58-8CB9-35881CFB249A}" destId="{6E91C3A7-37E8-47EE-9565-46433B706DA5}" srcOrd="0" destOrd="0" presId="urn:microsoft.com/office/officeart/2005/8/layout/default"/>
    <dgm:cxn modelId="{455E6B72-3619-4F58-B839-9AE78C9B2E6D}" type="presOf" srcId="{4DE6DABE-D551-4A0D-B551-1867CEE22ED7}" destId="{68294C5F-3F6F-436D-8038-582E0A51E6CA}" srcOrd="0" destOrd="0" presId="urn:microsoft.com/office/officeart/2005/8/layout/default"/>
    <dgm:cxn modelId="{FF97ACAF-C62A-499B-8F2B-799E6C818BEC}" srcId="{23293C59-FF91-4B15-8381-81DCC0C16F93}" destId="{56A59515-B257-42F7-8B5A-A9F205A08AA7}" srcOrd="6" destOrd="0" parTransId="{B5AEC7CD-3604-4F63-8792-FB2BC2B4797F}" sibTransId="{995A5FF1-91EB-49DE-9CDB-5D2199C2CDF0}"/>
    <dgm:cxn modelId="{01538360-6D42-40AE-A4E8-679D033526E3}" srcId="{23293C59-FF91-4B15-8381-81DCC0C16F93}" destId="{39287A7F-8384-42D6-8060-05477BDC5E49}" srcOrd="2" destOrd="0" parTransId="{55E85BE9-5C55-4DFD-991E-A717F151C5F1}" sibTransId="{D2F57378-C986-4189-95E7-88C89A9E6988}"/>
    <dgm:cxn modelId="{5E34CD52-AACA-4EBC-9BFC-143067D8A12C}" srcId="{23293C59-FF91-4B15-8381-81DCC0C16F93}" destId="{1C8170BF-C6C4-4E12-9C6C-FE0058FE791D}" srcOrd="5" destOrd="0" parTransId="{763915E8-F3A7-4F90-B865-017B8691A6F6}" sibTransId="{B5854787-502A-4D06-A504-7E7F5EE63A40}"/>
    <dgm:cxn modelId="{0B8C1B01-FD7C-4E82-B711-72820306B392}" srcId="{23293C59-FF91-4B15-8381-81DCC0C16F93}" destId="{D4D55436-C22C-4F58-8CB9-35881CFB249A}" srcOrd="3" destOrd="0" parTransId="{8E905A35-417E-41F0-8406-1747564DF018}" sibTransId="{A61E4367-9956-4AB2-83A7-2322574A8BD2}"/>
    <dgm:cxn modelId="{9B4147D0-55A4-4FDA-BB83-0FDB2E9E7D8D}" type="presOf" srcId="{23293C59-FF91-4B15-8381-81DCC0C16F93}" destId="{216D690C-1C8C-407B-B5B4-AF510946F9C2}" srcOrd="0" destOrd="0" presId="urn:microsoft.com/office/officeart/2005/8/layout/default"/>
    <dgm:cxn modelId="{5702CA88-C9E3-4B1E-84D3-3268180013E6}" srcId="{23293C59-FF91-4B15-8381-81DCC0C16F93}" destId="{3394F531-64E9-40B4-9CA2-982D26D29FAF}" srcOrd="9" destOrd="0" parTransId="{295E7158-5049-41F8-A947-AE788388058B}" sibTransId="{AEBF5093-38A6-485E-9FE8-00C57FA2F4A8}"/>
    <dgm:cxn modelId="{15EAD9DC-E7F9-46B8-B394-9EE04612F66B}" srcId="{23293C59-FF91-4B15-8381-81DCC0C16F93}" destId="{AAADDDFC-AC9B-42CF-BF5B-7D13E26E2B31}" srcOrd="0" destOrd="0" parTransId="{0C3668C5-A89B-46BF-B483-74C346790A4F}" sibTransId="{956023F4-AE13-4F46-8FF0-8E65A3A4424E}"/>
    <dgm:cxn modelId="{67889134-040B-41D3-A445-8E7A6333857C}" srcId="{23293C59-FF91-4B15-8381-81DCC0C16F93}" destId="{01446BEC-1FF8-4012-A11B-AD09137FB9C3}" srcOrd="4" destOrd="0" parTransId="{B43BB362-9049-4BC8-9888-4886EFE92781}" sibTransId="{91FDDB4E-BBE0-4FE3-98CB-0E28B844E5F1}"/>
    <dgm:cxn modelId="{06FC316A-CB87-452B-AE53-9C5C20325EAC}" type="presParOf" srcId="{216D690C-1C8C-407B-B5B4-AF510946F9C2}" destId="{3ECC190C-F65E-4E10-8DCB-BE6263FACF94}" srcOrd="0" destOrd="0" presId="urn:microsoft.com/office/officeart/2005/8/layout/default"/>
    <dgm:cxn modelId="{AA918331-4C30-4692-95FB-06606DCB6995}" type="presParOf" srcId="{216D690C-1C8C-407B-B5B4-AF510946F9C2}" destId="{DB5F90B0-20A7-4A14-858C-C7323B5DC777}" srcOrd="1" destOrd="0" presId="urn:microsoft.com/office/officeart/2005/8/layout/default"/>
    <dgm:cxn modelId="{601D4647-EAE1-4DE7-BC6F-7C27AAAED1F3}" type="presParOf" srcId="{216D690C-1C8C-407B-B5B4-AF510946F9C2}" destId="{227ED0F6-8412-427B-B4A1-15E93F5ACBD7}" srcOrd="2" destOrd="0" presId="urn:microsoft.com/office/officeart/2005/8/layout/default"/>
    <dgm:cxn modelId="{4A02EB3D-CA68-4EF1-A967-57E2999BCD66}" type="presParOf" srcId="{216D690C-1C8C-407B-B5B4-AF510946F9C2}" destId="{57756D35-20EA-4F4E-AAB8-427FF123D7DA}" srcOrd="3" destOrd="0" presId="urn:microsoft.com/office/officeart/2005/8/layout/default"/>
    <dgm:cxn modelId="{9BDBCDEC-8B10-439A-A984-E53B4403336E}" type="presParOf" srcId="{216D690C-1C8C-407B-B5B4-AF510946F9C2}" destId="{25D6A62C-87CC-431A-9E22-BF17D4CE5C1C}" srcOrd="4" destOrd="0" presId="urn:microsoft.com/office/officeart/2005/8/layout/default"/>
    <dgm:cxn modelId="{A8A38FEA-B5EC-4B80-9B33-9CB4696C87E2}" type="presParOf" srcId="{216D690C-1C8C-407B-B5B4-AF510946F9C2}" destId="{809B4D5E-93F0-4040-9A7F-23DD52D63904}" srcOrd="5" destOrd="0" presId="urn:microsoft.com/office/officeart/2005/8/layout/default"/>
    <dgm:cxn modelId="{37FCE238-FD74-4FCF-919D-E01F6588E6F6}" type="presParOf" srcId="{216D690C-1C8C-407B-B5B4-AF510946F9C2}" destId="{6E91C3A7-37E8-47EE-9565-46433B706DA5}" srcOrd="6" destOrd="0" presId="urn:microsoft.com/office/officeart/2005/8/layout/default"/>
    <dgm:cxn modelId="{F4087229-5689-494C-8E7A-CC43190F647C}" type="presParOf" srcId="{216D690C-1C8C-407B-B5B4-AF510946F9C2}" destId="{A8019B07-25E1-49E4-A37E-C0642F2FF37F}" srcOrd="7" destOrd="0" presId="urn:microsoft.com/office/officeart/2005/8/layout/default"/>
    <dgm:cxn modelId="{F0CF7E04-DE36-4A67-80AE-627AB0B998FA}" type="presParOf" srcId="{216D690C-1C8C-407B-B5B4-AF510946F9C2}" destId="{18C9AB5A-5D7A-47BE-8219-B63444CA446A}" srcOrd="8" destOrd="0" presId="urn:microsoft.com/office/officeart/2005/8/layout/default"/>
    <dgm:cxn modelId="{1780E620-82C7-4DAF-90B7-5239C7A8AB16}" type="presParOf" srcId="{216D690C-1C8C-407B-B5B4-AF510946F9C2}" destId="{F0F502BA-ABFC-4F78-A9BC-767976339B2C}" srcOrd="9" destOrd="0" presId="urn:microsoft.com/office/officeart/2005/8/layout/default"/>
    <dgm:cxn modelId="{F799C848-D726-4EE0-8E63-0FC1059B38DC}" type="presParOf" srcId="{216D690C-1C8C-407B-B5B4-AF510946F9C2}" destId="{949AF5BC-01C2-4902-8432-FEA5C2397F21}" srcOrd="10" destOrd="0" presId="urn:microsoft.com/office/officeart/2005/8/layout/default"/>
    <dgm:cxn modelId="{CE32DF4C-6F4B-4866-922A-53FD3800F1FF}" type="presParOf" srcId="{216D690C-1C8C-407B-B5B4-AF510946F9C2}" destId="{E89C3B42-EC32-4BDD-BA3F-832DAC052F59}" srcOrd="11" destOrd="0" presId="urn:microsoft.com/office/officeart/2005/8/layout/default"/>
    <dgm:cxn modelId="{5B760147-6105-4116-AA88-9724F958EE59}" type="presParOf" srcId="{216D690C-1C8C-407B-B5B4-AF510946F9C2}" destId="{EFE9337A-D35C-456C-B280-7F8ED3F85B4C}" srcOrd="12" destOrd="0" presId="urn:microsoft.com/office/officeart/2005/8/layout/default"/>
    <dgm:cxn modelId="{092308B5-3E52-42E2-B6EB-D0AC3E7F82B5}" type="presParOf" srcId="{216D690C-1C8C-407B-B5B4-AF510946F9C2}" destId="{E1C565B4-DF20-4B34-93DC-67AFB5711B29}" srcOrd="13" destOrd="0" presId="urn:microsoft.com/office/officeart/2005/8/layout/default"/>
    <dgm:cxn modelId="{43A55392-0CD3-4AAB-8518-4D86D34998B9}" type="presParOf" srcId="{216D690C-1C8C-407B-B5B4-AF510946F9C2}" destId="{506E8461-F52D-42B8-B6E1-B71DCE4DE508}" srcOrd="14" destOrd="0" presId="urn:microsoft.com/office/officeart/2005/8/layout/default"/>
    <dgm:cxn modelId="{FACF0D48-98E4-401B-840E-9F0F084BDDC9}" type="presParOf" srcId="{216D690C-1C8C-407B-B5B4-AF510946F9C2}" destId="{5A320102-61CE-4CA7-BA56-B1D7064129A5}" srcOrd="15" destOrd="0" presId="urn:microsoft.com/office/officeart/2005/8/layout/default"/>
    <dgm:cxn modelId="{787C1A8E-71D8-4A8E-B0F8-C0751C9DFFB9}" type="presParOf" srcId="{216D690C-1C8C-407B-B5B4-AF510946F9C2}" destId="{68294C5F-3F6F-436D-8038-582E0A51E6CA}" srcOrd="16" destOrd="0" presId="urn:microsoft.com/office/officeart/2005/8/layout/default"/>
    <dgm:cxn modelId="{64C94C81-CACF-44E0-8D26-5476D484B243}" type="presParOf" srcId="{216D690C-1C8C-407B-B5B4-AF510946F9C2}" destId="{CCB36D9C-B9E0-45F7-937D-678F4D2ED448}" srcOrd="17" destOrd="0" presId="urn:microsoft.com/office/officeart/2005/8/layout/default"/>
    <dgm:cxn modelId="{62DFAC9A-7B99-4BD0-B52A-29A57464DDF0}" type="presParOf" srcId="{216D690C-1C8C-407B-B5B4-AF510946F9C2}" destId="{5C10F218-6985-425A-9EE6-FF2A1AFCF71B}" srcOrd="18"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CD9C10-70C3-46D6-969A-72A04F209F59}" type="doc">
      <dgm:prSet loTypeId="urn:microsoft.com/office/officeart/2005/8/layout/vList3#1" loCatId="list" qsTypeId="urn:microsoft.com/office/officeart/2005/8/quickstyle/simple5" qsCatId="simple" csTypeId="urn:microsoft.com/office/officeart/2005/8/colors/accent1_2" csCatId="accent1" phldr="1"/>
      <dgm:spPr/>
      <dgm:t>
        <a:bodyPr/>
        <a:lstStyle/>
        <a:p>
          <a:endParaRPr lang="es-ES"/>
        </a:p>
      </dgm:t>
    </dgm:pt>
    <dgm:pt modelId="{675D81DB-DF50-4A8F-869A-7B0814098ADB}">
      <dgm:prSet custT="1"/>
      <dgm:spPr>
        <a:solidFill>
          <a:schemeClr val="bg2"/>
        </a:solidFill>
      </dgm:spPr>
      <dgm:t>
        <a:bodyPr/>
        <a:lstStyle/>
        <a:p>
          <a:pPr rtl="0"/>
          <a:r>
            <a:rPr lang="es-EC" sz="1400" dirty="0">
              <a:solidFill>
                <a:schemeClr val="tx1"/>
              </a:solidFill>
            </a:rPr>
            <a:t>La llamada telefónica debe ser planificada y se deberá conseguir captar la atención del cliente</a:t>
          </a:r>
          <a:endParaRPr lang="es-ES" sz="1400" b="0" i="0" baseline="0" dirty="0">
            <a:solidFill>
              <a:schemeClr val="tx1"/>
            </a:solidFill>
          </a:endParaRPr>
        </a:p>
      </dgm:t>
    </dgm:pt>
    <dgm:pt modelId="{B5593397-67F8-423E-8AF7-845A59E847DE}" type="parTrans" cxnId="{4377EB2A-2EAC-4E06-80B7-9C6AFBD7D748}">
      <dgm:prSet/>
      <dgm:spPr/>
      <dgm:t>
        <a:bodyPr/>
        <a:lstStyle/>
        <a:p>
          <a:endParaRPr lang="es-ES" sz="1200"/>
        </a:p>
      </dgm:t>
    </dgm:pt>
    <dgm:pt modelId="{2962FEAF-CE7C-46C7-B116-C6F271202E50}" type="sibTrans" cxnId="{4377EB2A-2EAC-4E06-80B7-9C6AFBD7D748}">
      <dgm:prSet/>
      <dgm:spPr/>
      <dgm:t>
        <a:bodyPr/>
        <a:lstStyle/>
        <a:p>
          <a:endParaRPr lang="es-ES" sz="1200"/>
        </a:p>
      </dgm:t>
    </dgm:pt>
    <dgm:pt modelId="{92E07F1F-B276-4F7E-8BB3-A23DDE2A9052}" type="pres">
      <dgm:prSet presAssocID="{7ACD9C10-70C3-46D6-969A-72A04F209F59}" presName="linearFlow" presStyleCnt="0">
        <dgm:presLayoutVars>
          <dgm:dir/>
          <dgm:resizeHandles val="exact"/>
        </dgm:presLayoutVars>
      </dgm:prSet>
      <dgm:spPr/>
      <dgm:t>
        <a:bodyPr/>
        <a:lstStyle/>
        <a:p>
          <a:endParaRPr lang="es-ES"/>
        </a:p>
      </dgm:t>
    </dgm:pt>
    <dgm:pt modelId="{A328F14A-E2D1-47B0-BA92-6A221CCC17EA}" type="pres">
      <dgm:prSet presAssocID="{675D81DB-DF50-4A8F-869A-7B0814098ADB}" presName="composite" presStyleCnt="0"/>
      <dgm:spPr/>
    </dgm:pt>
    <dgm:pt modelId="{FED3BCE4-6A54-493C-BB7D-717365F0E5AE}" type="pres">
      <dgm:prSet presAssocID="{675D81DB-DF50-4A8F-869A-7B0814098ADB}" presName="imgShp" presStyleLbl="fgImgPlace1" presStyleIdx="0" presStyleCnt="1" custLinFactNeighborX="-64055" custLinFactNeighborY="26791"/>
      <dgm:spPr>
        <a:blipFill rotWithShape="0">
          <a:blip xmlns:r="http://schemas.openxmlformats.org/officeDocument/2006/relationships" r:embed="rId1"/>
          <a:stretch>
            <a:fillRect/>
          </a:stretch>
        </a:blipFill>
      </dgm:spPr>
    </dgm:pt>
    <dgm:pt modelId="{F6F5DEE4-A49C-4D7F-B960-38678811246A}" type="pres">
      <dgm:prSet presAssocID="{675D81DB-DF50-4A8F-869A-7B0814098ADB}" presName="txShp" presStyleLbl="node1" presStyleIdx="0" presStyleCnt="1" custScaleX="111250" custLinFactNeighborX="4888" custLinFactNeighborY="35721">
        <dgm:presLayoutVars>
          <dgm:bulletEnabled val="1"/>
        </dgm:presLayoutVars>
      </dgm:prSet>
      <dgm:spPr/>
      <dgm:t>
        <a:bodyPr/>
        <a:lstStyle/>
        <a:p>
          <a:endParaRPr lang="es-ES"/>
        </a:p>
      </dgm:t>
    </dgm:pt>
  </dgm:ptLst>
  <dgm:cxnLst>
    <dgm:cxn modelId="{A4E0DC5B-5E62-40DB-8930-9B19D0C3E518}" type="presOf" srcId="{7ACD9C10-70C3-46D6-969A-72A04F209F59}" destId="{92E07F1F-B276-4F7E-8BB3-A23DDE2A9052}" srcOrd="0" destOrd="0" presId="urn:microsoft.com/office/officeart/2005/8/layout/vList3#1"/>
    <dgm:cxn modelId="{2B527388-32F4-485B-B887-457C6B44D1F8}" type="presOf" srcId="{675D81DB-DF50-4A8F-869A-7B0814098ADB}" destId="{F6F5DEE4-A49C-4D7F-B960-38678811246A}" srcOrd="0" destOrd="0" presId="urn:microsoft.com/office/officeart/2005/8/layout/vList3#1"/>
    <dgm:cxn modelId="{4377EB2A-2EAC-4E06-80B7-9C6AFBD7D748}" srcId="{7ACD9C10-70C3-46D6-969A-72A04F209F59}" destId="{675D81DB-DF50-4A8F-869A-7B0814098ADB}" srcOrd="0" destOrd="0" parTransId="{B5593397-67F8-423E-8AF7-845A59E847DE}" sibTransId="{2962FEAF-CE7C-46C7-B116-C6F271202E50}"/>
    <dgm:cxn modelId="{6AD6B89A-1DBE-4326-8912-363FD3C257C0}" type="presParOf" srcId="{92E07F1F-B276-4F7E-8BB3-A23DDE2A9052}" destId="{A328F14A-E2D1-47B0-BA92-6A221CCC17EA}" srcOrd="0" destOrd="0" presId="urn:microsoft.com/office/officeart/2005/8/layout/vList3#1"/>
    <dgm:cxn modelId="{A6696C41-2BA8-4A95-B4FF-2DC990BE21C4}" type="presParOf" srcId="{A328F14A-E2D1-47B0-BA92-6A221CCC17EA}" destId="{FED3BCE4-6A54-493C-BB7D-717365F0E5AE}" srcOrd="0" destOrd="0" presId="urn:microsoft.com/office/officeart/2005/8/layout/vList3#1"/>
    <dgm:cxn modelId="{A54D8A8A-A7B6-4672-A27B-22A4C2F2D152}" type="presParOf" srcId="{A328F14A-E2D1-47B0-BA92-6A221CCC17EA}" destId="{F6F5DEE4-A49C-4D7F-B960-38678811246A}" srcOrd="1" destOrd="0" presId="urn:microsoft.com/office/officeart/2005/8/layout/vList3#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4E94F-A4BB-4865-8ADF-946F299605D6}">
      <dsp:nvSpPr>
        <dsp:cNvPr id="0" name=""/>
        <dsp:cNvSpPr/>
      </dsp:nvSpPr>
      <dsp:spPr>
        <a:xfrm>
          <a:off x="0" y="360990"/>
          <a:ext cx="11154584" cy="25515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65720" tIns="374904" rIns="865720" bIns="128016"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t>Qué es cobrar</a:t>
          </a:r>
          <a:endParaRPr lang="en-US" sz="1800" kern="1200" dirty="0"/>
        </a:p>
        <a:p>
          <a:pPr marL="171450" lvl="1" indent="-171450" algn="l" defTabSz="800100">
            <a:lnSpc>
              <a:spcPct val="90000"/>
            </a:lnSpc>
            <a:spcBef>
              <a:spcPct val="0"/>
            </a:spcBef>
            <a:spcAft>
              <a:spcPct val="15000"/>
            </a:spcAft>
            <a:buChar char="••"/>
          </a:pPr>
          <a:r>
            <a:rPr lang="es-MX" sz="1800" kern="1200" dirty="0" smtClean="0"/>
            <a:t>Información Financiera y el impacto de la morosidad en las provisiones y resultados de la IFI</a:t>
          </a:r>
          <a:endParaRPr lang="en-US" sz="1800" kern="1200" dirty="0"/>
        </a:p>
        <a:p>
          <a:pPr marL="171450" lvl="1" indent="-171450" algn="l" defTabSz="800100">
            <a:lnSpc>
              <a:spcPct val="90000"/>
            </a:lnSpc>
            <a:spcBef>
              <a:spcPct val="0"/>
            </a:spcBef>
            <a:spcAft>
              <a:spcPct val="15000"/>
            </a:spcAft>
            <a:buChar char="••"/>
          </a:pPr>
          <a:r>
            <a:rPr lang="es-EC" sz="1800" kern="1200" dirty="0" smtClean="0"/>
            <a:t>Gestión de cobranzas online</a:t>
          </a:r>
          <a:endParaRPr lang="en-US" sz="1800" kern="1200" dirty="0"/>
        </a:p>
        <a:p>
          <a:pPr marL="171450" lvl="1" indent="-171450" algn="l" defTabSz="800100">
            <a:lnSpc>
              <a:spcPct val="90000"/>
            </a:lnSpc>
            <a:spcBef>
              <a:spcPct val="0"/>
            </a:spcBef>
            <a:spcAft>
              <a:spcPct val="15000"/>
            </a:spcAft>
            <a:buChar char="••"/>
          </a:pPr>
          <a:r>
            <a:rPr lang="es-EC" sz="1800" kern="1200" dirty="0" smtClean="0"/>
            <a:t>Estrategias para la gestión de recuperación personalizada</a:t>
          </a:r>
          <a:endParaRPr lang="en-US" sz="1800" kern="1200" dirty="0"/>
        </a:p>
        <a:p>
          <a:pPr marL="342900" lvl="2" indent="-171450" algn="l" defTabSz="800100">
            <a:lnSpc>
              <a:spcPct val="90000"/>
            </a:lnSpc>
            <a:spcBef>
              <a:spcPct val="0"/>
            </a:spcBef>
            <a:spcAft>
              <a:spcPct val="15000"/>
            </a:spcAft>
            <a:buChar char="••"/>
          </a:pPr>
          <a:r>
            <a:rPr lang="es-EC" sz="1800" kern="1200" dirty="0" smtClean="0"/>
            <a:t>Tipología de clientes y el manejo de emociones</a:t>
          </a:r>
          <a:endParaRPr lang="en-US" sz="1800" kern="1200" dirty="0"/>
        </a:p>
        <a:p>
          <a:pPr marL="342900" lvl="2" indent="-171450" algn="l" defTabSz="800100">
            <a:lnSpc>
              <a:spcPct val="90000"/>
            </a:lnSpc>
            <a:spcBef>
              <a:spcPct val="0"/>
            </a:spcBef>
            <a:spcAft>
              <a:spcPct val="15000"/>
            </a:spcAft>
            <a:buChar char="••"/>
          </a:pPr>
          <a:r>
            <a:rPr lang="es-EC" sz="1800" kern="1200" dirty="0" smtClean="0"/>
            <a:t>Tipos de clientes</a:t>
          </a:r>
          <a:endParaRPr lang="en-US" sz="1800" kern="1200" dirty="0"/>
        </a:p>
        <a:p>
          <a:pPr marL="171450" lvl="1" indent="-171450" algn="l" defTabSz="800100">
            <a:lnSpc>
              <a:spcPct val="90000"/>
            </a:lnSpc>
            <a:spcBef>
              <a:spcPct val="0"/>
            </a:spcBef>
            <a:spcAft>
              <a:spcPct val="15000"/>
            </a:spcAft>
            <a:buChar char="••"/>
          </a:pPr>
          <a:r>
            <a:rPr lang="es-EC" sz="1800" kern="1200" dirty="0" smtClean="0"/>
            <a:t>Técnicas para el manejo de objeciones</a:t>
          </a:r>
          <a:endParaRPr lang="en-US" sz="1800" kern="1200" dirty="0"/>
        </a:p>
      </dsp:txBody>
      <dsp:txXfrm>
        <a:off x="0" y="360990"/>
        <a:ext cx="11154584" cy="2551500"/>
      </dsp:txXfrm>
    </dsp:sp>
    <dsp:sp modelId="{80CEDCEC-B7AA-44FE-AB71-6DE8C3CBC404}">
      <dsp:nvSpPr>
        <dsp:cNvPr id="0" name=""/>
        <dsp:cNvSpPr/>
      </dsp:nvSpPr>
      <dsp:spPr>
        <a:xfrm>
          <a:off x="557729" y="95310"/>
          <a:ext cx="7808208" cy="53136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5132" tIns="0" rIns="295132" bIns="0" numCol="1" spcCol="1270" anchor="ctr" anchorCtr="0">
          <a:noAutofit/>
        </a:bodyPr>
        <a:lstStyle/>
        <a:p>
          <a:pPr lvl="0" algn="l" defTabSz="800100">
            <a:lnSpc>
              <a:spcPct val="90000"/>
            </a:lnSpc>
            <a:spcBef>
              <a:spcPct val="0"/>
            </a:spcBef>
            <a:spcAft>
              <a:spcPct val="35000"/>
            </a:spcAft>
          </a:pPr>
          <a:r>
            <a:rPr lang="es-EC" sz="1800" kern="1200" smtClean="0"/>
            <a:t>La cobranza y la psicología del cliente</a:t>
          </a:r>
          <a:endParaRPr lang="en-US" sz="1800" kern="1200"/>
        </a:p>
      </dsp:txBody>
      <dsp:txXfrm>
        <a:off x="583668" y="121249"/>
        <a:ext cx="7756330" cy="479482"/>
      </dsp:txXfrm>
    </dsp:sp>
    <dsp:sp modelId="{521A1C79-B3BE-482B-9CDF-E4C5476A2AEA}">
      <dsp:nvSpPr>
        <dsp:cNvPr id="0" name=""/>
        <dsp:cNvSpPr/>
      </dsp:nvSpPr>
      <dsp:spPr>
        <a:xfrm>
          <a:off x="0" y="3275370"/>
          <a:ext cx="11154584" cy="76545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65720" tIns="374904" rIns="865720" bIns="128016"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t>Negociación y persuasión</a:t>
          </a:r>
          <a:endParaRPr lang="en-US" sz="1800" kern="1200" dirty="0"/>
        </a:p>
      </dsp:txBody>
      <dsp:txXfrm>
        <a:off x="0" y="3275370"/>
        <a:ext cx="11154584" cy="765450"/>
      </dsp:txXfrm>
    </dsp:sp>
    <dsp:sp modelId="{7DC446B5-359B-424D-A182-A7B2FC6D49B5}">
      <dsp:nvSpPr>
        <dsp:cNvPr id="0" name=""/>
        <dsp:cNvSpPr/>
      </dsp:nvSpPr>
      <dsp:spPr>
        <a:xfrm>
          <a:off x="557729" y="3009690"/>
          <a:ext cx="7808208" cy="53136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5132" tIns="0" rIns="295132" bIns="0" numCol="1" spcCol="1270" anchor="ctr" anchorCtr="0">
          <a:noAutofit/>
        </a:bodyPr>
        <a:lstStyle/>
        <a:p>
          <a:pPr lvl="0" algn="l" defTabSz="800100">
            <a:lnSpc>
              <a:spcPct val="90000"/>
            </a:lnSpc>
            <a:spcBef>
              <a:spcPct val="0"/>
            </a:spcBef>
            <a:spcAft>
              <a:spcPct val="35000"/>
            </a:spcAft>
          </a:pPr>
          <a:r>
            <a:rPr lang="es-EC" sz="1800" kern="1200" smtClean="0"/>
            <a:t>Negociación: Anatomía de los conflictos, los tres cerebros</a:t>
          </a:r>
          <a:endParaRPr lang="en-US" sz="1800" kern="1200"/>
        </a:p>
      </dsp:txBody>
      <dsp:txXfrm>
        <a:off x="583668" y="3035629"/>
        <a:ext cx="7756330" cy="479482"/>
      </dsp:txXfrm>
    </dsp:sp>
    <dsp:sp modelId="{D0BB81B2-AE31-4F1E-BB6A-9B97C2AEBE3A}">
      <dsp:nvSpPr>
        <dsp:cNvPr id="0" name=""/>
        <dsp:cNvSpPr/>
      </dsp:nvSpPr>
      <dsp:spPr>
        <a:xfrm>
          <a:off x="0" y="4403700"/>
          <a:ext cx="11154584" cy="1360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65720" tIns="374904" rIns="865720" bIns="128016"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t>La comunicación oral y comunicación no verbal</a:t>
          </a:r>
          <a:endParaRPr lang="en-US" sz="1800" kern="1200" dirty="0"/>
        </a:p>
        <a:p>
          <a:pPr marL="171450" lvl="1" indent="-171450" algn="l" defTabSz="800100">
            <a:lnSpc>
              <a:spcPct val="90000"/>
            </a:lnSpc>
            <a:spcBef>
              <a:spcPct val="0"/>
            </a:spcBef>
            <a:spcAft>
              <a:spcPct val="15000"/>
            </a:spcAft>
            <a:buChar char="••"/>
          </a:pPr>
          <a:r>
            <a:rPr lang="es-EC" sz="1800" kern="1200" dirty="0" smtClean="0"/>
            <a:t>Los pasos para una comunicación efectiva</a:t>
          </a:r>
          <a:endParaRPr lang="en-US" sz="1800" kern="1200" dirty="0"/>
        </a:p>
        <a:p>
          <a:pPr marL="171450" lvl="1" indent="-171450" algn="l" defTabSz="800100">
            <a:lnSpc>
              <a:spcPct val="90000"/>
            </a:lnSpc>
            <a:spcBef>
              <a:spcPct val="0"/>
            </a:spcBef>
            <a:spcAft>
              <a:spcPct val="15000"/>
            </a:spcAft>
            <a:buChar char="••"/>
          </a:pPr>
          <a:r>
            <a:rPr lang="es-EC" sz="1800" kern="1200" smtClean="0"/>
            <a:t>Barreras y brechas comunicacionales. La aplicación de la PN</a:t>
          </a:r>
          <a:endParaRPr lang="en-US" sz="1800" kern="1200" dirty="0"/>
        </a:p>
      </dsp:txBody>
      <dsp:txXfrm>
        <a:off x="0" y="4403700"/>
        <a:ext cx="11154584" cy="1360800"/>
      </dsp:txXfrm>
    </dsp:sp>
    <dsp:sp modelId="{10740175-4C2F-4BCF-B6B9-CA050B5EEA9E}">
      <dsp:nvSpPr>
        <dsp:cNvPr id="0" name=""/>
        <dsp:cNvSpPr/>
      </dsp:nvSpPr>
      <dsp:spPr>
        <a:xfrm>
          <a:off x="557729" y="4138020"/>
          <a:ext cx="7808208" cy="53136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5132" tIns="0" rIns="295132" bIns="0" numCol="1" spcCol="1270" anchor="ctr" anchorCtr="0">
          <a:noAutofit/>
        </a:bodyPr>
        <a:lstStyle/>
        <a:p>
          <a:pPr lvl="0" algn="l" defTabSz="800100">
            <a:lnSpc>
              <a:spcPct val="90000"/>
            </a:lnSpc>
            <a:spcBef>
              <a:spcPct val="0"/>
            </a:spcBef>
            <a:spcAft>
              <a:spcPct val="35000"/>
            </a:spcAft>
          </a:pPr>
          <a:r>
            <a:rPr lang="es-EC" sz="1800" kern="1200" smtClean="0"/>
            <a:t>Comunicación: Camino al manejo de conflictos</a:t>
          </a:r>
          <a:endParaRPr lang="en-US" sz="1800" kern="1200"/>
        </a:p>
      </dsp:txBody>
      <dsp:txXfrm>
        <a:off x="583668" y="4163959"/>
        <a:ext cx="7756330"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79B72-0517-46AF-8C87-5DA3CF0D2A07}">
      <dsp:nvSpPr>
        <dsp:cNvPr id="0" name=""/>
        <dsp:cNvSpPr/>
      </dsp:nvSpPr>
      <dsp:spPr>
        <a:xfrm>
          <a:off x="651801" y="0"/>
          <a:ext cx="7387080" cy="294778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EE58BC-B778-4DC3-B7C4-0D69AFFBF859}">
      <dsp:nvSpPr>
        <dsp:cNvPr id="0" name=""/>
        <dsp:cNvSpPr/>
      </dsp:nvSpPr>
      <dsp:spPr>
        <a:xfrm>
          <a:off x="0" y="884334"/>
          <a:ext cx="2607204" cy="1179112"/>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a:t>Aparecen en épocas de crisis.</a:t>
          </a:r>
        </a:p>
        <a:p>
          <a:pPr lvl="0" algn="ctr" defTabSz="666750">
            <a:lnSpc>
              <a:spcPct val="90000"/>
            </a:lnSpc>
            <a:spcBef>
              <a:spcPct val="0"/>
            </a:spcBef>
            <a:spcAft>
              <a:spcPct val="35000"/>
            </a:spcAft>
          </a:pPr>
          <a:r>
            <a:rPr lang="es-EC" sz="1500" kern="1200" dirty="0"/>
            <a:t>Despedidos de trabajos</a:t>
          </a:r>
        </a:p>
        <a:p>
          <a:pPr lvl="0" algn="ctr" defTabSz="666750">
            <a:lnSpc>
              <a:spcPct val="90000"/>
            </a:lnSpc>
            <a:spcBef>
              <a:spcPct val="0"/>
            </a:spcBef>
            <a:spcAft>
              <a:spcPct val="35000"/>
            </a:spcAft>
          </a:pPr>
          <a:r>
            <a:rPr lang="es-EC" sz="1500" kern="1200" dirty="0"/>
            <a:t>No pueden abrir sus negocios</a:t>
          </a:r>
          <a:endParaRPr lang="en-US" sz="1500" kern="1200" dirty="0"/>
        </a:p>
      </dsp:txBody>
      <dsp:txXfrm>
        <a:off x="57560" y="941894"/>
        <a:ext cx="2492084" cy="1063992"/>
      </dsp:txXfrm>
    </dsp:sp>
    <dsp:sp modelId="{2F3C1839-2190-4043-B485-7F32AFEDD39F}">
      <dsp:nvSpPr>
        <dsp:cNvPr id="0" name=""/>
        <dsp:cNvSpPr/>
      </dsp:nvSpPr>
      <dsp:spPr>
        <a:xfrm>
          <a:off x="3041739" y="884334"/>
          <a:ext cx="2607204" cy="1179112"/>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a:t>Pagarían si pudieran.</a:t>
          </a:r>
        </a:p>
        <a:p>
          <a:pPr lvl="0" algn="ctr" defTabSz="666750">
            <a:lnSpc>
              <a:spcPct val="90000"/>
            </a:lnSpc>
            <a:spcBef>
              <a:spcPct val="0"/>
            </a:spcBef>
            <a:spcAft>
              <a:spcPct val="35000"/>
            </a:spcAft>
          </a:pPr>
          <a:r>
            <a:rPr lang="es-EC" sz="1500" kern="1200" dirty="0"/>
            <a:t>Son de buena fe.</a:t>
          </a:r>
          <a:endParaRPr lang="en-US" sz="1500" kern="1200" dirty="0"/>
        </a:p>
      </dsp:txBody>
      <dsp:txXfrm>
        <a:off x="3099299" y="941894"/>
        <a:ext cx="2492084" cy="1063992"/>
      </dsp:txXfrm>
    </dsp:sp>
    <dsp:sp modelId="{7591D778-38C0-4838-A9F7-7BA27162883F}">
      <dsp:nvSpPr>
        <dsp:cNvPr id="0" name=""/>
        <dsp:cNvSpPr/>
      </dsp:nvSpPr>
      <dsp:spPr>
        <a:xfrm>
          <a:off x="6083478" y="884334"/>
          <a:ext cx="2607204" cy="1179112"/>
        </a:xfrm>
        <a:prstGeom prst="roundRect">
          <a:avLst/>
        </a:prstGeom>
        <a:solidFill>
          <a:schemeClr val="accent5"/>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a:t>Pagarán cuando tengan medios económicos, tiempo y facilidades para hacerlo.</a:t>
          </a:r>
          <a:endParaRPr lang="en-US" sz="1500" kern="1200" dirty="0"/>
        </a:p>
      </dsp:txBody>
      <dsp:txXfrm>
        <a:off x="6141038" y="941894"/>
        <a:ext cx="2492084" cy="10639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BD1E-1564-4991-A2B3-94CABAC5BB6E}">
      <dsp:nvSpPr>
        <dsp:cNvPr id="0" name=""/>
        <dsp:cNvSpPr/>
      </dsp:nvSpPr>
      <dsp:spPr>
        <a:xfrm>
          <a:off x="0" y="35704"/>
          <a:ext cx="7870055" cy="748800"/>
        </a:xfrm>
        <a:prstGeom prst="round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kern="1200"/>
            <a:t>Su administración es un desastre.</a:t>
          </a:r>
        </a:p>
      </dsp:txBody>
      <dsp:txXfrm>
        <a:off x="36553" y="72257"/>
        <a:ext cx="7796949" cy="675694"/>
      </dsp:txXfrm>
    </dsp:sp>
    <dsp:sp modelId="{0AE7863B-DB0D-4865-AD77-557B2EAB4325}">
      <dsp:nvSpPr>
        <dsp:cNvPr id="0" name=""/>
        <dsp:cNvSpPr/>
      </dsp:nvSpPr>
      <dsp:spPr>
        <a:xfrm>
          <a:off x="0" y="899704"/>
          <a:ext cx="7870055" cy="748800"/>
        </a:xfrm>
        <a:prstGeom prst="roundRect">
          <a:avLst/>
        </a:prstGeom>
        <a:gradFill rotWithShape="0">
          <a:gsLst>
            <a:gs pos="0">
              <a:schemeClr val="accent5">
                <a:hueOff val="1064336"/>
                <a:satOff val="-1021"/>
                <a:lumOff val="-6732"/>
                <a:alphaOff val="0"/>
                <a:tint val="98000"/>
                <a:lumMod val="110000"/>
              </a:schemeClr>
            </a:gs>
            <a:gs pos="84000">
              <a:schemeClr val="accent5">
                <a:hueOff val="1064336"/>
                <a:satOff val="-1021"/>
                <a:lumOff val="-6732"/>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kern="1200"/>
            <a:t>No existe un manejo del flujo de efectivo.</a:t>
          </a:r>
        </a:p>
      </dsp:txBody>
      <dsp:txXfrm>
        <a:off x="36553" y="936257"/>
        <a:ext cx="7796949" cy="675694"/>
      </dsp:txXfrm>
    </dsp:sp>
    <dsp:sp modelId="{F57ED3C3-BF90-4B6A-AC08-A4321A213A5E}">
      <dsp:nvSpPr>
        <dsp:cNvPr id="0" name=""/>
        <dsp:cNvSpPr/>
      </dsp:nvSpPr>
      <dsp:spPr>
        <a:xfrm>
          <a:off x="0" y="1763704"/>
          <a:ext cx="7870055" cy="748800"/>
        </a:xfrm>
        <a:prstGeom prst="roundRect">
          <a:avLst/>
        </a:prstGeom>
        <a:gradFill rotWithShape="0">
          <a:gsLst>
            <a:gs pos="0">
              <a:schemeClr val="accent5">
                <a:hueOff val="2128673"/>
                <a:satOff val="-2041"/>
                <a:lumOff val="-13463"/>
                <a:alphaOff val="0"/>
                <a:tint val="98000"/>
                <a:lumMod val="110000"/>
              </a:schemeClr>
            </a:gs>
            <a:gs pos="84000">
              <a:schemeClr val="accent5">
                <a:hueOff val="2128673"/>
                <a:satOff val="-2041"/>
                <a:lumOff val="-13463"/>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kern="1200" dirty="0"/>
            <a:t>P</a:t>
          </a:r>
          <a:r>
            <a:rPr lang="es-ES" sz="1600" kern="1200" dirty="0"/>
            <a:t>refieren gastar en vanidades o en comodidades innecesarias.</a:t>
          </a:r>
          <a:endParaRPr lang="es-EC" sz="1600" kern="1200" dirty="0"/>
        </a:p>
      </dsp:txBody>
      <dsp:txXfrm>
        <a:off x="36553" y="1800257"/>
        <a:ext cx="7796949" cy="675694"/>
      </dsp:txXfrm>
    </dsp:sp>
    <dsp:sp modelId="{F89421CA-8855-4142-8E1C-4EF5270A1F4A}">
      <dsp:nvSpPr>
        <dsp:cNvPr id="0" name=""/>
        <dsp:cNvSpPr/>
      </dsp:nvSpPr>
      <dsp:spPr>
        <a:xfrm>
          <a:off x="0" y="2627704"/>
          <a:ext cx="7870055" cy="748800"/>
        </a:xfrm>
        <a:prstGeom prst="roundRect">
          <a:avLst/>
        </a:prstGeom>
        <a:gradFill rotWithShape="0">
          <a:gsLst>
            <a:gs pos="0">
              <a:schemeClr val="accent5">
                <a:hueOff val="3193009"/>
                <a:satOff val="-3062"/>
                <a:lumOff val="-20195"/>
                <a:alphaOff val="0"/>
                <a:tint val="98000"/>
                <a:lumMod val="110000"/>
              </a:schemeClr>
            </a:gs>
            <a:gs pos="84000">
              <a:schemeClr val="accent5">
                <a:hueOff val="3193009"/>
                <a:satOff val="-3062"/>
                <a:lumOff val="-20195"/>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kern="1200" dirty="0"/>
            <a:t>Son despistados.</a:t>
          </a:r>
        </a:p>
      </dsp:txBody>
      <dsp:txXfrm>
        <a:off x="36553" y="2664257"/>
        <a:ext cx="7796949" cy="6756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2CB53-64D0-4B46-AE6C-C6AA4E77DC41}">
      <dsp:nvSpPr>
        <dsp:cNvPr id="0" name=""/>
        <dsp:cNvSpPr/>
      </dsp:nvSpPr>
      <dsp:spPr>
        <a:xfrm>
          <a:off x="1408774" y="2063"/>
          <a:ext cx="1612687" cy="1612687"/>
        </a:xfrm>
        <a:prstGeom prst="ellipse">
          <a:avLst/>
        </a:prstGeom>
        <a:solidFill>
          <a:schemeClr val="accent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46164D0D-67EC-42B0-A72D-53FE16C8270F}">
      <dsp:nvSpPr>
        <dsp:cNvPr id="0" name=""/>
        <dsp:cNvSpPr/>
      </dsp:nvSpPr>
      <dsp:spPr>
        <a:xfrm>
          <a:off x="1752461" y="345751"/>
          <a:ext cx="925312" cy="9253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C18B98B2-61A6-4400-A7EB-C6A86AE8D13B}">
      <dsp:nvSpPr>
        <dsp:cNvPr id="0" name=""/>
        <dsp:cNvSpPr/>
      </dsp:nvSpPr>
      <dsp:spPr>
        <a:xfrm>
          <a:off x="585629" y="2117063"/>
          <a:ext cx="3258977"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defRPr cap="all"/>
          </a:pPr>
          <a:r>
            <a:rPr lang="es-EC" sz="1400" kern="1200" dirty="0"/>
            <a:t>Tienen liquidez, pero no se preocupan por nada ni siquiera por sus finanzas, o negocio</a:t>
          </a:r>
          <a:endParaRPr lang="en-US" sz="1400" kern="1200" dirty="0"/>
        </a:p>
      </dsp:txBody>
      <dsp:txXfrm>
        <a:off x="585629" y="2117063"/>
        <a:ext cx="3258977" cy="742500"/>
      </dsp:txXfrm>
    </dsp:sp>
    <dsp:sp modelId="{F284E64C-9CB1-4279-841C-B737530B7F91}">
      <dsp:nvSpPr>
        <dsp:cNvPr id="0" name=""/>
        <dsp:cNvSpPr/>
      </dsp:nvSpPr>
      <dsp:spPr>
        <a:xfrm>
          <a:off x="4822794" y="2063"/>
          <a:ext cx="1612687" cy="1612687"/>
        </a:xfrm>
        <a:prstGeom prst="ellipse">
          <a:avLst/>
        </a:prstGeom>
        <a:solidFill>
          <a:schemeClr val="accent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81CAC3F9-2A7E-4D4D-A4B3-F067B237F08A}">
      <dsp:nvSpPr>
        <dsp:cNvPr id="0" name=""/>
        <dsp:cNvSpPr/>
      </dsp:nvSpPr>
      <dsp:spPr>
        <a:xfrm>
          <a:off x="5166481" y="345751"/>
          <a:ext cx="925312" cy="92531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66590EB1-AF01-4B31-BC73-DA13BFED7687}">
      <dsp:nvSpPr>
        <dsp:cNvPr id="0" name=""/>
        <dsp:cNvSpPr/>
      </dsp:nvSpPr>
      <dsp:spPr>
        <a:xfrm>
          <a:off x="4307263" y="2117063"/>
          <a:ext cx="264375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defRPr cap="all"/>
          </a:pPr>
          <a:r>
            <a:rPr lang="es-EC" sz="1400" kern="1200" dirty="0"/>
            <a:t>No gestionan bien su tiempo y su dinero.</a:t>
          </a:r>
        </a:p>
        <a:p>
          <a:pPr lvl="0" algn="ctr" defTabSz="622300">
            <a:lnSpc>
              <a:spcPct val="100000"/>
            </a:lnSpc>
            <a:spcBef>
              <a:spcPct val="0"/>
            </a:spcBef>
            <a:spcAft>
              <a:spcPct val="35000"/>
            </a:spcAft>
            <a:defRPr cap="all"/>
          </a:pPr>
          <a:r>
            <a:rPr lang="es-EC" sz="1400" kern="1200" dirty="0"/>
            <a:t>Problemas de dirección.</a:t>
          </a:r>
          <a:endParaRPr lang="en-US" sz="1400" kern="1200" dirty="0"/>
        </a:p>
      </dsp:txBody>
      <dsp:txXfrm>
        <a:off x="4307263" y="2117063"/>
        <a:ext cx="2643750" cy="742500"/>
      </dsp:txXfrm>
    </dsp:sp>
    <dsp:sp modelId="{C0EF3E15-123D-4A66-9F3C-90DF728D8B2C}">
      <dsp:nvSpPr>
        <dsp:cNvPr id="0" name=""/>
        <dsp:cNvSpPr/>
      </dsp:nvSpPr>
      <dsp:spPr>
        <a:xfrm>
          <a:off x="7929200" y="2063"/>
          <a:ext cx="1612687" cy="1612687"/>
        </a:xfrm>
        <a:prstGeom prst="ellipse">
          <a:avLst/>
        </a:prstGeom>
        <a:solidFill>
          <a:schemeClr val="accent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F5C062B0-6830-4C75-95B7-99CF9D202887}">
      <dsp:nvSpPr>
        <dsp:cNvPr id="0" name=""/>
        <dsp:cNvSpPr/>
      </dsp:nvSpPr>
      <dsp:spPr>
        <a:xfrm>
          <a:off x="8272888" y="345751"/>
          <a:ext cx="925312" cy="92531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6BB6DAEA-DAB9-4C79-97EB-B7490554D1DF}">
      <dsp:nvSpPr>
        <dsp:cNvPr id="0" name=""/>
        <dsp:cNvSpPr/>
      </dsp:nvSpPr>
      <dsp:spPr>
        <a:xfrm>
          <a:off x="7413669" y="2117063"/>
          <a:ext cx="264375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defRPr cap="all"/>
          </a:pPr>
          <a:r>
            <a:rPr lang="es-EC" sz="1400" kern="1200"/>
            <a:t>Prefieren las actividades de diversión.</a:t>
          </a:r>
          <a:endParaRPr lang="en-US" sz="1400" kern="1200"/>
        </a:p>
      </dsp:txBody>
      <dsp:txXfrm>
        <a:off x="7413669" y="2117063"/>
        <a:ext cx="2643750" cy="7425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AA222-9746-4B63-A660-7EB6F540C27D}">
      <dsp:nvSpPr>
        <dsp:cNvPr id="0" name=""/>
        <dsp:cNvSpPr/>
      </dsp:nvSpPr>
      <dsp:spPr>
        <a:xfrm>
          <a:off x="0" y="44254"/>
          <a:ext cx="2461087" cy="1476652"/>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Bloquean voluntariamente el pago.</a:t>
          </a:r>
          <a:endParaRPr lang="es-EC" sz="1600" kern="1200" dirty="0"/>
        </a:p>
      </dsp:txBody>
      <dsp:txXfrm>
        <a:off x="0" y="44254"/>
        <a:ext cx="2461087" cy="1476652"/>
      </dsp:txXfrm>
    </dsp:sp>
    <dsp:sp modelId="{D8C820D3-C434-4A54-8574-02E2AAD5675C}">
      <dsp:nvSpPr>
        <dsp:cNvPr id="0" name=""/>
        <dsp:cNvSpPr/>
      </dsp:nvSpPr>
      <dsp:spPr>
        <a:xfrm>
          <a:off x="2707196" y="44254"/>
          <a:ext cx="2461087" cy="1476652"/>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t>Controversia con el acreedor.</a:t>
          </a:r>
        </a:p>
      </dsp:txBody>
      <dsp:txXfrm>
        <a:off x="2707196" y="44254"/>
        <a:ext cx="2461087" cy="1476652"/>
      </dsp:txXfrm>
    </dsp:sp>
    <dsp:sp modelId="{C5601042-7338-4F9F-B25C-BADF9EB38574}">
      <dsp:nvSpPr>
        <dsp:cNvPr id="0" name=""/>
        <dsp:cNvSpPr/>
      </dsp:nvSpPr>
      <dsp:spPr>
        <a:xfrm>
          <a:off x="5414392" y="44254"/>
          <a:ext cx="2461087" cy="1476652"/>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a:t>Pagarán si el acreedor les soluciona el problema.</a:t>
          </a:r>
          <a:endParaRPr lang="es-EC" sz="1600" kern="1200" dirty="0"/>
        </a:p>
      </dsp:txBody>
      <dsp:txXfrm>
        <a:off x="5414392" y="44254"/>
        <a:ext cx="2461087" cy="1476652"/>
      </dsp:txXfrm>
    </dsp:sp>
    <dsp:sp modelId="{D32E2E05-B99C-4DCE-A92A-BAF26DDC8807}">
      <dsp:nvSpPr>
        <dsp:cNvPr id="0" name=""/>
        <dsp:cNvSpPr/>
      </dsp:nvSpPr>
      <dsp:spPr>
        <a:xfrm>
          <a:off x="0" y="1767015"/>
          <a:ext cx="2461087" cy="1476652"/>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a:t>Consideran que hay algún problema con el servicio o producto adquirido.</a:t>
          </a:r>
          <a:endParaRPr lang="es-EC" sz="1600" kern="1200" dirty="0"/>
        </a:p>
      </dsp:txBody>
      <dsp:txXfrm>
        <a:off x="0" y="1767015"/>
        <a:ext cx="2461087" cy="1476652"/>
      </dsp:txXfrm>
    </dsp:sp>
    <dsp:sp modelId="{E0CD686E-A77B-4330-95CD-E1EECC3F1226}">
      <dsp:nvSpPr>
        <dsp:cNvPr id="0" name=""/>
        <dsp:cNvSpPr/>
      </dsp:nvSpPr>
      <dsp:spPr>
        <a:xfrm>
          <a:off x="2707196" y="1767015"/>
          <a:ext cx="2461087" cy="1476652"/>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t>Iliquidez temporal por cuentas por cobrar</a:t>
          </a:r>
        </a:p>
      </dsp:txBody>
      <dsp:txXfrm>
        <a:off x="2707196" y="1767015"/>
        <a:ext cx="2461087" cy="1476652"/>
      </dsp:txXfrm>
    </dsp:sp>
    <dsp:sp modelId="{7FAAF7EC-636B-4AB3-9ED2-B12AED4A9B59}">
      <dsp:nvSpPr>
        <dsp:cNvPr id="0" name=""/>
        <dsp:cNvSpPr/>
      </dsp:nvSpPr>
      <dsp:spPr>
        <a:xfrm>
          <a:off x="5414392" y="1767015"/>
          <a:ext cx="2461087" cy="1476652"/>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Sucede cuando el asesor no llega con la forma o palabras adecuadas al socio deudor y pierde la relación.</a:t>
          </a:r>
          <a:endParaRPr lang="es-EC" sz="1600" kern="1200" dirty="0"/>
        </a:p>
      </dsp:txBody>
      <dsp:txXfrm>
        <a:off x="5414392" y="1767015"/>
        <a:ext cx="2461087" cy="14766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43D0F-17C2-4023-8B70-44E5E925989D}">
      <dsp:nvSpPr>
        <dsp:cNvPr id="0" name=""/>
        <dsp:cNvSpPr/>
      </dsp:nvSpPr>
      <dsp:spPr>
        <a:xfrm rot="5400000">
          <a:off x="585526" y="777537"/>
          <a:ext cx="1341672" cy="2232512"/>
        </a:xfrm>
        <a:prstGeom prst="corner">
          <a:avLst>
            <a:gd name="adj1" fmla="val 16120"/>
            <a:gd name="adj2" fmla="val 1611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7CF30E-6564-4F91-AF28-4FEF933449D5}">
      <dsp:nvSpPr>
        <dsp:cNvPr id="0" name=""/>
        <dsp:cNvSpPr/>
      </dsp:nvSpPr>
      <dsp:spPr>
        <a:xfrm>
          <a:off x="361568" y="1444577"/>
          <a:ext cx="2015524" cy="1766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a:t>Se niegan a pagar.</a:t>
          </a:r>
          <a:endParaRPr lang="es-EC" sz="1800" kern="1200" dirty="0"/>
        </a:p>
      </dsp:txBody>
      <dsp:txXfrm>
        <a:off x="361568" y="1444577"/>
        <a:ext cx="2015524" cy="1766725"/>
      </dsp:txXfrm>
    </dsp:sp>
    <dsp:sp modelId="{09A4B2EF-DE37-406B-B3B3-16716DB6F693}">
      <dsp:nvSpPr>
        <dsp:cNvPr id="0" name=""/>
        <dsp:cNvSpPr/>
      </dsp:nvSpPr>
      <dsp:spPr>
        <a:xfrm>
          <a:off x="1996805" y="613177"/>
          <a:ext cx="380287" cy="380287"/>
        </a:xfrm>
        <a:prstGeom prst="triangle">
          <a:avLst>
            <a:gd name="adj" fmla="val 100000"/>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056F4B-93A9-40A9-B801-0E10475C2C03}">
      <dsp:nvSpPr>
        <dsp:cNvPr id="0" name=""/>
        <dsp:cNvSpPr/>
      </dsp:nvSpPr>
      <dsp:spPr>
        <a:xfrm rot="5400000">
          <a:off x="3052922" y="166977"/>
          <a:ext cx="1341672" cy="2232512"/>
        </a:xfrm>
        <a:prstGeom prst="corner">
          <a:avLst>
            <a:gd name="adj1" fmla="val 16120"/>
            <a:gd name="adj2" fmla="val 16110"/>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B441A6-7104-4ABC-B6C0-17327B26315E}">
      <dsp:nvSpPr>
        <dsp:cNvPr id="0" name=""/>
        <dsp:cNvSpPr/>
      </dsp:nvSpPr>
      <dsp:spPr>
        <a:xfrm>
          <a:off x="2828964" y="834017"/>
          <a:ext cx="2015524" cy="1766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a:t>Piensan que leyes eliminan deudas.</a:t>
          </a:r>
          <a:endParaRPr lang="es-EC" sz="1800" kern="1200" dirty="0"/>
        </a:p>
      </dsp:txBody>
      <dsp:txXfrm>
        <a:off x="2828964" y="834017"/>
        <a:ext cx="2015524" cy="1766725"/>
      </dsp:txXfrm>
    </dsp:sp>
    <dsp:sp modelId="{1114CB30-A145-417D-B7D1-01753C72588D}">
      <dsp:nvSpPr>
        <dsp:cNvPr id="0" name=""/>
        <dsp:cNvSpPr/>
      </dsp:nvSpPr>
      <dsp:spPr>
        <a:xfrm>
          <a:off x="4464201" y="2617"/>
          <a:ext cx="380287" cy="380287"/>
        </a:xfrm>
        <a:prstGeom prst="triangle">
          <a:avLst>
            <a:gd name="adj" fmla="val 100000"/>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56D8C8-DDA0-4D87-A82B-3DBB2CC0AB30}">
      <dsp:nvSpPr>
        <dsp:cNvPr id="0" name=""/>
        <dsp:cNvSpPr/>
      </dsp:nvSpPr>
      <dsp:spPr>
        <a:xfrm rot="5400000">
          <a:off x="5520318" y="-443581"/>
          <a:ext cx="1341672" cy="2232512"/>
        </a:xfrm>
        <a:prstGeom prst="corner">
          <a:avLst>
            <a:gd name="adj1" fmla="val 16120"/>
            <a:gd name="adj2" fmla="val 16110"/>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374612-97E2-4F91-BF28-222BBC31900B}">
      <dsp:nvSpPr>
        <dsp:cNvPr id="0" name=""/>
        <dsp:cNvSpPr/>
      </dsp:nvSpPr>
      <dsp:spPr>
        <a:xfrm>
          <a:off x="5285634" y="223458"/>
          <a:ext cx="2317188" cy="1766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a:t>Consideran que la cantidad o conceptos demandados.</a:t>
          </a:r>
          <a:endParaRPr lang="es-EC" sz="1800" kern="1200" dirty="0"/>
        </a:p>
      </dsp:txBody>
      <dsp:txXfrm>
        <a:off x="5285634" y="223458"/>
        <a:ext cx="2317188" cy="17667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85E83-DAE2-4376-85DE-21CC8F4A939D}">
      <dsp:nvSpPr>
        <dsp:cNvPr id="0" name=""/>
        <dsp:cNvSpPr/>
      </dsp:nvSpPr>
      <dsp:spPr>
        <a:xfrm>
          <a:off x="0" y="438876"/>
          <a:ext cx="7130820" cy="453600"/>
        </a:xfrm>
        <a:prstGeom prst="rect">
          <a:avLst/>
        </a:prstGeom>
        <a:solidFill>
          <a:schemeClr val="lt1">
            <a:alpha val="90000"/>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52577B-5FE0-4833-83B2-D457378CE09F}">
      <dsp:nvSpPr>
        <dsp:cNvPr id="0" name=""/>
        <dsp:cNvSpPr/>
      </dsp:nvSpPr>
      <dsp:spPr>
        <a:xfrm>
          <a:off x="356541" y="173196"/>
          <a:ext cx="4991574" cy="531360"/>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670" tIns="0" rIns="188670" bIns="0" numCol="1" spcCol="1270" anchor="ctr" anchorCtr="0">
          <a:noAutofit/>
        </a:bodyPr>
        <a:lstStyle/>
        <a:p>
          <a:pPr lvl="0" algn="l" defTabSz="800100">
            <a:lnSpc>
              <a:spcPct val="90000"/>
            </a:lnSpc>
            <a:spcBef>
              <a:spcPct val="0"/>
            </a:spcBef>
            <a:spcAft>
              <a:spcPct val="35000"/>
            </a:spcAft>
          </a:pPr>
          <a:r>
            <a:rPr lang="es-EC" sz="1800" kern="1200" dirty="0"/>
            <a:t>Formado por empresarios y empresas.</a:t>
          </a:r>
          <a:endParaRPr lang="en-US" sz="1800" kern="1200" dirty="0"/>
        </a:p>
      </dsp:txBody>
      <dsp:txXfrm>
        <a:off x="382480" y="199135"/>
        <a:ext cx="4939696" cy="479482"/>
      </dsp:txXfrm>
    </dsp:sp>
    <dsp:sp modelId="{49EBFA6D-6D74-4881-B988-59E8542FD056}">
      <dsp:nvSpPr>
        <dsp:cNvPr id="0" name=""/>
        <dsp:cNvSpPr/>
      </dsp:nvSpPr>
      <dsp:spPr>
        <a:xfrm>
          <a:off x="0" y="1336824"/>
          <a:ext cx="7130820" cy="453600"/>
        </a:xfrm>
        <a:prstGeom prst="rect">
          <a:avLst/>
        </a:prstGeom>
        <a:solidFill>
          <a:schemeClr val="lt1">
            <a:alpha val="90000"/>
            <a:hueOff val="0"/>
            <a:satOff val="0"/>
            <a:lumOff val="0"/>
            <a:alphaOff val="0"/>
          </a:schemeClr>
        </a:solidFill>
        <a:ln w="22225" cap="rnd" cmpd="sng" algn="ctr">
          <a:solidFill>
            <a:schemeClr val="accent5">
              <a:hueOff val="1596505"/>
              <a:satOff val="-1531"/>
              <a:lumOff val="-10098"/>
              <a:alphaOff val="0"/>
            </a:schemeClr>
          </a:solidFill>
          <a:prstDash val="solid"/>
        </a:ln>
        <a:effectLst/>
      </dsp:spPr>
      <dsp:style>
        <a:lnRef idx="2">
          <a:scrgbClr r="0" g="0" b="0"/>
        </a:lnRef>
        <a:fillRef idx="1">
          <a:scrgbClr r="0" g="0" b="0"/>
        </a:fillRef>
        <a:effectRef idx="0">
          <a:scrgbClr r="0" g="0" b="0"/>
        </a:effectRef>
        <a:fontRef idx="minor"/>
      </dsp:style>
    </dsp:sp>
    <dsp:sp modelId="{3ED4E2EA-D837-4DF8-9D2B-E8EDD56B140D}">
      <dsp:nvSpPr>
        <dsp:cNvPr id="0" name=""/>
        <dsp:cNvSpPr/>
      </dsp:nvSpPr>
      <dsp:spPr>
        <a:xfrm>
          <a:off x="356541" y="989676"/>
          <a:ext cx="4991574" cy="612828"/>
        </a:xfrm>
        <a:prstGeom prst="roundRect">
          <a:avLst/>
        </a:prstGeom>
        <a:solidFill>
          <a:schemeClr val="accent5">
            <a:hueOff val="1596505"/>
            <a:satOff val="-1531"/>
            <a:lumOff val="-1009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670" tIns="0" rIns="188670" bIns="0" numCol="1" spcCol="1270" anchor="ctr" anchorCtr="0">
          <a:noAutofit/>
        </a:bodyPr>
        <a:lstStyle/>
        <a:p>
          <a:pPr lvl="0" algn="l" defTabSz="800100">
            <a:lnSpc>
              <a:spcPct val="90000"/>
            </a:lnSpc>
            <a:spcBef>
              <a:spcPct val="0"/>
            </a:spcBef>
            <a:spcAft>
              <a:spcPct val="35000"/>
            </a:spcAft>
          </a:pPr>
          <a:r>
            <a:rPr lang="es-EC" sz="1800" kern="1200" dirty="0"/>
            <a:t>Buscan tener más dinero líquido como supuesta “prevención”.</a:t>
          </a:r>
          <a:endParaRPr lang="en-US" sz="1800" kern="1200" dirty="0"/>
        </a:p>
      </dsp:txBody>
      <dsp:txXfrm>
        <a:off x="386457" y="1019592"/>
        <a:ext cx="4931742" cy="552996"/>
      </dsp:txXfrm>
    </dsp:sp>
    <dsp:sp modelId="{A2423275-B11B-4181-BF80-A9F41EEA439D}">
      <dsp:nvSpPr>
        <dsp:cNvPr id="0" name=""/>
        <dsp:cNvSpPr/>
      </dsp:nvSpPr>
      <dsp:spPr>
        <a:xfrm>
          <a:off x="0" y="2341437"/>
          <a:ext cx="7130820" cy="453600"/>
        </a:xfrm>
        <a:prstGeom prst="rect">
          <a:avLst/>
        </a:prstGeom>
        <a:solidFill>
          <a:schemeClr val="lt1">
            <a:alpha val="90000"/>
            <a:hueOff val="0"/>
            <a:satOff val="0"/>
            <a:lumOff val="0"/>
            <a:alphaOff val="0"/>
          </a:schemeClr>
        </a:solidFill>
        <a:ln w="22225" cap="rnd" cmpd="sng" algn="ctr">
          <a:solidFill>
            <a:schemeClr val="accent5">
              <a:hueOff val="3193009"/>
              <a:satOff val="-3062"/>
              <a:lumOff val="-20195"/>
              <a:alphaOff val="0"/>
            </a:schemeClr>
          </a:solidFill>
          <a:prstDash val="solid"/>
        </a:ln>
        <a:effectLst/>
      </dsp:spPr>
      <dsp:style>
        <a:lnRef idx="2">
          <a:scrgbClr r="0" g="0" b="0"/>
        </a:lnRef>
        <a:fillRef idx="1">
          <a:scrgbClr r="0" g="0" b="0"/>
        </a:fillRef>
        <a:effectRef idx="0">
          <a:scrgbClr r="0" g="0" b="0"/>
        </a:effectRef>
        <a:fontRef idx="minor"/>
      </dsp:style>
    </dsp:sp>
    <dsp:sp modelId="{27C121A0-13D0-4664-BE71-07780383E254}">
      <dsp:nvSpPr>
        <dsp:cNvPr id="0" name=""/>
        <dsp:cNvSpPr/>
      </dsp:nvSpPr>
      <dsp:spPr>
        <a:xfrm>
          <a:off x="356541" y="1887624"/>
          <a:ext cx="4991574" cy="719493"/>
        </a:xfrm>
        <a:prstGeom prst="roundRect">
          <a:avLst/>
        </a:prstGeom>
        <a:solidFill>
          <a:schemeClr val="accent5">
            <a:hueOff val="3193009"/>
            <a:satOff val="-3062"/>
            <a:lumOff val="-2019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670" tIns="0" rIns="188670" bIns="0" numCol="1" spcCol="1270" anchor="ctr" anchorCtr="0">
          <a:noAutofit/>
        </a:bodyPr>
        <a:lstStyle/>
        <a:p>
          <a:pPr lvl="0" algn="l" defTabSz="800100">
            <a:lnSpc>
              <a:spcPct val="90000"/>
            </a:lnSpc>
            <a:spcBef>
              <a:spcPct val="0"/>
            </a:spcBef>
            <a:spcAft>
              <a:spcPct val="35000"/>
            </a:spcAft>
          </a:pPr>
          <a:r>
            <a:rPr lang="en-US" sz="1800" kern="1200" dirty="0" err="1"/>
            <a:t>Egoístas</a:t>
          </a:r>
          <a:r>
            <a:rPr lang="en-US" sz="1800" kern="1200" dirty="0"/>
            <a:t> y de mala </a:t>
          </a:r>
          <a:r>
            <a:rPr lang="en-US" sz="1800" kern="1200" dirty="0" err="1"/>
            <a:t>fe</a:t>
          </a:r>
          <a:r>
            <a:rPr lang="en-US" sz="1800" kern="1200" dirty="0"/>
            <a:t>.</a:t>
          </a:r>
        </a:p>
        <a:p>
          <a:pPr lvl="0" algn="l" defTabSz="800100">
            <a:lnSpc>
              <a:spcPct val="90000"/>
            </a:lnSpc>
            <a:spcBef>
              <a:spcPct val="0"/>
            </a:spcBef>
            <a:spcAft>
              <a:spcPct val="35000"/>
            </a:spcAft>
          </a:pPr>
          <a:r>
            <a:rPr lang="en-US" sz="1800" kern="1200" dirty="0" err="1"/>
            <a:t>Buscan</a:t>
          </a:r>
          <a:r>
            <a:rPr lang="en-US" sz="1800" kern="1200" dirty="0"/>
            <a:t> que la </a:t>
          </a:r>
          <a:r>
            <a:rPr lang="en-US" sz="1800" kern="1200" dirty="0" err="1"/>
            <a:t>gestión</a:t>
          </a:r>
          <a:r>
            <a:rPr lang="en-US" sz="1800" kern="1200" dirty="0"/>
            <a:t> sea de campo para </a:t>
          </a:r>
          <a:r>
            <a:rPr lang="en-US" sz="1800" kern="1200" dirty="0" err="1"/>
            <a:t>el</a:t>
          </a:r>
          <a:r>
            <a:rPr lang="en-US" sz="1800" kern="1200" dirty="0"/>
            <a:t> </a:t>
          </a:r>
          <a:r>
            <a:rPr lang="en-US" sz="1800" kern="1200" dirty="0" err="1"/>
            <a:t>pago</a:t>
          </a:r>
          <a:r>
            <a:rPr lang="en-US" sz="1800" kern="1200" dirty="0"/>
            <a:t>.</a:t>
          </a:r>
        </a:p>
      </dsp:txBody>
      <dsp:txXfrm>
        <a:off x="391664" y="1922747"/>
        <a:ext cx="4921328" cy="64924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58F89-A3E1-4BC4-B7C9-B58FF49D6D70}">
      <dsp:nvSpPr>
        <dsp:cNvPr id="0" name=""/>
        <dsp:cNvSpPr/>
      </dsp:nvSpPr>
      <dsp:spPr>
        <a:xfrm>
          <a:off x="0" y="10441"/>
          <a:ext cx="5275001" cy="1216800"/>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err="1"/>
            <a:t>Regidos</a:t>
          </a:r>
          <a:r>
            <a:rPr lang="en-US" sz="2000" b="0" kern="1200" dirty="0"/>
            <a:t> por la </a:t>
          </a:r>
          <a:r>
            <a:rPr lang="en-US" sz="2000" b="0" kern="1200" dirty="0" err="1"/>
            <a:t>glándula</a:t>
          </a:r>
          <a:r>
            <a:rPr lang="en-US" sz="2000" b="0" kern="1200" dirty="0"/>
            <a:t> </a:t>
          </a:r>
          <a:r>
            <a:rPr lang="en-US" sz="2000" b="1" kern="1200" dirty="0" err="1"/>
            <a:t>Pituitaria</a:t>
          </a:r>
          <a:r>
            <a:rPr lang="en-US" sz="2000" b="1" kern="1200" dirty="0"/>
            <a:t> o la </a:t>
          </a:r>
          <a:r>
            <a:rPr lang="en-US" sz="2000" b="1" kern="1200" dirty="0" err="1"/>
            <a:t>Hipófisis</a:t>
          </a:r>
          <a:r>
            <a:rPr lang="en-US" sz="2000" b="1" kern="1200" dirty="0"/>
            <a:t>.</a:t>
          </a:r>
        </a:p>
      </dsp:txBody>
      <dsp:txXfrm>
        <a:off x="59399" y="69840"/>
        <a:ext cx="5156203" cy="1098002"/>
      </dsp:txXfrm>
    </dsp:sp>
    <dsp:sp modelId="{B6D12E4E-0330-4FE2-803D-AE7BE52E8026}">
      <dsp:nvSpPr>
        <dsp:cNvPr id="0" name=""/>
        <dsp:cNvSpPr/>
      </dsp:nvSpPr>
      <dsp:spPr>
        <a:xfrm>
          <a:off x="0" y="1414441"/>
          <a:ext cx="5275001" cy="1216800"/>
        </a:xfrm>
        <a:prstGeom prst="roundRect">
          <a:avLst/>
        </a:prstGeom>
        <a:solidFill>
          <a:schemeClr val="accent5">
            <a:hueOff val="1596505"/>
            <a:satOff val="-1531"/>
            <a:lumOff val="-1009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Son personas que </a:t>
          </a:r>
          <a:r>
            <a:rPr lang="en-US" sz="2000" b="0" kern="1200" dirty="0" err="1"/>
            <a:t>generan</a:t>
          </a:r>
          <a:r>
            <a:rPr lang="en-US" sz="2000" b="0" kern="1200" dirty="0"/>
            <a:t> mayor </a:t>
          </a:r>
          <a:r>
            <a:rPr lang="en-US" sz="2000" b="0" kern="1200" dirty="0" err="1"/>
            <a:t>proporción</a:t>
          </a:r>
          <a:r>
            <a:rPr lang="en-US" sz="2000" b="0" kern="1200" dirty="0"/>
            <a:t> de </a:t>
          </a:r>
          <a:r>
            <a:rPr lang="en-US" sz="2000" b="1" kern="1200" dirty="0" err="1"/>
            <a:t>Somatotropina</a:t>
          </a:r>
          <a:r>
            <a:rPr lang="en-US" sz="2000" b="0" kern="1200" dirty="0"/>
            <a:t> y </a:t>
          </a:r>
          <a:r>
            <a:rPr lang="en-US" sz="2000" b="0" kern="1200" dirty="0" err="1"/>
            <a:t>hormona</a:t>
          </a:r>
          <a:r>
            <a:rPr lang="en-US" sz="2000" b="0" kern="1200" dirty="0"/>
            <a:t> del </a:t>
          </a:r>
          <a:r>
            <a:rPr lang="en-US" sz="2000" b="0" kern="1200" dirty="0" err="1"/>
            <a:t>crecimiento</a:t>
          </a:r>
          <a:r>
            <a:rPr lang="en-US" sz="2000" b="0" kern="1200" dirty="0"/>
            <a:t>.</a:t>
          </a:r>
          <a:endParaRPr lang="en-US" sz="2000" kern="1200" dirty="0"/>
        </a:p>
      </dsp:txBody>
      <dsp:txXfrm>
        <a:off x="59399" y="1473840"/>
        <a:ext cx="5156203" cy="1098002"/>
      </dsp:txXfrm>
    </dsp:sp>
    <dsp:sp modelId="{F9C13F3A-1041-4F7B-9796-E10222982116}">
      <dsp:nvSpPr>
        <dsp:cNvPr id="0" name=""/>
        <dsp:cNvSpPr/>
      </dsp:nvSpPr>
      <dsp:spPr>
        <a:xfrm>
          <a:off x="0" y="2818441"/>
          <a:ext cx="5275001" cy="1216800"/>
        </a:xfrm>
        <a:prstGeom prst="roundRect">
          <a:avLst/>
        </a:prstGeom>
        <a:solidFill>
          <a:schemeClr val="accent5">
            <a:hueOff val="3193009"/>
            <a:satOff val="-3062"/>
            <a:lumOff val="-2019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a:t>Su efecto más importante es promover el crecimiento de huesos y tejídos.</a:t>
          </a:r>
          <a:endParaRPr lang="en-US" sz="2000" kern="1200"/>
        </a:p>
      </dsp:txBody>
      <dsp:txXfrm>
        <a:off x="59399" y="2877840"/>
        <a:ext cx="5156203" cy="1098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74A26-7FEF-4967-8BE0-CE2E62D7635F}">
      <dsp:nvSpPr>
        <dsp:cNvPr id="0" name=""/>
        <dsp:cNvSpPr/>
      </dsp:nvSpPr>
      <dsp:spPr>
        <a:xfrm>
          <a:off x="0" y="0"/>
          <a:ext cx="4593943" cy="1213704"/>
        </a:xfrm>
        <a:prstGeom prst="roundRect">
          <a:avLst>
            <a:gd name="adj" fmla="val 10000"/>
          </a:avLst>
        </a:prstGeom>
        <a:solidFill>
          <a:schemeClr val="accent3">
            <a:shade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err="1">
              <a:solidFill>
                <a:schemeClr val="tx1"/>
              </a:solidFill>
            </a:rPr>
            <a:t>Regidos</a:t>
          </a:r>
          <a:r>
            <a:rPr lang="en-US" sz="2000" kern="1200" dirty="0">
              <a:solidFill>
                <a:schemeClr val="tx1"/>
              </a:solidFill>
            </a:rPr>
            <a:t> por la </a:t>
          </a:r>
          <a:r>
            <a:rPr lang="en-US" sz="2000" kern="1200" dirty="0" err="1">
              <a:solidFill>
                <a:schemeClr val="tx1"/>
              </a:solidFill>
            </a:rPr>
            <a:t>glándula</a:t>
          </a:r>
          <a:r>
            <a:rPr lang="en-US" sz="2000" kern="1200" dirty="0">
              <a:solidFill>
                <a:schemeClr val="tx1"/>
              </a:solidFill>
            </a:rPr>
            <a:t> </a:t>
          </a:r>
          <a:r>
            <a:rPr lang="en-US" sz="2000" b="1" kern="1200" dirty="0" err="1">
              <a:solidFill>
                <a:schemeClr val="tx1"/>
              </a:solidFill>
            </a:rPr>
            <a:t>Pituitaria</a:t>
          </a:r>
          <a:r>
            <a:rPr lang="en-US" sz="2000" b="1" kern="1200" dirty="0">
              <a:solidFill>
                <a:schemeClr val="tx1"/>
              </a:solidFill>
            </a:rPr>
            <a:t> o la </a:t>
          </a:r>
          <a:r>
            <a:rPr lang="en-US" sz="2000" b="1" kern="1200" dirty="0" err="1">
              <a:solidFill>
                <a:schemeClr val="tx1"/>
              </a:solidFill>
            </a:rPr>
            <a:t>Hipófisis</a:t>
          </a:r>
          <a:r>
            <a:rPr lang="en-US" sz="2000" b="1" kern="1200" dirty="0">
              <a:solidFill>
                <a:schemeClr val="tx1"/>
              </a:solidFill>
            </a:rPr>
            <a:t>.</a:t>
          </a:r>
          <a:endParaRPr lang="es-EC" sz="2000" kern="1200" dirty="0">
            <a:solidFill>
              <a:schemeClr val="tx1"/>
            </a:solidFill>
          </a:endParaRPr>
        </a:p>
      </dsp:txBody>
      <dsp:txXfrm>
        <a:off x="35548" y="35548"/>
        <a:ext cx="3284261" cy="1142608"/>
      </dsp:txXfrm>
    </dsp:sp>
    <dsp:sp modelId="{F7964D89-3272-4949-A067-4D46F91E0F65}">
      <dsp:nvSpPr>
        <dsp:cNvPr id="0" name=""/>
        <dsp:cNvSpPr/>
      </dsp:nvSpPr>
      <dsp:spPr>
        <a:xfrm>
          <a:off x="405347" y="1415989"/>
          <a:ext cx="4593943" cy="1213704"/>
        </a:xfrm>
        <a:prstGeom prst="roundRect">
          <a:avLst>
            <a:gd name="adj" fmla="val 10000"/>
          </a:avLst>
        </a:prstGeom>
        <a:solidFill>
          <a:schemeClr val="accent3">
            <a:shade val="50000"/>
            <a:hueOff val="166162"/>
            <a:satOff val="9587"/>
            <a:lumOff val="2729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solidFill>
                <a:schemeClr val="tx1"/>
              </a:solidFill>
            </a:rPr>
            <a:t>Son personas que </a:t>
          </a:r>
          <a:r>
            <a:rPr lang="en-US" sz="2000" kern="1200" dirty="0" err="1">
              <a:solidFill>
                <a:schemeClr val="tx1"/>
              </a:solidFill>
            </a:rPr>
            <a:t>generan</a:t>
          </a:r>
          <a:r>
            <a:rPr lang="en-US" sz="2000" kern="1200" dirty="0">
              <a:solidFill>
                <a:schemeClr val="tx1"/>
              </a:solidFill>
            </a:rPr>
            <a:t> mayor </a:t>
          </a:r>
          <a:r>
            <a:rPr lang="en-US" sz="2000" kern="1200" dirty="0" err="1">
              <a:solidFill>
                <a:schemeClr val="tx1"/>
              </a:solidFill>
            </a:rPr>
            <a:t>proporción</a:t>
          </a:r>
          <a:r>
            <a:rPr lang="en-US" sz="2000" kern="1200" dirty="0">
              <a:solidFill>
                <a:schemeClr val="tx1"/>
              </a:solidFill>
            </a:rPr>
            <a:t> de </a:t>
          </a:r>
          <a:r>
            <a:rPr lang="en-US" sz="2000" b="1" kern="1200" dirty="0" err="1">
              <a:solidFill>
                <a:schemeClr val="tx1"/>
              </a:solidFill>
            </a:rPr>
            <a:t>Prolactina</a:t>
          </a:r>
          <a:r>
            <a:rPr lang="en-US" sz="2000" b="1" kern="1200" dirty="0">
              <a:solidFill>
                <a:schemeClr val="tx1"/>
              </a:solidFill>
            </a:rPr>
            <a:t>.</a:t>
          </a:r>
          <a:endParaRPr lang="es-EC" sz="2000" kern="1200" dirty="0">
            <a:solidFill>
              <a:schemeClr val="tx1"/>
            </a:solidFill>
          </a:endParaRPr>
        </a:p>
      </dsp:txBody>
      <dsp:txXfrm>
        <a:off x="440895" y="1451537"/>
        <a:ext cx="3328591" cy="1142608"/>
      </dsp:txXfrm>
    </dsp:sp>
    <dsp:sp modelId="{BBD50B6A-353E-4BFE-A330-7B7E9C3896FD}">
      <dsp:nvSpPr>
        <dsp:cNvPr id="0" name=""/>
        <dsp:cNvSpPr/>
      </dsp:nvSpPr>
      <dsp:spPr>
        <a:xfrm>
          <a:off x="810695" y="2831978"/>
          <a:ext cx="4593943" cy="1213704"/>
        </a:xfrm>
        <a:prstGeom prst="roundRect">
          <a:avLst>
            <a:gd name="adj" fmla="val 10000"/>
          </a:avLst>
        </a:prstGeom>
        <a:solidFill>
          <a:schemeClr val="accent3">
            <a:shade val="50000"/>
            <a:hueOff val="166162"/>
            <a:satOff val="9587"/>
            <a:lumOff val="2729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solidFill>
                <a:schemeClr val="tx1"/>
              </a:solidFill>
            </a:rPr>
            <a:t>- </a:t>
          </a:r>
          <a:r>
            <a:rPr lang="en-US" sz="2000" kern="1200" dirty="0" err="1">
              <a:solidFill>
                <a:schemeClr val="tx1"/>
              </a:solidFill>
            </a:rPr>
            <a:t>Distinción</a:t>
          </a:r>
          <a:r>
            <a:rPr lang="en-US" sz="2000" kern="1200" dirty="0">
              <a:solidFill>
                <a:schemeClr val="tx1"/>
              </a:solidFill>
            </a:rPr>
            <a:t> de </a:t>
          </a:r>
          <a:r>
            <a:rPr lang="en-US" sz="2000" kern="1200" dirty="0" err="1">
              <a:solidFill>
                <a:schemeClr val="tx1"/>
              </a:solidFill>
            </a:rPr>
            <a:t>mamíferos</a:t>
          </a:r>
          <a:r>
            <a:rPr lang="en-US" sz="2000" kern="1200" dirty="0">
              <a:solidFill>
                <a:schemeClr val="tx1"/>
              </a:solidFill>
            </a:rPr>
            <a:t>.</a:t>
          </a:r>
        </a:p>
        <a:p>
          <a:pPr lvl="0" algn="l" defTabSz="889000">
            <a:lnSpc>
              <a:spcPct val="90000"/>
            </a:lnSpc>
            <a:spcBef>
              <a:spcPct val="0"/>
            </a:spcBef>
            <a:spcAft>
              <a:spcPct val="35000"/>
            </a:spcAft>
          </a:pPr>
          <a:r>
            <a:rPr lang="en-US" sz="2000" kern="1200" dirty="0">
              <a:solidFill>
                <a:schemeClr val="tx1"/>
              </a:solidFill>
            </a:rPr>
            <a:t>- </a:t>
          </a:r>
          <a:r>
            <a:rPr lang="en-US" sz="2000" kern="1200" dirty="0" err="1">
              <a:solidFill>
                <a:schemeClr val="tx1"/>
              </a:solidFill>
            </a:rPr>
            <a:t>Producción</a:t>
          </a:r>
          <a:r>
            <a:rPr lang="en-US" sz="2000" kern="1200" dirty="0">
              <a:solidFill>
                <a:schemeClr val="tx1"/>
              </a:solidFill>
            </a:rPr>
            <a:t> de leche.</a:t>
          </a:r>
          <a:endParaRPr lang="es-EC" sz="2000" kern="1200" dirty="0">
            <a:solidFill>
              <a:schemeClr val="tx1"/>
            </a:solidFill>
          </a:endParaRPr>
        </a:p>
      </dsp:txBody>
      <dsp:txXfrm>
        <a:off x="846243" y="2867526"/>
        <a:ext cx="3328591" cy="1142608"/>
      </dsp:txXfrm>
    </dsp:sp>
    <dsp:sp modelId="{FAD5119A-676C-4B9C-9693-6687C791FFA2}">
      <dsp:nvSpPr>
        <dsp:cNvPr id="0" name=""/>
        <dsp:cNvSpPr/>
      </dsp:nvSpPr>
      <dsp:spPr>
        <a:xfrm>
          <a:off x="3805034" y="920392"/>
          <a:ext cx="788908" cy="788908"/>
        </a:xfrm>
        <a:prstGeom prst="downArrow">
          <a:avLst>
            <a:gd name="adj1" fmla="val 55000"/>
            <a:gd name="adj2" fmla="val 45000"/>
          </a:avLst>
        </a:prstGeom>
        <a:solidFill>
          <a:schemeClr val="accent3">
            <a:alpha val="90000"/>
            <a:tint val="55000"/>
            <a:hueOff val="0"/>
            <a:satOff val="0"/>
            <a:lumOff val="0"/>
            <a:alphaOff val="0"/>
          </a:schemeClr>
        </a:solidFill>
        <a:ln w="22225" cap="rnd"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C" sz="3200" kern="1200">
            <a:solidFill>
              <a:schemeClr val="tx1"/>
            </a:solidFill>
          </a:endParaRPr>
        </a:p>
      </dsp:txBody>
      <dsp:txXfrm>
        <a:off x="3982538" y="920392"/>
        <a:ext cx="433900" cy="593653"/>
      </dsp:txXfrm>
    </dsp:sp>
    <dsp:sp modelId="{F9BE9D4A-F677-4E40-89EB-9A518396C9D6}">
      <dsp:nvSpPr>
        <dsp:cNvPr id="0" name=""/>
        <dsp:cNvSpPr/>
      </dsp:nvSpPr>
      <dsp:spPr>
        <a:xfrm>
          <a:off x="4210382" y="2328290"/>
          <a:ext cx="788908" cy="788908"/>
        </a:xfrm>
        <a:prstGeom prst="downArrow">
          <a:avLst>
            <a:gd name="adj1" fmla="val 55000"/>
            <a:gd name="adj2" fmla="val 45000"/>
          </a:avLst>
        </a:prstGeom>
        <a:solidFill>
          <a:schemeClr val="accent3">
            <a:alpha val="90000"/>
            <a:tint val="55000"/>
            <a:hueOff val="0"/>
            <a:satOff val="0"/>
            <a:lumOff val="0"/>
            <a:alphaOff val="0"/>
          </a:schemeClr>
        </a:solidFill>
        <a:ln w="22225" cap="rnd"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C" sz="3200" kern="1200">
            <a:solidFill>
              <a:schemeClr val="tx1"/>
            </a:solidFill>
          </a:endParaRPr>
        </a:p>
      </dsp:txBody>
      <dsp:txXfrm>
        <a:off x="4387886" y="2328290"/>
        <a:ext cx="433900" cy="59365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AD95F-FFE3-439C-94D5-ACDD14F0CC80}">
      <dsp:nvSpPr>
        <dsp:cNvPr id="0" name=""/>
        <dsp:cNvSpPr/>
      </dsp:nvSpPr>
      <dsp:spPr>
        <a:xfrm>
          <a:off x="659" y="372380"/>
          <a:ext cx="2573009" cy="1543805"/>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t>Regidos</a:t>
          </a:r>
          <a:r>
            <a:rPr lang="en-US" sz="2000" kern="1200" dirty="0"/>
            <a:t> por las </a:t>
          </a:r>
          <a:r>
            <a:rPr lang="en-US" sz="2000" kern="1200" dirty="0" err="1"/>
            <a:t>glándulas</a:t>
          </a:r>
          <a:r>
            <a:rPr lang="en-US" sz="2000" kern="1200" dirty="0"/>
            <a:t> </a:t>
          </a:r>
          <a:r>
            <a:rPr lang="en-US" sz="2000" kern="1200" dirty="0" err="1"/>
            <a:t>suprarrenales</a:t>
          </a:r>
          <a:r>
            <a:rPr lang="en-US" sz="2000" kern="1200" dirty="0"/>
            <a:t>.</a:t>
          </a:r>
          <a:endParaRPr lang="es-EC" sz="2000" kern="1200" dirty="0"/>
        </a:p>
      </dsp:txBody>
      <dsp:txXfrm>
        <a:off x="659" y="372380"/>
        <a:ext cx="2573009" cy="1543805"/>
      </dsp:txXfrm>
    </dsp:sp>
    <dsp:sp modelId="{8610A758-CA17-41CC-8E14-D172F82DF69D}">
      <dsp:nvSpPr>
        <dsp:cNvPr id="0" name=""/>
        <dsp:cNvSpPr/>
      </dsp:nvSpPr>
      <dsp:spPr>
        <a:xfrm>
          <a:off x="2830970" y="372380"/>
          <a:ext cx="2573009" cy="1543805"/>
        </a:xfrm>
        <a:prstGeom prst="rect">
          <a:avLst/>
        </a:prstGeom>
        <a:solidFill>
          <a:schemeClr val="accent5">
            <a:hueOff val="1596505"/>
            <a:satOff val="-1531"/>
            <a:lumOff val="-1009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Son personas que </a:t>
          </a:r>
          <a:r>
            <a:rPr lang="en-US" sz="2000" kern="1200" dirty="0" err="1"/>
            <a:t>generan</a:t>
          </a:r>
          <a:r>
            <a:rPr lang="en-US" sz="2000" kern="1200" dirty="0"/>
            <a:t> mayor </a:t>
          </a:r>
          <a:r>
            <a:rPr lang="en-US" sz="2000" kern="1200" dirty="0" err="1"/>
            <a:t>porporción</a:t>
          </a:r>
          <a:r>
            <a:rPr lang="en-US" sz="2000" kern="1200" dirty="0"/>
            <a:t> de </a:t>
          </a:r>
          <a:r>
            <a:rPr lang="en-US" sz="2000" kern="1200" dirty="0" err="1"/>
            <a:t>adrenalina</a:t>
          </a:r>
          <a:r>
            <a:rPr lang="en-US" sz="2000" kern="1200" dirty="0"/>
            <a:t>.</a:t>
          </a:r>
          <a:endParaRPr lang="es-EC" sz="2000" kern="1200" dirty="0"/>
        </a:p>
      </dsp:txBody>
      <dsp:txXfrm>
        <a:off x="2830970" y="372380"/>
        <a:ext cx="2573009" cy="1543805"/>
      </dsp:txXfrm>
    </dsp:sp>
    <dsp:sp modelId="{A52FAB20-2487-4A2E-A52F-A7D55A189AA4}">
      <dsp:nvSpPr>
        <dsp:cNvPr id="0" name=""/>
        <dsp:cNvSpPr/>
      </dsp:nvSpPr>
      <dsp:spPr>
        <a:xfrm>
          <a:off x="1415815" y="2173487"/>
          <a:ext cx="2573009" cy="1543805"/>
        </a:xfrm>
        <a:prstGeom prst="rect">
          <a:avLst/>
        </a:prstGeom>
        <a:solidFill>
          <a:schemeClr val="accent5">
            <a:hueOff val="3193009"/>
            <a:satOff val="-3062"/>
            <a:lumOff val="-2019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t>En</a:t>
          </a:r>
          <a:r>
            <a:rPr lang="en-US" sz="2000" kern="1200" dirty="0"/>
            <a:t> </a:t>
          </a:r>
          <a:r>
            <a:rPr lang="en-US" sz="2000" kern="1200" dirty="0" err="1"/>
            <a:t>respuesta</a:t>
          </a:r>
          <a:r>
            <a:rPr lang="en-US" sz="2000" kern="1200" dirty="0"/>
            <a:t> a una </a:t>
          </a:r>
          <a:r>
            <a:rPr lang="en-US" sz="2000" kern="1200" dirty="0" err="1"/>
            <a:t>situación</a:t>
          </a:r>
          <a:r>
            <a:rPr lang="en-US" sz="2000" kern="1200" dirty="0"/>
            <a:t> </a:t>
          </a:r>
          <a:r>
            <a:rPr lang="en-US" sz="2000" kern="1200" dirty="0" err="1"/>
            <a:t>estresante</a:t>
          </a:r>
          <a:r>
            <a:rPr lang="en-US" sz="2000" kern="1200" dirty="0"/>
            <a:t> </a:t>
          </a:r>
          <a:r>
            <a:rPr lang="en-US" sz="2000" kern="1200" dirty="0" err="1"/>
            <a:t>como</a:t>
          </a:r>
          <a:r>
            <a:rPr lang="en-US" sz="2000" kern="1200" dirty="0"/>
            <a:t> es </a:t>
          </a:r>
          <a:r>
            <a:rPr lang="en-US" sz="2000" kern="1200" dirty="0" err="1"/>
            <a:t>el</a:t>
          </a:r>
          <a:r>
            <a:rPr lang="en-US" sz="2000" kern="1200" dirty="0"/>
            <a:t> </a:t>
          </a:r>
          <a:r>
            <a:rPr lang="en-US" sz="2000" kern="1200" dirty="0" err="1"/>
            <a:t>ejercicio</a:t>
          </a:r>
          <a:r>
            <a:rPr lang="en-US" sz="2000" kern="1200" dirty="0"/>
            <a:t> </a:t>
          </a:r>
          <a:r>
            <a:rPr lang="en-US" sz="2000" kern="1200" dirty="0" err="1"/>
            <a:t>físico</a:t>
          </a:r>
          <a:r>
            <a:rPr lang="en-US" sz="2000" kern="1200" dirty="0"/>
            <a:t> o un </a:t>
          </a:r>
          <a:r>
            <a:rPr lang="en-US" sz="2000" kern="1200" dirty="0" err="1"/>
            <a:t>peligro</a:t>
          </a:r>
          <a:r>
            <a:rPr lang="en-US" sz="2000" kern="1200" dirty="0"/>
            <a:t> </a:t>
          </a:r>
          <a:r>
            <a:rPr lang="en-US" sz="2000" kern="1200" dirty="0" err="1"/>
            <a:t>inminente</a:t>
          </a:r>
          <a:r>
            <a:rPr lang="en-US" sz="2000" kern="1200" dirty="0"/>
            <a:t>.</a:t>
          </a:r>
          <a:endParaRPr lang="es-EC" sz="2000" kern="1200" dirty="0"/>
        </a:p>
      </dsp:txBody>
      <dsp:txXfrm>
        <a:off x="1415815" y="2173487"/>
        <a:ext cx="2573009" cy="15438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C6D39-361F-44C3-A7D2-5FA90D5BF58E}">
      <dsp:nvSpPr>
        <dsp:cNvPr id="0" name=""/>
        <dsp:cNvSpPr/>
      </dsp:nvSpPr>
      <dsp:spPr>
        <a:xfrm>
          <a:off x="-9006" y="69616"/>
          <a:ext cx="4975997" cy="615520"/>
        </a:xfrm>
        <a:prstGeom prst="roundRect">
          <a:avLst>
            <a:gd name="adj" fmla="val 10000"/>
          </a:avLst>
        </a:prstGeom>
        <a:solidFill>
          <a:schemeClr val="lt1"/>
        </a:solidFill>
        <a:ln w="22225"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altLang="es-EC" sz="1200" b="1" kern="1200" dirty="0">
              <a:solidFill>
                <a:schemeClr val="accent2"/>
              </a:solidFill>
              <a:latin typeface="Arial" pitchFamily="34" charset="0"/>
              <a:cs typeface="Times New Roman" pitchFamily="18" charset="0"/>
            </a:rPr>
            <a:t>Animadversión: </a:t>
          </a:r>
          <a:r>
            <a:rPr lang="es-ES" altLang="es-EC" sz="1200" b="1" i="1" kern="1200" dirty="0">
              <a:latin typeface="Arial" pitchFamily="34" charset="0"/>
              <a:cs typeface="Times New Roman" pitchFamily="18" charset="0"/>
            </a:rPr>
            <a:t>predisposición negativa y "gratuita"</a:t>
          </a:r>
          <a:r>
            <a:rPr lang="es-ES" altLang="es-EC" sz="1200" kern="1200" dirty="0">
              <a:latin typeface="Arial" pitchFamily="34" charset="0"/>
              <a:cs typeface="Times New Roman" pitchFamily="18" charset="0"/>
            </a:rPr>
            <a:t> que el cliente experimenta ante el cobrador, el servicio - producto y/o hacia la compañía </a:t>
          </a:r>
          <a:endParaRPr lang="es-EC" sz="1200" kern="1200" dirty="0"/>
        </a:p>
      </dsp:txBody>
      <dsp:txXfrm>
        <a:off x="9022" y="87644"/>
        <a:ext cx="4939941" cy="579464"/>
      </dsp:txXfrm>
    </dsp:sp>
    <dsp:sp modelId="{28B1CBB5-09B7-4B76-8756-303D33EE29F7}">
      <dsp:nvSpPr>
        <dsp:cNvPr id="0" name=""/>
        <dsp:cNvSpPr/>
      </dsp:nvSpPr>
      <dsp:spPr>
        <a:xfrm rot="5400000">
          <a:off x="2388701" y="667032"/>
          <a:ext cx="180582" cy="2769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C" sz="1000" kern="1200"/>
        </a:p>
      </dsp:txBody>
      <dsp:txXfrm rot="-5400000">
        <a:off x="2395898" y="715233"/>
        <a:ext cx="166190" cy="126407"/>
      </dsp:txXfrm>
    </dsp:sp>
    <dsp:sp modelId="{EF3308D8-C04F-4DC9-898F-9069A395EEB9}">
      <dsp:nvSpPr>
        <dsp:cNvPr id="0" name=""/>
        <dsp:cNvSpPr/>
      </dsp:nvSpPr>
      <dsp:spPr>
        <a:xfrm>
          <a:off x="0" y="925912"/>
          <a:ext cx="4957985" cy="615520"/>
        </a:xfrm>
        <a:prstGeom prst="roundRect">
          <a:avLst>
            <a:gd name="adj" fmla="val 10000"/>
          </a:avLst>
        </a:prstGeom>
        <a:solidFill>
          <a:schemeClr val="lt1"/>
        </a:solidFill>
        <a:ln w="22225"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altLang="es-EC" sz="1200" b="1" kern="1200" dirty="0">
              <a:solidFill>
                <a:schemeClr val="accent2"/>
              </a:solidFill>
              <a:latin typeface="Arial" pitchFamily="34" charset="0"/>
              <a:cs typeface="Times New Roman" pitchFamily="18" charset="0"/>
            </a:rPr>
            <a:t>Postergación: </a:t>
          </a:r>
          <a:r>
            <a:rPr lang="es-ES" altLang="es-EC" sz="1200" b="1" i="1" kern="1200" dirty="0">
              <a:latin typeface="Arial" pitchFamily="34" charset="0"/>
              <a:cs typeface="Times New Roman" pitchFamily="18" charset="0"/>
            </a:rPr>
            <a:t>por, naturaleza es amigo de postergar las decisiones  </a:t>
          </a:r>
          <a:r>
            <a:rPr lang="es-ES" altLang="es-EC" sz="1200" kern="1200" dirty="0">
              <a:latin typeface="Arial" pitchFamily="34" charset="0"/>
              <a:cs typeface="Times New Roman" pitchFamily="18" charset="0"/>
            </a:rPr>
            <a:t>hasta tanto no sienta una fuerza lo suficientemente  poderosa que lo impulse a actuar.</a:t>
          </a:r>
          <a:endParaRPr lang="es-EC" sz="1200" kern="1200" dirty="0"/>
        </a:p>
      </dsp:txBody>
      <dsp:txXfrm>
        <a:off x="18028" y="943940"/>
        <a:ext cx="4921929" cy="579464"/>
      </dsp:txXfrm>
    </dsp:sp>
    <dsp:sp modelId="{475D45D0-21D0-4EBD-98C5-195CDA34C2E2}">
      <dsp:nvSpPr>
        <dsp:cNvPr id="0" name=""/>
        <dsp:cNvSpPr/>
      </dsp:nvSpPr>
      <dsp:spPr>
        <a:xfrm rot="5400000">
          <a:off x="2363582" y="1556820"/>
          <a:ext cx="230820" cy="2769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C" sz="1000" kern="1200"/>
        </a:p>
      </dsp:txBody>
      <dsp:txXfrm rot="-5400000">
        <a:off x="2395897" y="1579902"/>
        <a:ext cx="166190" cy="161574"/>
      </dsp:txXfrm>
    </dsp:sp>
    <dsp:sp modelId="{DF4FA28D-813A-4CAF-89D2-703E54C13483}">
      <dsp:nvSpPr>
        <dsp:cNvPr id="0" name=""/>
        <dsp:cNvSpPr/>
      </dsp:nvSpPr>
      <dsp:spPr>
        <a:xfrm>
          <a:off x="27019" y="1849192"/>
          <a:ext cx="4903946" cy="615520"/>
        </a:xfrm>
        <a:prstGeom prst="roundRect">
          <a:avLst>
            <a:gd name="adj" fmla="val 10000"/>
          </a:avLst>
        </a:prstGeom>
        <a:solidFill>
          <a:schemeClr val="lt1"/>
        </a:solidFill>
        <a:ln w="22225"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altLang="es-EC" sz="1200" b="1" kern="1200" dirty="0">
              <a:solidFill>
                <a:schemeClr val="accent2"/>
              </a:solidFill>
              <a:latin typeface="Arial" pitchFamily="34" charset="0"/>
              <a:cs typeface="Times New Roman" pitchFamily="18" charset="0"/>
            </a:rPr>
            <a:t>Temor o miedo: </a:t>
          </a:r>
          <a:r>
            <a:rPr lang="es-ES" altLang="es-EC" sz="1200" kern="1200" dirty="0">
              <a:latin typeface="Arial" pitchFamily="34" charset="0"/>
              <a:cs typeface="Times New Roman" pitchFamily="18" charset="0"/>
            </a:rPr>
            <a:t>Es un </a:t>
          </a:r>
          <a:r>
            <a:rPr lang="es-ES" altLang="es-EC" sz="1200" b="1" i="1" kern="1200" dirty="0">
              <a:latin typeface="Arial" pitchFamily="34" charset="0"/>
              <a:cs typeface="Times New Roman" pitchFamily="18" charset="0"/>
            </a:rPr>
            <a:t>sentimiento de inquietud y zozobra por  falta de seguridad en la determinación que necesita tomar</a:t>
          </a:r>
          <a:endParaRPr lang="es-EC" sz="1200" kern="1200" dirty="0"/>
        </a:p>
      </dsp:txBody>
      <dsp:txXfrm>
        <a:off x="45047" y="1867220"/>
        <a:ext cx="4867890" cy="579464"/>
      </dsp:txXfrm>
    </dsp:sp>
    <dsp:sp modelId="{52083B5C-B6B9-4B2B-BBA0-52B92C1C777A}">
      <dsp:nvSpPr>
        <dsp:cNvPr id="0" name=""/>
        <dsp:cNvSpPr/>
      </dsp:nvSpPr>
      <dsp:spPr>
        <a:xfrm rot="5400000">
          <a:off x="2363582" y="2480100"/>
          <a:ext cx="230820" cy="2769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C" sz="1000" kern="1200"/>
        </a:p>
      </dsp:txBody>
      <dsp:txXfrm rot="-5400000">
        <a:off x="2395897" y="2503182"/>
        <a:ext cx="166190" cy="161574"/>
      </dsp:txXfrm>
    </dsp:sp>
    <dsp:sp modelId="{418BD0A2-3EDE-40A5-AFAD-52D2FED56CF0}">
      <dsp:nvSpPr>
        <dsp:cNvPr id="0" name=""/>
        <dsp:cNvSpPr/>
      </dsp:nvSpPr>
      <dsp:spPr>
        <a:xfrm>
          <a:off x="36025" y="2772472"/>
          <a:ext cx="4885933" cy="615520"/>
        </a:xfrm>
        <a:prstGeom prst="roundRect">
          <a:avLst>
            <a:gd name="adj" fmla="val 10000"/>
          </a:avLst>
        </a:prstGeom>
        <a:solidFill>
          <a:schemeClr val="lt1"/>
        </a:solidFill>
        <a:ln w="22225"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altLang="es-EC" sz="1200" b="1" kern="1200" dirty="0">
              <a:solidFill>
                <a:schemeClr val="accent2"/>
              </a:solidFill>
              <a:latin typeface="Arial" pitchFamily="34" charset="0"/>
              <a:cs typeface="Times New Roman" pitchFamily="18" charset="0"/>
            </a:rPr>
            <a:t>Desinterés: </a:t>
          </a:r>
          <a:r>
            <a:rPr lang="es-ES" altLang="es-EC" sz="1200" kern="1200" dirty="0">
              <a:latin typeface="Arial" pitchFamily="34" charset="0"/>
              <a:cs typeface="Times New Roman" pitchFamily="18" charset="0"/>
            </a:rPr>
            <a:t>Es una apatía del cliente que se manifiesta en una indiferencia total</a:t>
          </a:r>
          <a:endParaRPr lang="es-EC" sz="1200" kern="1200" dirty="0"/>
        </a:p>
      </dsp:txBody>
      <dsp:txXfrm>
        <a:off x="54053" y="2790500"/>
        <a:ext cx="4849877" cy="579464"/>
      </dsp:txXfrm>
    </dsp:sp>
    <dsp:sp modelId="{30661228-E67C-4550-92FD-E235F2A070C5}">
      <dsp:nvSpPr>
        <dsp:cNvPr id="0" name=""/>
        <dsp:cNvSpPr/>
      </dsp:nvSpPr>
      <dsp:spPr>
        <a:xfrm rot="5400000">
          <a:off x="2363582" y="3403380"/>
          <a:ext cx="230820" cy="2769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C" sz="1000" kern="1200"/>
        </a:p>
      </dsp:txBody>
      <dsp:txXfrm rot="-5400000">
        <a:off x="2395897" y="3426462"/>
        <a:ext cx="166190" cy="161574"/>
      </dsp:txXfrm>
    </dsp:sp>
    <dsp:sp modelId="{EF0BC746-FFA6-4538-B6D4-B2ADC490EFF2}">
      <dsp:nvSpPr>
        <dsp:cNvPr id="0" name=""/>
        <dsp:cNvSpPr/>
      </dsp:nvSpPr>
      <dsp:spPr>
        <a:xfrm>
          <a:off x="45042" y="3695752"/>
          <a:ext cx="4867900" cy="615520"/>
        </a:xfrm>
        <a:prstGeom prst="roundRect">
          <a:avLst>
            <a:gd name="adj" fmla="val 10000"/>
          </a:avLst>
        </a:prstGeom>
        <a:solidFill>
          <a:schemeClr val="lt1"/>
        </a:solidFill>
        <a:ln w="22225"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altLang="es-EC" sz="1200" b="1" kern="1200" dirty="0">
              <a:solidFill>
                <a:schemeClr val="accent2"/>
              </a:solidFill>
              <a:latin typeface="Arial" pitchFamily="34" charset="0"/>
              <a:cs typeface="Times New Roman" pitchFamily="18" charset="0"/>
            </a:rPr>
            <a:t>Escarmiento: </a:t>
          </a:r>
          <a:r>
            <a:rPr lang="es-ES" altLang="es-EC" sz="1200" b="1" i="1" kern="1200" dirty="0">
              <a:latin typeface="Arial" pitchFamily="34" charset="0"/>
              <a:cs typeface="Times New Roman" pitchFamily="18" charset="0"/>
            </a:rPr>
            <a:t>Es una mala experiencia vivida por el cliente o por una tercera persona que genera un cambio brusco en su actitud</a:t>
          </a:r>
          <a:endParaRPr lang="es-EC" sz="1200" kern="1200" dirty="0"/>
        </a:p>
      </dsp:txBody>
      <dsp:txXfrm>
        <a:off x="63070" y="3713780"/>
        <a:ext cx="4831844" cy="579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20B39-61CE-4A7E-87EF-4FA3EE39EABC}">
      <dsp:nvSpPr>
        <dsp:cNvPr id="0" name=""/>
        <dsp:cNvSpPr/>
      </dsp:nvSpPr>
      <dsp:spPr>
        <a:xfrm>
          <a:off x="0" y="55588"/>
          <a:ext cx="7012370" cy="226153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MX" sz="2600" kern="1200" dirty="0"/>
            <a:t>Contar con personal especializado, en el conocimiento, técnicas y habilidades de una negociación efectiva, para una adecuada gestión de recuperación.</a:t>
          </a:r>
          <a:endParaRPr lang="en-US" sz="2600" kern="1200" dirty="0"/>
        </a:p>
      </dsp:txBody>
      <dsp:txXfrm>
        <a:off x="110399" y="165987"/>
        <a:ext cx="6791572" cy="2040738"/>
      </dsp:txXfrm>
    </dsp:sp>
    <dsp:sp modelId="{8A1032D1-025E-4AF4-9F62-A31B5EEDD4BE}">
      <dsp:nvSpPr>
        <dsp:cNvPr id="0" name=""/>
        <dsp:cNvSpPr/>
      </dsp:nvSpPr>
      <dsp:spPr>
        <a:xfrm>
          <a:off x="0" y="2392005"/>
          <a:ext cx="7012370" cy="2261536"/>
        </a:xfrm>
        <a:prstGeom prst="roundRect">
          <a:avLst/>
        </a:prstGeom>
        <a:gradFill rotWithShape="0">
          <a:gsLst>
            <a:gs pos="0">
              <a:schemeClr val="accent2">
                <a:hueOff val="-5738671"/>
                <a:satOff val="5077"/>
                <a:lumOff val="9020"/>
                <a:alphaOff val="0"/>
                <a:satMod val="103000"/>
                <a:lumMod val="102000"/>
                <a:tint val="94000"/>
              </a:schemeClr>
            </a:gs>
            <a:gs pos="50000">
              <a:schemeClr val="accent2">
                <a:hueOff val="-5738671"/>
                <a:satOff val="5077"/>
                <a:lumOff val="9020"/>
                <a:alphaOff val="0"/>
                <a:satMod val="110000"/>
                <a:lumMod val="100000"/>
                <a:shade val="100000"/>
              </a:schemeClr>
            </a:gs>
            <a:gs pos="100000">
              <a:schemeClr val="accent2">
                <a:hueOff val="-5738671"/>
                <a:satOff val="5077"/>
                <a:lumOff val="902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MX" sz="2600" kern="1200"/>
            <a:t>Realizar gestiones de comunicación con eficiencia y efectividad procurando obtener una productividad acorde al requerimiento de la Cooperativa, cuidando las relaciones interpersonales.</a:t>
          </a:r>
          <a:endParaRPr lang="en-US" sz="2600" kern="1200"/>
        </a:p>
      </dsp:txBody>
      <dsp:txXfrm>
        <a:off x="110399" y="2502404"/>
        <a:ext cx="6791572" cy="20407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50D63-9B26-435F-88E4-C276D7C87A25}">
      <dsp:nvSpPr>
        <dsp:cNvPr id="0" name=""/>
        <dsp:cNvSpPr/>
      </dsp:nvSpPr>
      <dsp:spPr>
        <a:xfrm>
          <a:off x="790942" y="433965"/>
          <a:ext cx="1069592" cy="10695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6C92FB0-70F4-4BED-B048-2A5B5D09861C}">
      <dsp:nvSpPr>
        <dsp:cNvPr id="0" name=""/>
        <dsp:cNvSpPr/>
      </dsp:nvSpPr>
      <dsp:spPr>
        <a:xfrm>
          <a:off x="137302" y="1819422"/>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s-ES" sz="2400" kern="1200"/>
            <a:t>Proceso humano</a:t>
          </a:r>
          <a:endParaRPr lang="en-US" sz="2400" kern="1200"/>
        </a:p>
      </dsp:txBody>
      <dsp:txXfrm>
        <a:off x="137302" y="1819422"/>
        <a:ext cx="2376871" cy="720000"/>
      </dsp:txXfrm>
    </dsp:sp>
    <dsp:sp modelId="{6358B118-3BA9-4535-A01B-3B3528DB7A10}">
      <dsp:nvSpPr>
        <dsp:cNvPr id="0" name=""/>
        <dsp:cNvSpPr/>
      </dsp:nvSpPr>
      <dsp:spPr>
        <a:xfrm>
          <a:off x="3583766" y="433965"/>
          <a:ext cx="1069592" cy="10695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A6D8B9D-BCBD-432A-B0D1-D68476FAA882}">
      <dsp:nvSpPr>
        <dsp:cNvPr id="0" name=""/>
        <dsp:cNvSpPr/>
      </dsp:nvSpPr>
      <dsp:spPr>
        <a:xfrm>
          <a:off x="2930126" y="1819422"/>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s-ES" sz="2400" kern="1200"/>
            <a:t>Proceso de comunicación</a:t>
          </a:r>
          <a:endParaRPr lang="en-US" sz="2400" kern="1200"/>
        </a:p>
      </dsp:txBody>
      <dsp:txXfrm>
        <a:off x="2930126" y="1819422"/>
        <a:ext cx="2376871" cy="720000"/>
      </dsp:txXfrm>
    </dsp:sp>
    <dsp:sp modelId="{156F0739-EBB5-4623-A661-63735BF3D822}">
      <dsp:nvSpPr>
        <dsp:cNvPr id="0" name=""/>
        <dsp:cNvSpPr/>
      </dsp:nvSpPr>
      <dsp:spPr>
        <a:xfrm>
          <a:off x="6376591" y="433965"/>
          <a:ext cx="1069592" cy="10695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ADAD2D6-3B4E-43EF-A461-CF7156F3785E}">
      <dsp:nvSpPr>
        <dsp:cNvPr id="0" name=""/>
        <dsp:cNvSpPr/>
      </dsp:nvSpPr>
      <dsp:spPr>
        <a:xfrm>
          <a:off x="5722951" y="1819422"/>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s-ES" sz="2400" kern="1200"/>
            <a:t>Proceso estratégico</a:t>
          </a:r>
          <a:endParaRPr lang="en-US" sz="2400" kern="1200"/>
        </a:p>
      </dsp:txBody>
      <dsp:txXfrm>
        <a:off x="5722951" y="1819422"/>
        <a:ext cx="2376871" cy="720000"/>
      </dsp:txXfrm>
    </dsp:sp>
    <dsp:sp modelId="{F27F47B2-C6F0-4871-81CA-39D756967F9B}">
      <dsp:nvSpPr>
        <dsp:cNvPr id="0" name=""/>
        <dsp:cNvSpPr/>
      </dsp:nvSpPr>
      <dsp:spPr>
        <a:xfrm>
          <a:off x="9169415" y="433965"/>
          <a:ext cx="1069592" cy="10695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643A5D3-4A11-4FF3-9051-14D303F01989}">
      <dsp:nvSpPr>
        <dsp:cNvPr id="0" name=""/>
        <dsp:cNvSpPr/>
      </dsp:nvSpPr>
      <dsp:spPr>
        <a:xfrm>
          <a:off x="8515775" y="1819422"/>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s-ES" sz="2400" kern="1200"/>
            <a:t>Proceso itnerdependiente</a:t>
          </a:r>
          <a:endParaRPr lang="en-US" sz="2400" kern="1200"/>
        </a:p>
      </dsp:txBody>
      <dsp:txXfrm>
        <a:off x="8515775" y="1819422"/>
        <a:ext cx="2376871" cy="7200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16F53-770F-4ED5-849C-22E05EBFCECB}">
      <dsp:nvSpPr>
        <dsp:cNvPr id="0" name=""/>
        <dsp:cNvSpPr/>
      </dsp:nvSpPr>
      <dsp:spPr>
        <a:xfrm>
          <a:off x="331163" y="0"/>
          <a:ext cx="8086264" cy="5053915"/>
        </a:xfrm>
        <a:prstGeom prst="swooshArrow">
          <a:avLst>
            <a:gd name="adj1" fmla="val 25000"/>
            <a:gd name="adj2" fmla="val 25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sp>
    <dsp:sp modelId="{E413DB3A-3934-4469-A6EF-F0F5BD21F434}">
      <dsp:nvSpPr>
        <dsp:cNvPr id="0" name=""/>
        <dsp:cNvSpPr/>
      </dsp:nvSpPr>
      <dsp:spPr>
        <a:xfrm>
          <a:off x="1127660" y="3758091"/>
          <a:ext cx="185984" cy="1859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14A63-5F86-4250-9022-6816192B5285}">
      <dsp:nvSpPr>
        <dsp:cNvPr id="0" name=""/>
        <dsp:cNvSpPr/>
      </dsp:nvSpPr>
      <dsp:spPr>
        <a:xfrm>
          <a:off x="1421972" y="3851083"/>
          <a:ext cx="1059300" cy="1202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49" tIns="0" rIns="0" bIns="0" numCol="1" spcCol="1270" anchor="t" anchorCtr="0">
          <a:noAutofit/>
        </a:bodyPr>
        <a:lstStyle/>
        <a:p>
          <a:pPr lvl="0" algn="l" defTabSz="622300" rtl="0">
            <a:lnSpc>
              <a:spcPct val="90000"/>
            </a:lnSpc>
            <a:spcBef>
              <a:spcPct val="0"/>
            </a:spcBef>
            <a:spcAft>
              <a:spcPct val="35000"/>
            </a:spcAft>
          </a:pPr>
          <a:r>
            <a:rPr lang="es-ES_tradnl" sz="1400" b="1" kern="1200" dirty="0" smtClean="0">
              <a:solidFill>
                <a:schemeClr val="tx1"/>
              </a:solidFill>
            </a:rPr>
            <a:t>FIJACIÓN CLARA DE OBJETIVOS</a:t>
          </a:r>
          <a:endParaRPr lang="es-EC" sz="1400" b="1" kern="1200" dirty="0">
            <a:solidFill>
              <a:schemeClr val="tx1"/>
            </a:solidFill>
          </a:endParaRPr>
        </a:p>
      </dsp:txBody>
      <dsp:txXfrm>
        <a:off x="1421972" y="3851083"/>
        <a:ext cx="1059300" cy="1202831"/>
      </dsp:txXfrm>
    </dsp:sp>
    <dsp:sp modelId="{97BC476F-1492-4059-B5F5-6972B1FA21A1}">
      <dsp:nvSpPr>
        <dsp:cNvPr id="0" name=""/>
        <dsp:cNvSpPr/>
      </dsp:nvSpPr>
      <dsp:spPr>
        <a:xfrm>
          <a:off x="2134400" y="2790771"/>
          <a:ext cx="291105" cy="29110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4B3B01-E2D2-4B77-838D-8C2DC293C52D}">
      <dsp:nvSpPr>
        <dsp:cNvPr id="0" name=""/>
        <dsp:cNvSpPr/>
      </dsp:nvSpPr>
      <dsp:spPr>
        <a:xfrm>
          <a:off x="2358076" y="2931030"/>
          <a:ext cx="1342319" cy="2117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51" tIns="0" rIns="0" bIns="0" numCol="1" spcCol="1270" anchor="t" anchorCtr="0">
          <a:noAutofit/>
        </a:bodyPr>
        <a:lstStyle/>
        <a:p>
          <a:pPr lvl="0" algn="l" defTabSz="622300" rtl="0">
            <a:lnSpc>
              <a:spcPct val="90000"/>
            </a:lnSpc>
            <a:spcBef>
              <a:spcPct val="0"/>
            </a:spcBef>
            <a:spcAft>
              <a:spcPct val="35000"/>
            </a:spcAft>
          </a:pPr>
          <a:r>
            <a:rPr lang="es-ES_tradnl" sz="1400" b="1" kern="1200" dirty="0" smtClean="0"/>
            <a:t>PREPARACIÓN </a:t>
          </a:r>
          <a:endParaRPr lang="es-EC" sz="1400" b="1" kern="1200" dirty="0"/>
        </a:p>
      </dsp:txBody>
      <dsp:txXfrm>
        <a:off x="2358076" y="2931030"/>
        <a:ext cx="1342319" cy="2117590"/>
      </dsp:txXfrm>
    </dsp:sp>
    <dsp:sp modelId="{CF5F512F-D46F-4D92-8F8F-5967D7FC0211}">
      <dsp:nvSpPr>
        <dsp:cNvPr id="0" name=""/>
        <dsp:cNvSpPr/>
      </dsp:nvSpPr>
      <dsp:spPr>
        <a:xfrm>
          <a:off x="3428202" y="2019544"/>
          <a:ext cx="388140" cy="38814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11B30E-8474-4D5C-8602-4919F8B1B7ED}">
      <dsp:nvSpPr>
        <dsp:cNvPr id="0" name=""/>
        <dsp:cNvSpPr/>
      </dsp:nvSpPr>
      <dsp:spPr>
        <a:xfrm>
          <a:off x="3726227" y="2210944"/>
          <a:ext cx="1560648" cy="284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668" tIns="0" rIns="0" bIns="0" numCol="1" spcCol="1270" anchor="t" anchorCtr="0">
          <a:noAutofit/>
        </a:bodyPr>
        <a:lstStyle/>
        <a:p>
          <a:pPr lvl="0" algn="l" defTabSz="622300" rtl="0">
            <a:lnSpc>
              <a:spcPct val="90000"/>
            </a:lnSpc>
            <a:spcBef>
              <a:spcPct val="0"/>
            </a:spcBef>
            <a:spcAft>
              <a:spcPct val="35000"/>
            </a:spcAft>
          </a:pPr>
          <a:r>
            <a:rPr lang="es-ES_tradnl" sz="1400" b="1" kern="1200" dirty="0" smtClean="0"/>
            <a:t>PERSONALIDAD DE LAS PERSONAS</a:t>
          </a:r>
          <a:endParaRPr lang="es-EC" sz="1400" b="1" kern="1200" dirty="0"/>
        </a:p>
      </dsp:txBody>
      <dsp:txXfrm>
        <a:off x="3726227" y="2210944"/>
        <a:ext cx="1560648" cy="2840300"/>
      </dsp:txXfrm>
    </dsp:sp>
    <dsp:sp modelId="{494F3303-9F81-4BF7-B8E4-8FA228DBA677}">
      <dsp:nvSpPr>
        <dsp:cNvPr id="0" name=""/>
        <dsp:cNvSpPr/>
      </dsp:nvSpPr>
      <dsp:spPr>
        <a:xfrm>
          <a:off x="4932247" y="1417117"/>
          <a:ext cx="501348" cy="5013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8E1ED9-7ADD-4137-B90C-C64D8C9C0587}">
      <dsp:nvSpPr>
        <dsp:cNvPr id="0" name=""/>
        <dsp:cNvSpPr/>
      </dsp:nvSpPr>
      <dsp:spPr>
        <a:xfrm>
          <a:off x="5310393" y="1667791"/>
          <a:ext cx="1617252" cy="338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5654" tIns="0" rIns="0" bIns="0" numCol="1" spcCol="1270" anchor="t" anchorCtr="0">
          <a:noAutofit/>
        </a:bodyPr>
        <a:lstStyle/>
        <a:p>
          <a:pPr lvl="0" algn="l" defTabSz="622300" rtl="0">
            <a:lnSpc>
              <a:spcPct val="90000"/>
            </a:lnSpc>
            <a:spcBef>
              <a:spcPct val="0"/>
            </a:spcBef>
            <a:spcAft>
              <a:spcPct val="35000"/>
            </a:spcAft>
          </a:pPr>
          <a:r>
            <a:rPr lang="es-ES_tradnl" sz="1400" b="1" kern="1200" dirty="0" smtClean="0"/>
            <a:t>ESTRATEGIAS DE ACERCAMIENTO</a:t>
          </a:r>
          <a:endParaRPr lang="es-EC" sz="1400" b="1" kern="1200" dirty="0"/>
        </a:p>
      </dsp:txBody>
      <dsp:txXfrm>
        <a:off x="5310393" y="1667791"/>
        <a:ext cx="1617252" cy="3386123"/>
      </dsp:txXfrm>
    </dsp:sp>
    <dsp:sp modelId="{B4A5AAD6-154F-4471-9C72-20755254F8C0}">
      <dsp:nvSpPr>
        <dsp:cNvPr id="0" name=""/>
        <dsp:cNvSpPr/>
      </dsp:nvSpPr>
      <dsp:spPr>
        <a:xfrm>
          <a:off x="6480767" y="1014826"/>
          <a:ext cx="638814" cy="63881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E5A07-E7DD-43AF-9B70-BFD9B7953002}">
      <dsp:nvSpPr>
        <dsp:cNvPr id="0" name=""/>
        <dsp:cNvSpPr/>
      </dsp:nvSpPr>
      <dsp:spPr>
        <a:xfrm>
          <a:off x="6917838" y="1334233"/>
          <a:ext cx="1988202" cy="3719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495" tIns="0" rIns="0" bIns="0" numCol="1" spcCol="1270" anchor="t" anchorCtr="0">
          <a:noAutofit/>
        </a:bodyPr>
        <a:lstStyle/>
        <a:p>
          <a:pPr lvl="0" algn="l" defTabSz="622300" rtl="0">
            <a:lnSpc>
              <a:spcPct val="90000"/>
            </a:lnSpc>
            <a:spcBef>
              <a:spcPct val="0"/>
            </a:spcBef>
            <a:spcAft>
              <a:spcPct val="35000"/>
            </a:spcAft>
          </a:pPr>
          <a:r>
            <a:rPr lang="es-ES_tradnl" sz="1400" b="1" kern="1200" dirty="0" smtClean="0"/>
            <a:t>PREPARACIÓN DE LA ARGUMENTACIÓN</a:t>
          </a:r>
          <a:endParaRPr lang="es-EC" sz="1400" b="1" kern="1200" dirty="0"/>
        </a:p>
      </dsp:txBody>
      <dsp:txXfrm>
        <a:off x="6917838" y="1334233"/>
        <a:ext cx="1988202" cy="371968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4E5A9-0745-43E4-AB27-DC141A295335}">
      <dsp:nvSpPr>
        <dsp:cNvPr id="0" name=""/>
        <dsp:cNvSpPr/>
      </dsp:nvSpPr>
      <dsp:spPr>
        <a:xfrm>
          <a:off x="0" y="1156"/>
          <a:ext cx="10004653" cy="618277"/>
        </a:xfrm>
        <a:prstGeom prst="round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L" sz="1800" kern="1200"/>
            <a:t>Se resumen en cuatro puntos básicos:</a:t>
          </a:r>
          <a:endParaRPr lang="en-US" sz="1800" kern="1200"/>
        </a:p>
      </dsp:txBody>
      <dsp:txXfrm>
        <a:off x="30182" y="31338"/>
        <a:ext cx="9944289" cy="557913"/>
      </dsp:txXfrm>
    </dsp:sp>
    <dsp:sp modelId="{5E9078CC-AD33-4A87-883C-4F798FEF0F48}">
      <dsp:nvSpPr>
        <dsp:cNvPr id="0" name=""/>
        <dsp:cNvSpPr/>
      </dsp:nvSpPr>
      <dsp:spPr>
        <a:xfrm>
          <a:off x="0" y="632442"/>
          <a:ext cx="10004653" cy="618277"/>
        </a:xfrm>
        <a:prstGeom prst="roundRect">
          <a:avLst/>
        </a:prstGeom>
        <a:gradFill rotWithShape="0">
          <a:gsLst>
            <a:gs pos="0">
              <a:schemeClr val="accent5">
                <a:hueOff val="798252"/>
                <a:satOff val="-766"/>
                <a:lumOff val="-5049"/>
                <a:alphaOff val="0"/>
                <a:tint val="98000"/>
                <a:lumMod val="110000"/>
              </a:schemeClr>
            </a:gs>
            <a:gs pos="84000">
              <a:schemeClr val="accent5">
                <a:hueOff val="798252"/>
                <a:satOff val="-766"/>
                <a:lumOff val="-5049"/>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a:t>Separe a las </a:t>
          </a:r>
          <a:r>
            <a:rPr lang="es-ES" sz="1800" u="sng" kern="1200"/>
            <a:t>Personas</a:t>
          </a:r>
          <a:r>
            <a:rPr lang="es-ES" sz="1800" kern="1200"/>
            <a:t> del Problema a negociar.</a:t>
          </a:r>
          <a:endParaRPr lang="en-US" sz="1800" kern="1200"/>
        </a:p>
      </dsp:txBody>
      <dsp:txXfrm>
        <a:off x="30182" y="662624"/>
        <a:ext cx="9944289" cy="557913"/>
      </dsp:txXfrm>
    </dsp:sp>
    <dsp:sp modelId="{628AAAC3-1E43-4ED8-BABE-ECAB645599DE}">
      <dsp:nvSpPr>
        <dsp:cNvPr id="0" name=""/>
        <dsp:cNvSpPr/>
      </dsp:nvSpPr>
      <dsp:spPr>
        <a:xfrm>
          <a:off x="0" y="1263727"/>
          <a:ext cx="10004653" cy="618277"/>
        </a:xfrm>
        <a:prstGeom prst="roundRect">
          <a:avLst/>
        </a:prstGeom>
        <a:gradFill rotWithShape="0">
          <a:gsLst>
            <a:gs pos="0">
              <a:schemeClr val="accent5">
                <a:hueOff val="1596505"/>
                <a:satOff val="-1531"/>
                <a:lumOff val="-10098"/>
                <a:alphaOff val="0"/>
                <a:tint val="98000"/>
                <a:lumMod val="110000"/>
              </a:schemeClr>
            </a:gs>
            <a:gs pos="84000">
              <a:schemeClr val="accent5">
                <a:hueOff val="1596505"/>
                <a:satOff val="-1531"/>
                <a:lumOff val="-10098"/>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a:t>Concéntrese en los </a:t>
          </a:r>
          <a:r>
            <a:rPr lang="es-ES" sz="1800" u="sng" kern="1200"/>
            <a:t>intereses</a:t>
          </a:r>
          <a:r>
            <a:rPr lang="es-ES" sz="1800" kern="1200"/>
            <a:t> de ambas partes,  no en la posiciones o petitorios.</a:t>
          </a:r>
          <a:endParaRPr lang="en-US" sz="1800" kern="1200"/>
        </a:p>
      </dsp:txBody>
      <dsp:txXfrm>
        <a:off x="30182" y="1293909"/>
        <a:ext cx="9944289" cy="557913"/>
      </dsp:txXfrm>
    </dsp:sp>
    <dsp:sp modelId="{973AE361-B657-4010-AEE4-6771351B4FAC}">
      <dsp:nvSpPr>
        <dsp:cNvPr id="0" name=""/>
        <dsp:cNvSpPr/>
      </dsp:nvSpPr>
      <dsp:spPr>
        <a:xfrm>
          <a:off x="0" y="1895013"/>
          <a:ext cx="10004653" cy="618277"/>
        </a:xfrm>
        <a:prstGeom prst="roundRect">
          <a:avLst/>
        </a:prstGeom>
        <a:gradFill rotWithShape="0">
          <a:gsLst>
            <a:gs pos="0">
              <a:schemeClr val="accent5">
                <a:hueOff val="2394757"/>
                <a:satOff val="-2297"/>
                <a:lumOff val="-15146"/>
                <a:alphaOff val="0"/>
                <a:tint val="98000"/>
                <a:lumMod val="110000"/>
              </a:schemeClr>
            </a:gs>
            <a:gs pos="84000">
              <a:schemeClr val="accent5">
                <a:hueOff val="2394757"/>
                <a:satOff val="-2297"/>
                <a:lumOff val="-15146"/>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a:t>Genere una variedad de </a:t>
          </a:r>
          <a:r>
            <a:rPr lang="es-ES" sz="1800" u="sng" kern="1200"/>
            <a:t>posibilidades</a:t>
          </a:r>
          <a:r>
            <a:rPr lang="es-ES" sz="1800" kern="1200"/>
            <a:t> antes de decidirse a actuar.</a:t>
          </a:r>
          <a:endParaRPr lang="en-US" sz="1800" kern="1200"/>
        </a:p>
      </dsp:txBody>
      <dsp:txXfrm>
        <a:off x="30182" y="1925195"/>
        <a:ext cx="9944289" cy="557913"/>
      </dsp:txXfrm>
    </dsp:sp>
    <dsp:sp modelId="{249EB49B-B002-4A90-959B-D326B324B6FB}">
      <dsp:nvSpPr>
        <dsp:cNvPr id="0" name=""/>
        <dsp:cNvSpPr/>
      </dsp:nvSpPr>
      <dsp:spPr>
        <a:xfrm>
          <a:off x="0" y="2526298"/>
          <a:ext cx="10004653" cy="618277"/>
        </a:xfrm>
        <a:prstGeom prst="roundRect">
          <a:avLst/>
        </a:prstGeom>
        <a:gradFill rotWithShape="0">
          <a:gsLst>
            <a:gs pos="0">
              <a:schemeClr val="accent5">
                <a:hueOff val="3193009"/>
                <a:satOff val="-3062"/>
                <a:lumOff val="-20195"/>
                <a:alphaOff val="0"/>
                <a:tint val="98000"/>
                <a:lumMod val="110000"/>
              </a:schemeClr>
            </a:gs>
            <a:gs pos="84000">
              <a:schemeClr val="accent5">
                <a:hueOff val="3193009"/>
                <a:satOff val="-3062"/>
                <a:lumOff val="-20195"/>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L" sz="1800" kern="1200"/>
            <a:t>Insista</a:t>
          </a:r>
          <a:r>
            <a:rPr lang="es-CL" sz="1800" b="1" kern="1200"/>
            <a:t> </a:t>
          </a:r>
          <a:r>
            <a:rPr lang="es-CL" sz="1800" kern="1200"/>
            <a:t>en que </a:t>
          </a:r>
          <a:r>
            <a:rPr lang="es-CL" sz="1800" u="sng" kern="1200"/>
            <a:t>el resultado </a:t>
          </a:r>
          <a:r>
            <a:rPr lang="es-CL" sz="1800" kern="1200"/>
            <a:t>se base en algún criterio objetivo.</a:t>
          </a:r>
          <a:br>
            <a:rPr lang="es-CL" sz="1800" kern="1200"/>
          </a:br>
          <a:endParaRPr lang="en-US" sz="1800" kern="1200"/>
        </a:p>
      </dsp:txBody>
      <dsp:txXfrm>
        <a:off x="30182" y="2556480"/>
        <a:ext cx="9944289" cy="55791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5B4DA-F049-429C-AB1C-362D501F4383}">
      <dsp:nvSpPr>
        <dsp:cNvPr id="0" name=""/>
        <dsp:cNvSpPr/>
      </dsp:nvSpPr>
      <dsp:spPr>
        <a:xfrm>
          <a:off x="0" y="11251"/>
          <a:ext cx="7225075" cy="772200"/>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_tradnl" sz="2000" kern="1200" dirty="0"/>
            <a:t>1. Ponerse en posición de otro y preguntarse porque esa posición, sin justificar pero comprendiendo:</a:t>
          </a:r>
          <a:endParaRPr lang="en-US" sz="2000" kern="1200" dirty="0"/>
        </a:p>
      </dsp:txBody>
      <dsp:txXfrm>
        <a:off x="37696" y="48947"/>
        <a:ext cx="7149683" cy="696808"/>
      </dsp:txXfrm>
    </dsp:sp>
    <dsp:sp modelId="{93380F99-C2BA-491D-A433-C1696F5F3E58}">
      <dsp:nvSpPr>
        <dsp:cNvPr id="0" name=""/>
        <dsp:cNvSpPr/>
      </dsp:nvSpPr>
      <dsp:spPr>
        <a:xfrm>
          <a:off x="0" y="783451"/>
          <a:ext cx="7225075"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396"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_tradnl" sz="1600" kern="1200"/>
            <a:t>Necesidades.</a:t>
          </a:r>
          <a:endParaRPr lang="en-US" sz="1600" kern="1200"/>
        </a:p>
        <a:p>
          <a:pPr marL="171450" lvl="1" indent="-171450" algn="l" defTabSz="711200">
            <a:lnSpc>
              <a:spcPct val="90000"/>
            </a:lnSpc>
            <a:spcBef>
              <a:spcPct val="0"/>
            </a:spcBef>
            <a:spcAft>
              <a:spcPct val="20000"/>
            </a:spcAft>
            <a:buChar char="••"/>
          </a:pPr>
          <a:r>
            <a:rPr lang="es-ES_tradnl" sz="1600" kern="1200"/>
            <a:t>Esperanzas.</a:t>
          </a:r>
          <a:endParaRPr lang="en-US" sz="1600" kern="1200"/>
        </a:p>
        <a:p>
          <a:pPr marL="171450" lvl="1" indent="-171450" algn="l" defTabSz="711200">
            <a:lnSpc>
              <a:spcPct val="90000"/>
            </a:lnSpc>
            <a:spcBef>
              <a:spcPct val="0"/>
            </a:spcBef>
            <a:spcAft>
              <a:spcPct val="20000"/>
            </a:spcAft>
            <a:buChar char="••"/>
          </a:pPr>
          <a:r>
            <a:rPr lang="es-ES_tradnl" sz="1600" kern="1200"/>
            <a:t>Temores.</a:t>
          </a:r>
          <a:endParaRPr lang="en-US" sz="1600" kern="1200"/>
        </a:p>
        <a:p>
          <a:pPr marL="171450" lvl="1" indent="-171450" algn="l" defTabSz="711200">
            <a:lnSpc>
              <a:spcPct val="90000"/>
            </a:lnSpc>
            <a:spcBef>
              <a:spcPct val="0"/>
            </a:spcBef>
            <a:spcAft>
              <a:spcPct val="20000"/>
            </a:spcAft>
            <a:buChar char="••"/>
          </a:pPr>
          <a:r>
            <a:rPr lang="es-ES_tradnl" sz="1600" kern="1200"/>
            <a:t>Deseos.</a:t>
          </a:r>
          <a:endParaRPr lang="en-US" sz="1600" kern="1200"/>
        </a:p>
      </dsp:txBody>
      <dsp:txXfrm>
        <a:off x="0" y="783451"/>
        <a:ext cx="7225075" cy="1055700"/>
      </dsp:txXfrm>
    </dsp:sp>
    <dsp:sp modelId="{87E681E1-9CFF-4524-AE7D-BC3A4A3CA97D}">
      <dsp:nvSpPr>
        <dsp:cNvPr id="0" name=""/>
        <dsp:cNvSpPr/>
      </dsp:nvSpPr>
      <dsp:spPr>
        <a:xfrm>
          <a:off x="0" y="1839151"/>
          <a:ext cx="7225075" cy="772200"/>
        </a:xfrm>
        <a:prstGeom prst="roundRect">
          <a:avLst/>
        </a:prstGeom>
        <a:solidFill>
          <a:schemeClr val="accent2">
            <a:hueOff val="-611709"/>
            <a:satOff val="32535"/>
            <a:lumOff val="9411"/>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_tradnl" sz="2000" kern="1200"/>
            <a:t>2. Piense en las opciones del otro.</a:t>
          </a:r>
          <a:endParaRPr lang="en-US" sz="2000" kern="1200"/>
        </a:p>
      </dsp:txBody>
      <dsp:txXfrm>
        <a:off x="37696" y="1876847"/>
        <a:ext cx="7149683" cy="696808"/>
      </dsp:txXfrm>
    </dsp:sp>
    <dsp:sp modelId="{14D2D8FA-5499-40D5-A1DA-5BC92E4DA3B6}">
      <dsp:nvSpPr>
        <dsp:cNvPr id="0" name=""/>
        <dsp:cNvSpPr/>
      </dsp:nvSpPr>
      <dsp:spPr>
        <a:xfrm>
          <a:off x="0" y="2611351"/>
          <a:ext cx="7225075"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396"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_tradnl" sz="1600" kern="1200"/>
            <a:t>Porque no?</a:t>
          </a:r>
          <a:endParaRPr lang="en-US" sz="1600" kern="1200"/>
        </a:p>
        <a:p>
          <a:pPr marL="171450" lvl="1" indent="-171450" algn="l" defTabSz="711200">
            <a:lnSpc>
              <a:spcPct val="90000"/>
            </a:lnSpc>
            <a:spcBef>
              <a:spcPct val="0"/>
            </a:spcBef>
            <a:spcAft>
              <a:spcPct val="20000"/>
            </a:spcAft>
            <a:buChar char="••"/>
          </a:pPr>
          <a:r>
            <a:rPr lang="es-ES_tradnl" sz="1600" kern="1200"/>
            <a:t>De quien es la decisión que quiero afectar?</a:t>
          </a:r>
          <a:endParaRPr lang="en-US" sz="1600" kern="1200"/>
        </a:p>
        <a:p>
          <a:pPr marL="171450" lvl="1" indent="-171450" algn="l" defTabSz="711200">
            <a:lnSpc>
              <a:spcPct val="90000"/>
            </a:lnSpc>
            <a:spcBef>
              <a:spcPct val="0"/>
            </a:spcBef>
            <a:spcAft>
              <a:spcPct val="20000"/>
            </a:spcAft>
            <a:buChar char="••"/>
          </a:pPr>
          <a:r>
            <a:rPr lang="es-ES_tradnl" sz="1600" kern="1200"/>
            <a:t>Que percibe que Ud. Le pide que haga?</a:t>
          </a:r>
          <a:endParaRPr lang="en-US" sz="1600" kern="1200"/>
        </a:p>
        <a:p>
          <a:pPr marL="171450" lvl="1" indent="-171450" algn="l" defTabSz="711200">
            <a:lnSpc>
              <a:spcPct val="90000"/>
            </a:lnSpc>
            <a:spcBef>
              <a:spcPct val="0"/>
            </a:spcBef>
            <a:spcAft>
              <a:spcPct val="20000"/>
            </a:spcAft>
            <a:buChar char="••"/>
          </a:pPr>
          <a:r>
            <a:rPr lang="es-ES_tradnl" sz="1600" kern="1200"/>
            <a:t>Analice consecuencias de decisión desde su punto de vista.</a:t>
          </a:r>
          <a:endParaRPr lang="en-US" sz="1600" kern="1200"/>
        </a:p>
      </dsp:txBody>
      <dsp:txXfrm>
        <a:off x="0" y="2611351"/>
        <a:ext cx="7225075" cy="10557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949EA-7F06-44AA-997F-7D282B7C9867}">
      <dsp:nvSpPr>
        <dsp:cNvPr id="0" name=""/>
        <dsp:cNvSpPr/>
      </dsp:nvSpPr>
      <dsp:spPr>
        <a:xfrm>
          <a:off x="0" y="3985"/>
          <a:ext cx="7105481" cy="90346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DA94A4-4CBD-4C1A-A343-24BE09A4867E}">
      <dsp:nvSpPr>
        <dsp:cNvPr id="0" name=""/>
        <dsp:cNvSpPr/>
      </dsp:nvSpPr>
      <dsp:spPr>
        <a:xfrm>
          <a:off x="273299" y="207265"/>
          <a:ext cx="496908" cy="49690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57630-24D5-4334-B0DF-E68D80ECEDDC}">
      <dsp:nvSpPr>
        <dsp:cNvPr id="0" name=""/>
        <dsp:cNvSpPr/>
      </dsp:nvSpPr>
      <dsp:spPr>
        <a:xfrm>
          <a:off x="1043506" y="3985"/>
          <a:ext cx="3197466" cy="903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17" tIns="95617" rIns="95617" bIns="95617" numCol="1" spcCol="1270" anchor="ctr" anchorCtr="0">
          <a:noAutofit/>
        </a:bodyPr>
        <a:lstStyle/>
        <a:p>
          <a:pPr lvl="0" algn="l" defTabSz="933450">
            <a:lnSpc>
              <a:spcPct val="100000"/>
            </a:lnSpc>
            <a:spcBef>
              <a:spcPct val="0"/>
            </a:spcBef>
            <a:spcAft>
              <a:spcPct val="35000"/>
            </a:spcAft>
          </a:pPr>
          <a:r>
            <a:rPr lang="es-ES_tradnl" sz="2100" kern="1200"/>
            <a:t>1. Cada parte tiene intereses múltiples.</a:t>
          </a:r>
          <a:endParaRPr lang="en-US" sz="2100" kern="1200"/>
        </a:p>
      </dsp:txBody>
      <dsp:txXfrm>
        <a:off x="1043506" y="3985"/>
        <a:ext cx="3197466" cy="903469"/>
      </dsp:txXfrm>
    </dsp:sp>
    <dsp:sp modelId="{A631D011-3C28-4B99-9F65-5B908969709E}">
      <dsp:nvSpPr>
        <dsp:cNvPr id="0" name=""/>
        <dsp:cNvSpPr/>
      </dsp:nvSpPr>
      <dsp:spPr>
        <a:xfrm>
          <a:off x="4240973" y="3985"/>
          <a:ext cx="2863487" cy="903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17" tIns="95617" rIns="95617" bIns="95617" numCol="1" spcCol="1270" anchor="ctr" anchorCtr="0">
          <a:noAutofit/>
        </a:bodyPr>
        <a:lstStyle/>
        <a:p>
          <a:pPr lvl="0" algn="l" defTabSz="711200">
            <a:lnSpc>
              <a:spcPct val="100000"/>
            </a:lnSpc>
            <a:spcBef>
              <a:spcPct val="0"/>
            </a:spcBef>
            <a:spcAft>
              <a:spcPct val="35000"/>
            </a:spcAft>
          </a:pPr>
          <a:r>
            <a:rPr lang="es-ES_tradnl" sz="1600" kern="1200" dirty="0"/>
            <a:t>- Independientes.</a:t>
          </a:r>
          <a:endParaRPr lang="en-US" sz="1600" kern="1200" dirty="0"/>
        </a:p>
        <a:p>
          <a:pPr lvl="0" algn="l" defTabSz="711200">
            <a:lnSpc>
              <a:spcPct val="100000"/>
            </a:lnSpc>
            <a:spcBef>
              <a:spcPct val="0"/>
            </a:spcBef>
            <a:spcAft>
              <a:spcPct val="35000"/>
            </a:spcAft>
          </a:pPr>
          <a:r>
            <a:rPr lang="es-ES_tradnl" sz="1600" kern="1200" dirty="0"/>
            <a:t>- Compartidos.</a:t>
          </a:r>
          <a:endParaRPr lang="en-US" sz="1600" kern="1200" dirty="0"/>
        </a:p>
      </dsp:txBody>
      <dsp:txXfrm>
        <a:off x="4240973" y="3985"/>
        <a:ext cx="2863487" cy="903469"/>
      </dsp:txXfrm>
    </dsp:sp>
    <dsp:sp modelId="{D684A8DD-A1EF-4E99-9AF1-EF44BC5A99BD}">
      <dsp:nvSpPr>
        <dsp:cNvPr id="0" name=""/>
        <dsp:cNvSpPr/>
      </dsp:nvSpPr>
      <dsp:spPr>
        <a:xfrm>
          <a:off x="0" y="1133321"/>
          <a:ext cx="7105481" cy="177903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436237-DA36-42A8-BB40-432308720C8B}">
      <dsp:nvSpPr>
        <dsp:cNvPr id="0" name=""/>
        <dsp:cNvSpPr/>
      </dsp:nvSpPr>
      <dsp:spPr>
        <a:xfrm>
          <a:off x="273299" y="1774387"/>
          <a:ext cx="496908" cy="49690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46C4AF-0522-4A80-8B54-7EC51409CBF1}">
      <dsp:nvSpPr>
        <dsp:cNvPr id="0" name=""/>
        <dsp:cNvSpPr/>
      </dsp:nvSpPr>
      <dsp:spPr>
        <a:xfrm>
          <a:off x="1043506" y="1571106"/>
          <a:ext cx="3197466" cy="903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17" tIns="95617" rIns="95617" bIns="95617" numCol="1" spcCol="1270" anchor="ctr" anchorCtr="0">
          <a:noAutofit/>
        </a:bodyPr>
        <a:lstStyle/>
        <a:p>
          <a:pPr lvl="0" algn="l" defTabSz="933450">
            <a:lnSpc>
              <a:spcPct val="100000"/>
            </a:lnSpc>
            <a:spcBef>
              <a:spcPct val="0"/>
            </a:spcBef>
            <a:spcAft>
              <a:spcPct val="35000"/>
            </a:spcAft>
          </a:pPr>
          <a:r>
            <a:rPr lang="es-ES_tradnl" sz="2100" kern="1200"/>
            <a:t>2. Intereses mas poderosos son necesidades básicas:</a:t>
          </a:r>
          <a:endParaRPr lang="en-US" sz="2100" kern="1200"/>
        </a:p>
      </dsp:txBody>
      <dsp:txXfrm>
        <a:off x="1043506" y="1571106"/>
        <a:ext cx="3197466" cy="903469"/>
      </dsp:txXfrm>
    </dsp:sp>
    <dsp:sp modelId="{E92DC0B8-65B6-47C4-A1EF-9A7231F56B3D}">
      <dsp:nvSpPr>
        <dsp:cNvPr id="0" name=""/>
        <dsp:cNvSpPr/>
      </dsp:nvSpPr>
      <dsp:spPr>
        <a:xfrm>
          <a:off x="4240973" y="1290593"/>
          <a:ext cx="2863487" cy="1464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17" tIns="95617" rIns="95617" bIns="95617" numCol="1" spcCol="1270" anchor="ctr" anchorCtr="0">
          <a:noAutofit/>
        </a:bodyPr>
        <a:lstStyle/>
        <a:p>
          <a:pPr lvl="0" algn="l" defTabSz="711200">
            <a:lnSpc>
              <a:spcPct val="100000"/>
            </a:lnSpc>
            <a:spcBef>
              <a:spcPct val="0"/>
            </a:spcBef>
            <a:spcAft>
              <a:spcPct val="35000"/>
            </a:spcAft>
          </a:pPr>
          <a:r>
            <a:rPr lang="es-ES_tradnl" sz="1600" kern="1200" dirty="0"/>
            <a:t>- Seguridad.</a:t>
          </a:r>
          <a:endParaRPr lang="en-US" sz="1600" kern="1200" dirty="0"/>
        </a:p>
        <a:p>
          <a:pPr lvl="0" algn="l" defTabSz="711200">
            <a:lnSpc>
              <a:spcPct val="100000"/>
            </a:lnSpc>
            <a:spcBef>
              <a:spcPct val="0"/>
            </a:spcBef>
            <a:spcAft>
              <a:spcPct val="35000"/>
            </a:spcAft>
          </a:pPr>
          <a:r>
            <a:rPr lang="es-ES_tradnl" sz="1600" kern="1200"/>
            <a:t>- Bienestar económico.</a:t>
          </a:r>
          <a:endParaRPr lang="en-US" sz="1600" kern="1200"/>
        </a:p>
        <a:p>
          <a:pPr lvl="0" algn="l" defTabSz="711200">
            <a:lnSpc>
              <a:spcPct val="100000"/>
            </a:lnSpc>
            <a:spcBef>
              <a:spcPct val="0"/>
            </a:spcBef>
            <a:spcAft>
              <a:spcPct val="35000"/>
            </a:spcAft>
          </a:pPr>
          <a:r>
            <a:rPr lang="es-ES_tradnl" sz="1600" kern="1200" dirty="0"/>
            <a:t>- Sentido de pertenencia.</a:t>
          </a:r>
          <a:endParaRPr lang="en-US" sz="1600" kern="1200" dirty="0"/>
        </a:p>
        <a:p>
          <a:pPr lvl="0" algn="l" defTabSz="711200">
            <a:lnSpc>
              <a:spcPct val="100000"/>
            </a:lnSpc>
            <a:spcBef>
              <a:spcPct val="0"/>
            </a:spcBef>
            <a:spcAft>
              <a:spcPct val="35000"/>
            </a:spcAft>
          </a:pPr>
          <a:r>
            <a:rPr lang="es-ES_tradnl" sz="1600" kern="1200" dirty="0"/>
            <a:t>- Reconocimiento.</a:t>
          </a:r>
          <a:endParaRPr lang="en-US" sz="1600" kern="1200" dirty="0"/>
        </a:p>
        <a:p>
          <a:pPr lvl="0" algn="l" defTabSz="711200">
            <a:lnSpc>
              <a:spcPct val="100000"/>
            </a:lnSpc>
            <a:spcBef>
              <a:spcPct val="0"/>
            </a:spcBef>
            <a:spcAft>
              <a:spcPct val="35000"/>
            </a:spcAft>
          </a:pPr>
          <a:r>
            <a:rPr lang="es-ES_tradnl" sz="1600" kern="1200" dirty="0"/>
            <a:t>- Control sobre la vida.</a:t>
          </a:r>
          <a:endParaRPr lang="en-US" sz="1600" kern="1200" dirty="0"/>
        </a:p>
      </dsp:txBody>
      <dsp:txXfrm>
        <a:off x="4240973" y="1290593"/>
        <a:ext cx="2863487" cy="1464496"/>
      </dsp:txXfrm>
    </dsp:sp>
    <dsp:sp modelId="{2DB92392-606A-4A89-AF2A-A84855FFACF4}">
      <dsp:nvSpPr>
        <dsp:cNvPr id="0" name=""/>
        <dsp:cNvSpPr/>
      </dsp:nvSpPr>
      <dsp:spPr>
        <a:xfrm>
          <a:off x="0" y="3138228"/>
          <a:ext cx="7105481" cy="90346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03275-C51A-4A18-B326-D1FEE47E2B4F}">
      <dsp:nvSpPr>
        <dsp:cNvPr id="0" name=""/>
        <dsp:cNvSpPr/>
      </dsp:nvSpPr>
      <dsp:spPr>
        <a:xfrm>
          <a:off x="273299" y="3341509"/>
          <a:ext cx="496908" cy="49690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3E7937-103D-4215-8CE5-998D61721B62}">
      <dsp:nvSpPr>
        <dsp:cNvPr id="0" name=""/>
        <dsp:cNvSpPr/>
      </dsp:nvSpPr>
      <dsp:spPr>
        <a:xfrm>
          <a:off x="1043506" y="3138228"/>
          <a:ext cx="6060953" cy="903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17" tIns="95617" rIns="95617" bIns="95617" numCol="1" spcCol="1270" anchor="ctr" anchorCtr="0">
          <a:noAutofit/>
        </a:bodyPr>
        <a:lstStyle/>
        <a:p>
          <a:pPr lvl="0" algn="l" defTabSz="933450">
            <a:lnSpc>
              <a:spcPct val="100000"/>
            </a:lnSpc>
            <a:spcBef>
              <a:spcPct val="0"/>
            </a:spcBef>
            <a:spcAft>
              <a:spcPct val="35000"/>
            </a:spcAft>
          </a:pPr>
          <a:r>
            <a:rPr lang="es-ES_tradnl" sz="2100" kern="1200"/>
            <a:t>3. Haga lista de intereses y priorícelos. Mejora calidad de juicios.</a:t>
          </a:r>
          <a:endParaRPr lang="en-US" sz="2100" kern="1200"/>
        </a:p>
      </dsp:txBody>
      <dsp:txXfrm>
        <a:off x="1043506" y="3138228"/>
        <a:ext cx="6060953" cy="90346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3A76F-24BE-44D4-BFA1-45D8D39BA82B}">
      <dsp:nvSpPr>
        <dsp:cNvPr id="0" name=""/>
        <dsp:cNvSpPr/>
      </dsp:nvSpPr>
      <dsp:spPr>
        <a:xfrm>
          <a:off x="0" y="493"/>
          <a:ext cx="7425078" cy="0"/>
        </a:xfrm>
        <a:prstGeom prst="line">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EE55463-F872-4C5C-B6A1-63302DCA0B2A}">
      <dsp:nvSpPr>
        <dsp:cNvPr id="0" name=""/>
        <dsp:cNvSpPr/>
      </dsp:nvSpPr>
      <dsp:spPr>
        <a:xfrm>
          <a:off x="0" y="493"/>
          <a:ext cx="1485015" cy="808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kern="1200" dirty="0"/>
            <a:t>1. Luchar: perder - perder</a:t>
          </a:r>
          <a:endParaRPr lang="en-US" sz="1400" kern="1200" dirty="0"/>
        </a:p>
      </dsp:txBody>
      <dsp:txXfrm>
        <a:off x="0" y="493"/>
        <a:ext cx="1485015" cy="808939"/>
      </dsp:txXfrm>
    </dsp:sp>
    <dsp:sp modelId="{5EE31789-563C-4428-BA70-D0E714C7D2C4}">
      <dsp:nvSpPr>
        <dsp:cNvPr id="0" name=""/>
        <dsp:cNvSpPr/>
      </dsp:nvSpPr>
      <dsp:spPr>
        <a:xfrm>
          <a:off x="1596391" y="37227"/>
          <a:ext cx="5828686" cy="734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u="sng" kern="1200">
              <a:highlight>
                <a:srgbClr val="FFFF00"/>
              </a:highlight>
            </a:rPr>
            <a:t>Cuando tratarnos de convencer a otro que acepte nuestros intereses</a:t>
          </a:r>
          <a:r>
            <a:rPr lang="es-ES" sz="1200" u="sng" kern="1200"/>
            <a:t>. </a:t>
          </a:r>
          <a:r>
            <a:rPr lang="es-ES" sz="1200" kern="1200"/>
            <a:t>Específicamente equivale al estilo de </a:t>
          </a:r>
          <a:r>
            <a:rPr lang="es-ES" sz="1200" u="sng" kern="1200">
              <a:highlight>
                <a:srgbClr val="FFFF00"/>
              </a:highlight>
            </a:rPr>
            <a:t>negociación duro</a:t>
          </a:r>
          <a:r>
            <a:rPr lang="es-ES" sz="1200" kern="1200"/>
            <a:t>. Ejemplo naranjas, en el caso de las primas hermanas, cada una tratará de quedarse con la naranja para ella sola.</a:t>
          </a:r>
          <a:endParaRPr lang="en-US" sz="1200" kern="1200"/>
        </a:p>
      </dsp:txBody>
      <dsp:txXfrm>
        <a:off x="1596391" y="37227"/>
        <a:ext cx="5828686" cy="734680"/>
      </dsp:txXfrm>
    </dsp:sp>
    <dsp:sp modelId="{97B7EEEE-1EF8-4A09-8626-337D2B5B279D}">
      <dsp:nvSpPr>
        <dsp:cNvPr id="0" name=""/>
        <dsp:cNvSpPr/>
      </dsp:nvSpPr>
      <dsp:spPr>
        <a:xfrm>
          <a:off x="1485015" y="771908"/>
          <a:ext cx="5940062" cy="0"/>
        </a:xfrm>
        <a:prstGeom prst="line">
          <a:avLst/>
        </a:prstGeom>
        <a:solidFill>
          <a:schemeClr val="accent6">
            <a:hueOff val="0"/>
            <a:satOff val="0"/>
            <a:lumOff val="0"/>
            <a:alphaOff val="0"/>
          </a:schemeClr>
        </a:solidFill>
        <a:ln w="22225" cap="rnd"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849C2811-363F-442C-BB22-AF3B87C07897}">
      <dsp:nvSpPr>
        <dsp:cNvPr id="0" name=""/>
        <dsp:cNvSpPr/>
      </dsp:nvSpPr>
      <dsp:spPr>
        <a:xfrm>
          <a:off x="0" y="809432"/>
          <a:ext cx="7425078" cy="0"/>
        </a:xfrm>
        <a:prstGeom prst="line">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E7C823B-F054-43F9-86D6-79C56F8E4D7F}">
      <dsp:nvSpPr>
        <dsp:cNvPr id="0" name=""/>
        <dsp:cNvSpPr/>
      </dsp:nvSpPr>
      <dsp:spPr>
        <a:xfrm>
          <a:off x="0" y="809432"/>
          <a:ext cx="1485015" cy="808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kern="1200"/>
            <a:t>2.  Aceptar: perder - ganar</a:t>
          </a:r>
          <a:endParaRPr lang="en-US" sz="1400" kern="1200"/>
        </a:p>
      </dsp:txBody>
      <dsp:txXfrm>
        <a:off x="0" y="809432"/>
        <a:ext cx="1485015" cy="808939"/>
      </dsp:txXfrm>
    </dsp:sp>
    <dsp:sp modelId="{1CAA8F0B-60D1-4436-A22E-1333F21977DD}">
      <dsp:nvSpPr>
        <dsp:cNvPr id="0" name=""/>
        <dsp:cNvSpPr/>
      </dsp:nvSpPr>
      <dsp:spPr>
        <a:xfrm>
          <a:off x="1596391" y="846166"/>
          <a:ext cx="5828686" cy="734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kern="1200" dirty="0"/>
            <a:t>Estrategia en la cual una parte trata de ayudar a la otra a conseguir sus objetivos. </a:t>
          </a:r>
          <a:r>
            <a:rPr lang="es-ES" sz="1200" u="sng" kern="1200" dirty="0">
              <a:highlight>
                <a:srgbClr val="FFFF00"/>
              </a:highlight>
            </a:rPr>
            <a:t>En vez de centrarnos en nuestros intereses lo hacemos en los del contrario.</a:t>
          </a:r>
          <a:r>
            <a:rPr lang="es-ES" sz="1200" kern="1200" dirty="0"/>
            <a:t> Esta perspectiva equivale a  un cierto tipo de </a:t>
          </a:r>
          <a:r>
            <a:rPr lang="es-ES" sz="1200" u="sng" kern="1200" dirty="0">
              <a:highlight>
                <a:srgbClr val="FFFF00"/>
              </a:highlight>
            </a:rPr>
            <a:t>estilo suave</a:t>
          </a:r>
          <a:r>
            <a:rPr lang="es-ES" sz="1200" kern="1200" dirty="0"/>
            <a:t>. El efecto de esto es que una de las primas hermanas (la más fuerte o la más manipuladora), podrá hacer lo que desea y la otra se quedará sin nada. </a:t>
          </a:r>
          <a:endParaRPr lang="en-US" sz="1200" kern="1200" dirty="0"/>
        </a:p>
      </dsp:txBody>
      <dsp:txXfrm>
        <a:off x="1596391" y="846166"/>
        <a:ext cx="5828686" cy="734680"/>
      </dsp:txXfrm>
    </dsp:sp>
    <dsp:sp modelId="{D54A4E09-25EE-49E5-99B2-698E29E0D80A}">
      <dsp:nvSpPr>
        <dsp:cNvPr id="0" name=""/>
        <dsp:cNvSpPr/>
      </dsp:nvSpPr>
      <dsp:spPr>
        <a:xfrm>
          <a:off x="1485015" y="1580847"/>
          <a:ext cx="5940062" cy="0"/>
        </a:xfrm>
        <a:prstGeom prst="line">
          <a:avLst/>
        </a:prstGeom>
        <a:solidFill>
          <a:schemeClr val="accent6">
            <a:hueOff val="0"/>
            <a:satOff val="0"/>
            <a:lumOff val="0"/>
            <a:alphaOff val="0"/>
          </a:schemeClr>
        </a:solidFill>
        <a:ln w="22225" cap="rnd"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8B8237C3-4B1F-4B41-ADF6-F253520AF0C1}">
      <dsp:nvSpPr>
        <dsp:cNvPr id="0" name=""/>
        <dsp:cNvSpPr/>
      </dsp:nvSpPr>
      <dsp:spPr>
        <a:xfrm>
          <a:off x="0" y="1618371"/>
          <a:ext cx="7425078" cy="0"/>
        </a:xfrm>
        <a:prstGeom prst="line">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A7DCE22-1DE2-4047-89BC-76A1060BD734}">
      <dsp:nvSpPr>
        <dsp:cNvPr id="0" name=""/>
        <dsp:cNvSpPr/>
      </dsp:nvSpPr>
      <dsp:spPr>
        <a:xfrm>
          <a:off x="0" y="1618371"/>
          <a:ext cx="1485015" cy="808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kern="1200"/>
            <a:t>3. Compromiso: nadie gana – nadie pierde</a:t>
          </a:r>
          <a:endParaRPr lang="en-US" sz="1400" kern="1200"/>
        </a:p>
      </dsp:txBody>
      <dsp:txXfrm>
        <a:off x="0" y="1618371"/>
        <a:ext cx="1485015" cy="808939"/>
      </dsp:txXfrm>
    </dsp:sp>
    <dsp:sp modelId="{98D3AF3D-527D-45DD-A24C-0B366F5C8521}">
      <dsp:nvSpPr>
        <dsp:cNvPr id="0" name=""/>
        <dsp:cNvSpPr/>
      </dsp:nvSpPr>
      <dsp:spPr>
        <a:xfrm>
          <a:off x="1596391" y="1655106"/>
          <a:ext cx="5828686" cy="734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kern="1200" dirty="0"/>
            <a:t>Cuando las partes </a:t>
          </a:r>
          <a:r>
            <a:rPr lang="es-ES" sz="1200" u="sng" kern="1200" dirty="0">
              <a:highlight>
                <a:srgbClr val="FFFF00"/>
              </a:highlight>
            </a:rPr>
            <a:t>se dividen las diferencias</a:t>
          </a:r>
          <a:r>
            <a:rPr lang="es-ES" sz="1200" kern="1200" dirty="0"/>
            <a:t>. Ninguna gana totalmente. Ninguna pierde totalmente. Las partes desarrollan formulas de solución a sus diferencias. Equivale a dividir la naranja en dos partes iguales, con lo  cual tampoco se alcanzará la solución ideal. </a:t>
          </a:r>
          <a:endParaRPr lang="en-US" sz="1200" kern="1200" dirty="0"/>
        </a:p>
      </dsp:txBody>
      <dsp:txXfrm>
        <a:off x="1596391" y="1655106"/>
        <a:ext cx="5828686" cy="734680"/>
      </dsp:txXfrm>
    </dsp:sp>
    <dsp:sp modelId="{B163904E-9284-4A64-88F2-03B06E864ADA}">
      <dsp:nvSpPr>
        <dsp:cNvPr id="0" name=""/>
        <dsp:cNvSpPr/>
      </dsp:nvSpPr>
      <dsp:spPr>
        <a:xfrm>
          <a:off x="1485015" y="2389786"/>
          <a:ext cx="5940062" cy="0"/>
        </a:xfrm>
        <a:prstGeom prst="line">
          <a:avLst/>
        </a:prstGeom>
        <a:solidFill>
          <a:schemeClr val="accent6">
            <a:hueOff val="0"/>
            <a:satOff val="0"/>
            <a:lumOff val="0"/>
            <a:alphaOff val="0"/>
          </a:schemeClr>
        </a:solidFill>
        <a:ln w="22225" cap="rnd"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02F0463-4690-4199-8236-608F45DCD449}">
      <dsp:nvSpPr>
        <dsp:cNvPr id="0" name=""/>
        <dsp:cNvSpPr/>
      </dsp:nvSpPr>
      <dsp:spPr>
        <a:xfrm>
          <a:off x="0" y="2427311"/>
          <a:ext cx="7425078" cy="0"/>
        </a:xfrm>
        <a:prstGeom prst="line">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FE3AC1B-511F-4E18-A5FC-1A25CE0C1FD4}">
      <dsp:nvSpPr>
        <dsp:cNvPr id="0" name=""/>
        <dsp:cNvSpPr/>
      </dsp:nvSpPr>
      <dsp:spPr>
        <a:xfrm>
          <a:off x="0" y="2427311"/>
          <a:ext cx="1485015" cy="808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kern="1200"/>
            <a:t>4. Colaborar: ganar - ganar</a:t>
          </a:r>
          <a:endParaRPr lang="en-US" sz="1400" kern="1200"/>
        </a:p>
      </dsp:txBody>
      <dsp:txXfrm>
        <a:off x="0" y="2427311"/>
        <a:ext cx="1485015" cy="808939"/>
      </dsp:txXfrm>
    </dsp:sp>
    <dsp:sp modelId="{E72243E2-C964-4A27-A884-E7066747A184}">
      <dsp:nvSpPr>
        <dsp:cNvPr id="0" name=""/>
        <dsp:cNvSpPr/>
      </dsp:nvSpPr>
      <dsp:spPr>
        <a:xfrm>
          <a:off x="1596391" y="2464045"/>
          <a:ext cx="5828686" cy="734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kern="1200" dirty="0"/>
            <a:t>Cuando </a:t>
          </a:r>
          <a:r>
            <a:rPr lang="es-ES" sz="1200" kern="1200" dirty="0">
              <a:highlight>
                <a:srgbClr val="FFFF00"/>
              </a:highlight>
            </a:rPr>
            <a:t>l</a:t>
          </a:r>
          <a:r>
            <a:rPr lang="es-ES" sz="1200" kern="1200" dirty="0"/>
            <a:t>os </a:t>
          </a:r>
          <a:r>
            <a:rPr lang="es-ES" sz="1200" u="sng" kern="1200" dirty="0">
              <a:highlight>
                <a:srgbClr val="FFFF00"/>
              </a:highlight>
            </a:rPr>
            <a:t>negociadores trabajan </a:t>
          </a:r>
          <a:r>
            <a:rPr lang="es-ES" sz="1200" u="none" kern="1200" dirty="0">
              <a:highlight>
                <a:srgbClr val="FFFF00"/>
              </a:highlight>
            </a:rPr>
            <a:t>en</a:t>
          </a:r>
          <a:r>
            <a:rPr lang="es-ES" sz="1200" u="sng" kern="1200" dirty="0">
              <a:highlight>
                <a:srgbClr val="FFFF00"/>
              </a:highlight>
            </a:rPr>
            <a:t> forma conjunta para maximizar ganancias conjuntas</a:t>
          </a:r>
          <a:r>
            <a:rPr lang="es-ES" sz="1200" kern="1200" dirty="0">
              <a:highlight>
                <a:srgbClr val="FFFF00"/>
              </a:highlight>
            </a:rPr>
            <a:t>. </a:t>
          </a:r>
          <a:r>
            <a:rPr lang="es-ES" sz="1200" kern="1200" dirty="0"/>
            <a:t>Es un proceso de resolución de problemas. Las dos partes reflexionan y están de acuerdo en que comparten un problema común y definen este en términos de metas y fines compartidos. Ambas primas hermanas llegan, de manera conjunta, a la  solución ideal </a:t>
          </a:r>
          <a:endParaRPr lang="en-US" sz="1200" kern="1200" dirty="0"/>
        </a:p>
      </dsp:txBody>
      <dsp:txXfrm>
        <a:off x="1596391" y="2464045"/>
        <a:ext cx="5828686" cy="734680"/>
      </dsp:txXfrm>
    </dsp:sp>
    <dsp:sp modelId="{EFDDBE7B-246B-4BEE-B1BA-DC3C61374983}">
      <dsp:nvSpPr>
        <dsp:cNvPr id="0" name=""/>
        <dsp:cNvSpPr/>
      </dsp:nvSpPr>
      <dsp:spPr>
        <a:xfrm>
          <a:off x="1485015" y="3198726"/>
          <a:ext cx="5940062" cy="0"/>
        </a:xfrm>
        <a:prstGeom prst="line">
          <a:avLst/>
        </a:prstGeom>
        <a:solidFill>
          <a:schemeClr val="accent6">
            <a:hueOff val="0"/>
            <a:satOff val="0"/>
            <a:lumOff val="0"/>
            <a:alphaOff val="0"/>
          </a:schemeClr>
        </a:solidFill>
        <a:ln w="22225" cap="rnd"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43635E67-4ECA-4F27-A7F3-639A9905FF83}">
      <dsp:nvSpPr>
        <dsp:cNvPr id="0" name=""/>
        <dsp:cNvSpPr/>
      </dsp:nvSpPr>
      <dsp:spPr>
        <a:xfrm>
          <a:off x="0" y="3236250"/>
          <a:ext cx="7425078" cy="0"/>
        </a:xfrm>
        <a:prstGeom prst="line">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61BE1A1-4DAC-486A-ADAE-84C34F9706B8}">
      <dsp:nvSpPr>
        <dsp:cNvPr id="0" name=""/>
        <dsp:cNvSpPr/>
      </dsp:nvSpPr>
      <dsp:spPr>
        <a:xfrm>
          <a:off x="0" y="3236250"/>
          <a:ext cx="1485015" cy="808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kern="1200"/>
            <a:t>5. Evitar: ganar - perder</a:t>
          </a:r>
          <a:endParaRPr lang="en-US" sz="1400" kern="1200"/>
        </a:p>
      </dsp:txBody>
      <dsp:txXfrm>
        <a:off x="0" y="3236250"/>
        <a:ext cx="1485015" cy="808939"/>
      </dsp:txXfrm>
    </dsp:sp>
    <dsp:sp modelId="{F1B8EF88-DC1F-4A05-AF5C-64EFC18EC7EA}">
      <dsp:nvSpPr>
        <dsp:cNvPr id="0" name=""/>
        <dsp:cNvSpPr/>
      </dsp:nvSpPr>
      <dsp:spPr>
        <a:xfrm>
          <a:off x="1596391" y="3272984"/>
          <a:ext cx="5828686" cy="734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kern="1200" dirty="0"/>
            <a:t>Cuando las partes deciden </a:t>
          </a:r>
          <a:r>
            <a:rPr lang="es-ES" sz="1200" u="sng" kern="1200" dirty="0">
              <a:highlight>
                <a:srgbClr val="FFFF00"/>
              </a:highlight>
            </a:rPr>
            <a:t>evitar el conflicto y retirarse de la situación conflictiva </a:t>
          </a:r>
          <a:r>
            <a:rPr lang="es-ES" sz="1200" kern="1200" dirty="0"/>
            <a:t>postergándola o negándola. Ni para una ni para la otra. La naranja se pierde en el tarro de la basura y ambas se retiran frustradas.    </a:t>
          </a:r>
          <a:endParaRPr lang="en-US" sz="1200" kern="1200" dirty="0"/>
        </a:p>
      </dsp:txBody>
      <dsp:txXfrm>
        <a:off x="1596391" y="3272984"/>
        <a:ext cx="5828686" cy="734680"/>
      </dsp:txXfrm>
    </dsp:sp>
    <dsp:sp modelId="{71444060-4DAA-4E40-9E01-4F53946B5C97}">
      <dsp:nvSpPr>
        <dsp:cNvPr id="0" name=""/>
        <dsp:cNvSpPr/>
      </dsp:nvSpPr>
      <dsp:spPr>
        <a:xfrm>
          <a:off x="1485015" y="4007665"/>
          <a:ext cx="5940062" cy="0"/>
        </a:xfrm>
        <a:prstGeom prst="line">
          <a:avLst/>
        </a:prstGeom>
        <a:solidFill>
          <a:schemeClr val="accent6">
            <a:hueOff val="0"/>
            <a:satOff val="0"/>
            <a:lumOff val="0"/>
            <a:alphaOff val="0"/>
          </a:schemeClr>
        </a:solidFill>
        <a:ln w="22225" cap="rnd"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05876-10BE-4F66-9AF8-3EE05881E334}">
      <dsp:nvSpPr>
        <dsp:cNvPr id="0" name=""/>
        <dsp:cNvSpPr/>
      </dsp:nvSpPr>
      <dsp:spPr>
        <a:xfrm>
          <a:off x="0" y="860130"/>
          <a:ext cx="7530268" cy="403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78B25CD-0C42-4C30-8DF6-ECA690613D13}">
      <dsp:nvSpPr>
        <dsp:cNvPr id="0" name=""/>
        <dsp:cNvSpPr/>
      </dsp:nvSpPr>
      <dsp:spPr>
        <a:xfrm>
          <a:off x="313760" y="69617"/>
          <a:ext cx="7164761" cy="1025845"/>
        </a:xfrm>
        <a:prstGeom prst="roundRect">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99238" tIns="0" rIns="199238" bIns="0" numCol="1" spcCol="1270" anchor="ctr" anchorCtr="0">
          <a:noAutofit/>
        </a:bodyPr>
        <a:lstStyle/>
        <a:p>
          <a:pPr lvl="0" algn="just" defTabSz="800100">
            <a:lnSpc>
              <a:spcPct val="90000"/>
            </a:lnSpc>
            <a:spcBef>
              <a:spcPct val="0"/>
            </a:spcBef>
            <a:spcAft>
              <a:spcPct val="35000"/>
            </a:spcAft>
          </a:pPr>
          <a:r>
            <a:rPr lang="es-EC" sz="1800" kern="1200" dirty="0">
              <a:solidFill>
                <a:schemeClr val="tx1"/>
              </a:solidFill>
              <a:latin typeface="Calibri" pitchFamily="34" charset="0"/>
            </a:rPr>
            <a:t>Comunicar no es lo mismo que informar</a:t>
          </a:r>
          <a:endParaRPr lang="es-ES" sz="1800" kern="1200" dirty="0">
            <a:solidFill>
              <a:schemeClr val="tx1"/>
            </a:solidFill>
            <a:latin typeface="Calibri" pitchFamily="34" charset="0"/>
          </a:endParaRPr>
        </a:p>
      </dsp:txBody>
      <dsp:txXfrm>
        <a:off x="363838" y="119695"/>
        <a:ext cx="7064605" cy="925689"/>
      </dsp:txXfrm>
    </dsp:sp>
    <dsp:sp modelId="{E17FB70F-849F-495A-9AC3-6D46149C6022}">
      <dsp:nvSpPr>
        <dsp:cNvPr id="0" name=""/>
        <dsp:cNvSpPr/>
      </dsp:nvSpPr>
      <dsp:spPr>
        <a:xfrm>
          <a:off x="0" y="2139416"/>
          <a:ext cx="7530268" cy="403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79580D0-EDB5-482D-8091-644EE185721A}">
      <dsp:nvSpPr>
        <dsp:cNvPr id="0" name=""/>
        <dsp:cNvSpPr/>
      </dsp:nvSpPr>
      <dsp:spPr>
        <a:xfrm>
          <a:off x="308956" y="1349730"/>
          <a:ext cx="7164761" cy="1025845"/>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99238" tIns="0" rIns="199238" bIns="0" numCol="1" spcCol="1270" anchor="ctr" anchorCtr="0">
          <a:noAutofit/>
        </a:bodyPr>
        <a:lstStyle/>
        <a:p>
          <a:pPr lvl="0" algn="just" defTabSz="800100">
            <a:lnSpc>
              <a:spcPct val="90000"/>
            </a:lnSpc>
            <a:spcBef>
              <a:spcPct val="0"/>
            </a:spcBef>
            <a:spcAft>
              <a:spcPct val="35000"/>
            </a:spcAft>
          </a:pPr>
          <a:r>
            <a:rPr lang="es-EC" sz="1800" kern="1200" dirty="0">
              <a:solidFill>
                <a:schemeClr val="tx1"/>
              </a:solidFill>
              <a:latin typeface="Calibri" pitchFamily="34" charset="0"/>
            </a:rPr>
            <a:t>La gestión eficaz de cobranzas radica en el gerenciamiento eficiente de las emociones</a:t>
          </a:r>
          <a:endParaRPr lang="es-ES" sz="1800" kern="1200" dirty="0">
            <a:solidFill>
              <a:schemeClr val="tx1"/>
            </a:solidFill>
            <a:latin typeface="Calibri" pitchFamily="34" charset="0"/>
          </a:endParaRPr>
        </a:p>
      </dsp:txBody>
      <dsp:txXfrm>
        <a:off x="359034" y="1399808"/>
        <a:ext cx="7064605" cy="925689"/>
      </dsp:txXfrm>
    </dsp:sp>
    <dsp:sp modelId="{149AB47C-0D15-42FD-BDC9-A739BB0F3358}">
      <dsp:nvSpPr>
        <dsp:cNvPr id="0" name=""/>
        <dsp:cNvSpPr/>
      </dsp:nvSpPr>
      <dsp:spPr>
        <a:xfrm>
          <a:off x="0" y="3418702"/>
          <a:ext cx="7530268" cy="403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7F12819-5D11-4436-A329-37D2F8ED825D}">
      <dsp:nvSpPr>
        <dsp:cNvPr id="0" name=""/>
        <dsp:cNvSpPr/>
      </dsp:nvSpPr>
      <dsp:spPr>
        <a:xfrm>
          <a:off x="360702" y="2629016"/>
          <a:ext cx="7164761" cy="1025845"/>
        </a:xfrm>
        <a:prstGeom prst="roundRec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199238" tIns="0" rIns="199238" bIns="0" numCol="1" spcCol="1270" anchor="ctr" anchorCtr="0">
          <a:noAutofit/>
        </a:bodyPr>
        <a:lstStyle/>
        <a:p>
          <a:pPr lvl="0" algn="just" defTabSz="800100">
            <a:lnSpc>
              <a:spcPct val="90000"/>
            </a:lnSpc>
            <a:spcBef>
              <a:spcPct val="0"/>
            </a:spcBef>
            <a:spcAft>
              <a:spcPct val="35000"/>
            </a:spcAft>
          </a:pPr>
          <a:r>
            <a:rPr lang="es-EC" sz="1800" kern="1200" dirty="0">
              <a:solidFill>
                <a:schemeClr val="tx1"/>
              </a:solidFill>
              <a:latin typeface="Calibri" pitchFamily="34" charset="0"/>
            </a:rPr>
            <a:t>La escucha eficaz es la habilidad de entender la comunicación desde el punto de vista del que habla.</a:t>
          </a:r>
          <a:endParaRPr lang="es-ES" sz="1800" kern="1200" dirty="0">
            <a:solidFill>
              <a:schemeClr val="tx1"/>
            </a:solidFill>
            <a:latin typeface="Calibri" pitchFamily="34" charset="0"/>
          </a:endParaRPr>
        </a:p>
      </dsp:txBody>
      <dsp:txXfrm>
        <a:off x="410780" y="2679094"/>
        <a:ext cx="7064605" cy="92568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20332-F79A-4A8B-B69C-2643AC57D6B8}">
      <dsp:nvSpPr>
        <dsp:cNvPr id="0" name=""/>
        <dsp:cNvSpPr/>
      </dsp:nvSpPr>
      <dsp:spPr>
        <a:xfrm>
          <a:off x="1270013" y="-20052"/>
          <a:ext cx="3685269" cy="3685269"/>
        </a:xfrm>
        <a:prstGeom prst="circularArrow">
          <a:avLst>
            <a:gd name="adj1" fmla="val 5544"/>
            <a:gd name="adj2" fmla="val 330680"/>
            <a:gd name="adj3" fmla="val 13815473"/>
            <a:gd name="adj4" fmla="val 17361942"/>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69ACC8-1CA8-43DF-BA08-FC2DB18E99DB}">
      <dsp:nvSpPr>
        <dsp:cNvPr id="0" name=""/>
        <dsp:cNvSpPr/>
      </dsp:nvSpPr>
      <dsp:spPr>
        <a:xfrm>
          <a:off x="2264573" y="1387"/>
          <a:ext cx="1696150" cy="848075"/>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t>Establecer la relación</a:t>
          </a:r>
        </a:p>
      </dsp:txBody>
      <dsp:txXfrm>
        <a:off x="2305973" y="42787"/>
        <a:ext cx="1613350" cy="765275"/>
      </dsp:txXfrm>
    </dsp:sp>
    <dsp:sp modelId="{32E21507-7E7B-48F6-ADFD-97ACBD842794}">
      <dsp:nvSpPr>
        <dsp:cNvPr id="0" name=""/>
        <dsp:cNvSpPr/>
      </dsp:nvSpPr>
      <dsp:spPr>
        <a:xfrm>
          <a:off x="3759199" y="1087297"/>
          <a:ext cx="1696150" cy="848075"/>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t>Identificar el objetivo de la comunicación</a:t>
          </a:r>
        </a:p>
      </dsp:txBody>
      <dsp:txXfrm>
        <a:off x="3800599" y="1128697"/>
        <a:ext cx="1613350" cy="765275"/>
      </dsp:txXfrm>
    </dsp:sp>
    <dsp:sp modelId="{2084A910-7ED6-4695-8AEB-0BE708048733}">
      <dsp:nvSpPr>
        <dsp:cNvPr id="0" name=""/>
        <dsp:cNvSpPr/>
      </dsp:nvSpPr>
      <dsp:spPr>
        <a:xfrm>
          <a:off x="3188303" y="2844336"/>
          <a:ext cx="1696150" cy="848075"/>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t>Transmitir el mensaje</a:t>
          </a:r>
        </a:p>
      </dsp:txBody>
      <dsp:txXfrm>
        <a:off x="3229703" y="2885736"/>
        <a:ext cx="1613350" cy="765275"/>
      </dsp:txXfrm>
    </dsp:sp>
    <dsp:sp modelId="{74CC271E-74F9-4130-8D14-566A724B233A}">
      <dsp:nvSpPr>
        <dsp:cNvPr id="0" name=""/>
        <dsp:cNvSpPr/>
      </dsp:nvSpPr>
      <dsp:spPr>
        <a:xfrm>
          <a:off x="1340843" y="2844336"/>
          <a:ext cx="1696150" cy="848075"/>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t>Verificar el nivel de entendimiento</a:t>
          </a:r>
        </a:p>
      </dsp:txBody>
      <dsp:txXfrm>
        <a:off x="1382243" y="2885736"/>
        <a:ext cx="1613350" cy="765275"/>
      </dsp:txXfrm>
    </dsp:sp>
    <dsp:sp modelId="{3B3ABD5E-03C1-4614-B6A8-33CBA9176FD0}">
      <dsp:nvSpPr>
        <dsp:cNvPr id="0" name=""/>
        <dsp:cNvSpPr/>
      </dsp:nvSpPr>
      <dsp:spPr>
        <a:xfrm>
          <a:off x="769946" y="1087297"/>
          <a:ext cx="1696150" cy="848075"/>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t>Establecer compromisos y dar seguimiento</a:t>
          </a:r>
        </a:p>
      </dsp:txBody>
      <dsp:txXfrm>
        <a:off x="811346" y="1128697"/>
        <a:ext cx="1613350" cy="76527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FCA26-615B-4A8A-9B0E-EF14EEE04F94}">
      <dsp:nvSpPr>
        <dsp:cNvPr id="0" name=""/>
        <dsp:cNvSpPr/>
      </dsp:nvSpPr>
      <dsp:spPr>
        <a:xfrm>
          <a:off x="2121708" y="0"/>
          <a:ext cx="3182563" cy="839871"/>
        </a:xfrm>
        <a:prstGeom prst="rightArrow">
          <a:avLst>
            <a:gd name="adj1" fmla="val 75000"/>
            <a:gd name="adj2" fmla="val 50000"/>
          </a:avLst>
        </a:prstGeom>
        <a:solidFill>
          <a:schemeClr val="bg2">
            <a:lumMod val="20000"/>
            <a:lumOff val="80000"/>
            <a:alpha val="9000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a:latin typeface="Calibri" pitchFamily="34" charset="0"/>
            </a:rPr>
            <a:t>Si no son claros, pueden confundir y no persuasivos</a:t>
          </a:r>
          <a:endParaRPr lang="es-ES" sz="1500" kern="1200" dirty="0">
            <a:latin typeface="Calibri" pitchFamily="34" charset="0"/>
          </a:endParaRPr>
        </a:p>
      </dsp:txBody>
      <dsp:txXfrm>
        <a:off x="2121708" y="104984"/>
        <a:ext cx="2867611" cy="629903"/>
      </dsp:txXfrm>
    </dsp:sp>
    <dsp:sp modelId="{4D3C5DBD-6A68-46AD-A760-A2DD4C9F3714}">
      <dsp:nvSpPr>
        <dsp:cNvPr id="0" name=""/>
        <dsp:cNvSpPr/>
      </dsp:nvSpPr>
      <dsp:spPr>
        <a:xfrm>
          <a:off x="0" y="1058"/>
          <a:ext cx="2121708" cy="839871"/>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EC" sz="2600" kern="1200" dirty="0">
              <a:latin typeface="Calibri" pitchFamily="34" charset="0"/>
            </a:rPr>
            <a:t>Claros</a:t>
          </a:r>
          <a:endParaRPr lang="es-ES" sz="2600" kern="1200" dirty="0">
            <a:latin typeface="Calibri" pitchFamily="34" charset="0"/>
          </a:endParaRPr>
        </a:p>
      </dsp:txBody>
      <dsp:txXfrm>
        <a:off x="40999" y="42057"/>
        <a:ext cx="2039710" cy="757873"/>
      </dsp:txXfrm>
    </dsp:sp>
    <dsp:sp modelId="{D5731EDB-A97E-43B2-B118-2E0AA6AFFF41}">
      <dsp:nvSpPr>
        <dsp:cNvPr id="0" name=""/>
        <dsp:cNvSpPr/>
      </dsp:nvSpPr>
      <dsp:spPr>
        <a:xfrm>
          <a:off x="2121708" y="924916"/>
          <a:ext cx="3182563" cy="839871"/>
        </a:xfrm>
        <a:prstGeom prst="rightArrow">
          <a:avLst>
            <a:gd name="adj1" fmla="val 75000"/>
            <a:gd name="adj2" fmla="val 50000"/>
          </a:avLst>
        </a:prstGeom>
        <a:solidFill>
          <a:schemeClr val="bg2">
            <a:lumMod val="20000"/>
            <a:lumOff val="80000"/>
            <a:alpha val="9000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a:latin typeface="Calibri" pitchFamily="34" charset="0"/>
            </a:rPr>
            <a:t>Comenzar por los menos fuertes y terminar con los contundentes.</a:t>
          </a:r>
          <a:endParaRPr lang="es-ES" sz="1500" kern="1200" dirty="0">
            <a:latin typeface="Calibri" pitchFamily="34" charset="0"/>
          </a:endParaRPr>
        </a:p>
      </dsp:txBody>
      <dsp:txXfrm>
        <a:off x="2121708" y="1029900"/>
        <a:ext cx="2867611" cy="629903"/>
      </dsp:txXfrm>
    </dsp:sp>
    <dsp:sp modelId="{63DA37A1-5624-48B1-BA23-BBC34B2FBE76}">
      <dsp:nvSpPr>
        <dsp:cNvPr id="0" name=""/>
        <dsp:cNvSpPr/>
      </dsp:nvSpPr>
      <dsp:spPr>
        <a:xfrm>
          <a:off x="0" y="924916"/>
          <a:ext cx="2121708" cy="839871"/>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EC" sz="2600" kern="1200" dirty="0">
              <a:latin typeface="Calibri" pitchFamily="34" charset="0"/>
            </a:rPr>
            <a:t>Organizados</a:t>
          </a:r>
          <a:endParaRPr lang="es-ES" sz="2600" kern="1200" dirty="0">
            <a:latin typeface="Calibri" pitchFamily="34" charset="0"/>
          </a:endParaRPr>
        </a:p>
      </dsp:txBody>
      <dsp:txXfrm>
        <a:off x="40999" y="965915"/>
        <a:ext cx="2039710" cy="757873"/>
      </dsp:txXfrm>
    </dsp:sp>
    <dsp:sp modelId="{A5346D3C-9091-41C4-BB6C-49CA44386FB1}">
      <dsp:nvSpPr>
        <dsp:cNvPr id="0" name=""/>
        <dsp:cNvSpPr/>
      </dsp:nvSpPr>
      <dsp:spPr>
        <a:xfrm>
          <a:off x="2121708" y="1848775"/>
          <a:ext cx="3182563" cy="839871"/>
        </a:xfrm>
        <a:prstGeom prst="rightArrow">
          <a:avLst>
            <a:gd name="adj1" fmla="val 75000"/>
            <a:gd name="adj2" fmla="val 50000"/>
          </a:avLst>
        </a:prstGeom>
        <a:solidFill>
          <a:schemeClr val="bg2">
            <a:lumMod val="20000"/>
            <a:lumOff val="80000"/>
            <a:alpha val="9000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a:latin typeface="Calibri" pitchFamily="34" charset="0"/>
            </a:rPr>
            <a:t>Hablar sin rodeos.</a:t>
          </a:r>
          <a:endParaRPr lang="es-ES" sz="1500" kern="1200" dirty="0">
            <a:latin typeface="Calibri" pitchFamily="34" charset="0"/>
          </a:endParaRPr>
        </a:p>
      </dsp:txBody>
      <dsp:txXfrm>
        <a:off x="2121708" y="1953759"/>
        <a:ext cx="2867611" cy="629903"/>
      </dsp:txXfrm>
    </dsp:sp>
    <dsp:sp modelId="{142C5AA3-23CF-47D7-B2A1-36B6518F9124}">
      <dsp:nvSpPr>
        <dsp:cNvPr id="0" name=""/>
        <dsp:cNvSpPr/>
      </dsp:nvSpPr>
      <dsp:spPr>
        <a:xfrm>
          <a:off x="0" y="1848775"/>
          <a:ext cx="2121708" cy="839871"/>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EC" sz="2600" kern="1200" dirty="0">
              <a:latin typeface="Calibri" pitchFamily="34" charset="0"/>
            </a:rPr>
            <a:t>Concretos</a:t>
          </a:r>
        </a:p>
      </dsp:txBody>
      <dsp:txXfrm>
        <a:off x="40999" y="1889774"/>
        <a:ext cx="2039710" cy="757873"/>
      </dsp:txXfrm>
    </dsp:sp>
    <dsp:sp modelId="{DCBD80BD-5418-4B48-9246-2541E09E030B}">
      <dsp:nvSpPr>
        <dsp:cNvPr id="0" name=""/>
        <dsp:cNvSpPr/>
      </dsp:nvSpPr>
      <dsp:spPr>
        <a:xfrm>
          <a:off x="2121708" y="2772633"/>
          <a:ext cx="3182563" cy="839871"/>
        </a:xfrm>
        <a:prstGeom prst="rightArrow">
          <a:avLst>
            <a:gd name="adj1" fmla="val 75000"/>
            <a:gd name="adj2" fmla="val 50000"/>
          </a:avLst>
        </a:prstGeom>
        <a:solidFill>
          <a:schemeClr val="bg2">
            <a:lumMod val="20000"/>
            <a:lumOff val="80000"/>
            <a:alpha val="9000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a:latin typeface="Calibri" pitchFamily="34" charset="0"/>
            </a:rPr>
            <a:t>A fin de que constituya una verdadera argumentación</a:t>
          </a:r>
          <a:r>
            <a:rPr lang="es-EC" sz="1500" kern="1200" dirty="0"/>
            <a:t>.</a:t>
          </a:r>
          <a:endParaRPr lang="es-ES" sz="1500" kern="1200" dirty="0"/>
        </a:p>
      </dsp:txBody>
      <dsp:txXfrm>
        <a:off x="2121708" y="2877617"/>
        <a:ext cx="2867611" cy="629903"/>
      </dsp:txXfrm>
    </dsp:sp>
    <dsp:sp modelId="{619F1D1A-037F-494B-9BE2-99DC84BFBF0B}">
      <dsp:nvSpPr>
        <dsp:cNvPr id="0" name=""/>
        <dsp:cNvSpPr/>
      </dsp:nvSpPr>
      <dsp:spPr>
        <a:xfrm>
          <a:off x="0" y="2772633"/>
          <a:ext cx="2121708" cy="839871"/>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EC" sz="2600" kern="1200" dirty="0">
              <a:latin typeface="Calibri" pitchFamily="34" charset="0"/>
            </a:rPr>
            <a:t>Completos</a:t>
          </a:r>
          <a:endParaRPr lang="es-ES" sz="2600" kern="1200" dirty="0">
            <a:latin typeface="Calibri" pitchFamily="34" charset="0"/>
          </a:endParaRPr>
        </a:p>
      </dsp:txBody>
      <dsp:txXfrm>
        <a:off x="40999" y="2813632"/>
        <a:ext cx="2039710" cy="75787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77142-A6F9-4B7F-906C-230D88FAFB97}">
      <dsp:nvSpPr>
        <dsp:cNvPr id="0" name=""/>
        <dsp:cNvSpPr/>
      </dsp:nvSpPr>
      <dsp:spPr>
        <a:xfrm>
          <a:off x="4651758" y="120658"/>
          <a:ext cx="1898999" cy="189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VE" sz="2400" b="1" kern="1200" dirty="0" smtClean="0"/>
            <a:t>No emitir juicios</a:t>
          </a:r>
          <a:endParaRPr lang="es-VE" sz="2400" b="1" kern="1200" dirty="0"/>
        </a:p>
      </dsp:txBody>
      <dsp:txXfrm>
        <a:off x="4651758" y="120658"/>
        <a:ext cx="1898999" cy="1898999"/>
      </dsp:txXfrm>
    </dsp:sp>
    <dsp:sp modelId="{3C28601A-06DA-4479-ADE7-20F181AEAC17}">
      <dsp:nvSpPr>
        <dsp:cNvPr id="0" name=""/>
        <dsp:cNvSpPr/>
      </dsp:nvSpPr>
      <dsp:spPr>
        <a:xfrm>
          <a:off x="1309034" y="1394"/>
          <a:ext cx="5360988" cy="5360988"/>
        </a:xfrm>
        <a:prstGeom prst="circularArrow">
          <a:avLst>
            <a:gd name="adj1" fmla="val 6907"/>
            <a:gd name="adj2" fmla="val 465776"/>
            <a:gd name="adj3" fmla="val 547631"/>
            <a:gd name="adj4" fmla="val 20586593"/>
            <a:gd name="adj5" fmla="val 8059"/>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44A32FE-DCB1-4711-9246-43A33C52A462}">
      <dsp:nvSpPr>
        <dsp:cNvPr id="0" name=""/>
        <dsp:cNvSpPr/>
      </dsp:nvSpPr>
      <dsp:spPr>
        <a:xfrm>
          <a:off x="4651758" y="3344119"/>
          <a:ext cx="1898999" cy="189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VE" sz="2400" b="1" kern="1200" dirty="0" smtClean="0"/>
            <a:t>Analizar lo observado</a:t>
          </a:r>
          <a:endParaRPr lang="es-VE" sz="2400" b="1" kern="1200" dirty="0"/>
        </a:p>
      </dsp:txBody>
      <dsp:txXfrm>
        <a:off x="4651758" y="3344119"/>
        <a:ext cx="1898999" cy="1898999"/>
      </dsp:txXfrm>
    </dsp:sp>
    <dsp:sp modelId="{36554850-0A06-4C2F-99F2-7807C328AB26}">
      <dsp:nvSpPr>
        <dsp:cNvPr id="0" name=""/>
        <dsp:cNvSpPr/>
      </dsp:nvSpPr>
      <dsp:spPr>
        <a:xfrm>
          <a:off x="1309034" y="1394"/>
          <a:ext cx="5360988" cy="5360988"/>
        </a:xfrm>
        <a:prstGeom prst="circularArrow">
          <a:avLst>
            <a:gd name="adj1" fmla="val 6907"/>
            <a:gd name="adj2" fmla="val 465776"/>
            <a:gd name="adj3" fmla="val 5947631"/>
            <a:gd name="adj4" fmla="val 4386593"/>
            <a:gd name="adj5" fmla="val 8059"/>
          </a:avLst>
        </a:prstGeom>
        <a:gradFill rotWithShape="0">
          <a:gsLst>
            <a:gs pos="0">
              <a:schemeClr val="accent5">
                <a:hueOff val="2239706"/>
                <a:satOff val="630"/>
                <a:lumOff val="-9020"/>
                <a:alphaOff val="0"/>
                <a:tint val="50000"/>
                <a:satMod val="300000"/>
              </a:schemeClr>
            </a:gs>
            <a:gs pos="35000">
              <a:schemeClr val="accent5">
                <a:hueOff val="2239706"/>
                <a:satOff val="630"/>
                <a:lumOff val="-9020"/>
                <a:alphaOff val="0"/>
                <a:tint val="37000"/>
                <a:satMod val="300000"/>
              </a:schemeClr>
            </a:gs>
            <a:gs pos="100000">
              <a:schemeClr val="accent5">
                <a:hueOff val="2239706"/>
                <a:satOff val="630"/>
                <a:lumOff val="-902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2F165D9-5C80-469D-8BAE-6E3BA3A111CF}">
      <dsp:nvSpPr>
        <dsp:cNvPr id="0" name=""/>
        <dsp:cNvSpPr/>
      </dsp:nvSpPr>
      <dsp:spPr>
        <a:xfrm>
          <a:off x="1428298" y="3344119"/>
          <a:ext cx="1898999" cy="189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VE" sz="2400" b="1" kern="1200" dirty="0" smtClean="0"/>
            <a:t>Reflexionar</a:t>
          </a:r>
          <a:endParaRPr lang="es-VE" sz="2400" b="1" kern="1200" dirty="0"/>
        </a:p>
      </dsp:txBody>
      <dsp:txXfrm>
        <a:off x="1428298" y="3344119"/>
        <a:ext cx="1898999" cy="1898999"/>
      </dsp:txXfrm>
    </dsp:sp>
    <dsp:sp modelId="{E37F6FB9-3960-417A-9656-02771162381D}">
      <dsp:nvSpPr>
        <dsp:cNvPr id="0" name=""/>
        <dsp:cNvSpPr/>
      </dsp:nvSpPr>
      <dsp:spPr>
        <a:xfrm>
          <a:off x="1309034" y="1394"/>
          <a:ext cx="5360988" cy="5360988"/>
        </a:xfrm>
        <a:prstGeom prst="circularArrow">
          <a:avLst>
            <a:gd name="adj1" fmla="val 6907"/>
            <a:gd name="adj2" fmla="val 465776"/>
            <a:gd name="adj3" fmla="val 11347631"/>
            <a:gd name="adj4" fmla="val 9786593"/>
            <a:gd name="adj5" fmla="val 8059"/>
          </a:avLst>
        </a:prstGeom>
        <a:gradFill rotWithShape="0">
          <a:gsLst>
            <a:gs pos="0">
              <a:schemeClr val="accent5">
                <a:hueOff val="4479411"/>
                <a:satOff val="1259"/>
                <a:lumOff val="-18040"/>
                <a:alphaOff val="0"/>
                <a:tint val="50000"/>
                <a:satMod val="300000"/>
              </a:schemeClr>
            </a:gs>
            <a:gs pos="35000">
              <a:schemeClr val="accent5">
                <a:hueOff val="4479411"/>
                <a:satOff val="1259"/>
                <a:lumOff val="-18040"/>
                <a:alphaOff val="0"/>
                <a:tint val="37000"/>
                <a:satMod val="300000"/>
              </a:schemeClr>
            </a:gs>
            <a:gs pos="100000">
              <a:schemeClr val="accent5">
                <a:hueOff val="4479411"/>
                <a:satOff val="1259"/>
                <a:lumOff val="-1804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FCEBEFB-99CD-4246-A57D-0548C563AF8A}">
      <dsp:nvSpPr>
        <dsp:cNvPr id="0" name=""/>
        <dsp:cNvSpPr/>
      </dsp:nvSpPr>
      <dsp:spPr>
        <a:xfrm>
          <a:off x="1253229" y="120658"/>
          <a:ext cx="2249137" cy="189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VE" sz="2400" b="1" kern="1200" dirty="0" smtClean="0"/>
            <a:t>Retroalimentar</a:t>
          </a:r>
          <a:r>
            <a:rPr lang="es-VE" sz="1800" b="1" kern="1200" dirty="0" smtClean="0"/>
            <a:t> </a:t>
          </a:r>
          <a:endParaRPr lang="es-VE" sz="1800" b="1" kern="1200" dirty="0"/>
        </a:p>
      </dsp:txBody>
      <dsp:txXfrm>
        <a:off x="1253229" y="120658"/>
        <a:ext cx="2249137" cy="1898999"/>
      </dsp:txXfrm>
    </dsp:sp>
    <dsp:sp modelId="{FB88E4B2-FE01-4AD0-BBB0-4FD9295E13DD}">
      <dsp:nvSpPr>
        <dsp:cNvPr id="0" name=""/>
        <dsp:cNvSpPr/>
      </dsp:nvSpPr>
      <dsp:spPr>
        <a:xfrm>
          <a:off x="1309034" y="1394"/>
          <a:ext cx="5360988" cy="5360988"/>
        </a:xfrm>
        <a:prstGeom prst="circularArrow">
          <a:avLst>
            <a:gd name="adj1" fmla="val 6907"/>
            <a:gd name="adj2" fmla="val 465776"/>
            <a:gd name="adj3" fmla="val 16747631"/>
            <a:gd name="adj4" fmla="val 15459538"/>
            <a:gd name="adj5" fmla="val 8059"/>
          </a:avLst>
        </a:prstGeom>
        <a:gradFill rotWithShape="0">
          <a:gsLst>
            <a:gs pos="0">
              <a:schemeClr val="accent5">
                <a:hueOff val="6719117"/>
                <a:satOff val="1889"/>
                <a:lumOff val="-27060"/>
                <a:alphaOff val="0"/>
                <a:tint val="50000"/>
                <a:satMod val="300000"/>
              </a:schemeClr>
            </a:gs>
            <a:gs pos="35000">
              <a:schemeClr val="accent5">
                <a:hueOff val="6719117"/>
                <a:satOff val="1889"/>
                <a:lumOff val="-27060"/>
                <a:alphaOff val="0"/>
                <a:tint val="37000"/>
                <a:satMod val="300000"/>
              </a:schemeClr>
            </a:gs>
            <a:gs pos="100000">
              <a:schemeClr val="accent5">
                <a:hueOff val="6719117"/>
                <a:satOff val="1889"/>
                <a:lumOff val="-2706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2E2B5-DC99-4A7E-812A-1B9453B633EC}">
      <dsp:nvSpPr>
        <dsp:cNvPr id="0" name=""/>
        <dsp:cNvSpPr/>
      </dsp:nvSpPr>
      <dsp:spPr>
        <a:xfrm>
          <a:off x="0" y="356591"/>
          <a:ext cx="2158007" cy="1294804"/>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a:t>Respetar</a:t>
          </a:r>
          <a:r>
            <a:rPr lang="es-ES" sz="1400" kern="1200"/>
            <a:t> al CLIENTE.</a:t>
          </a:r>
          <a:endParaRPr lang="en-US" sz="1400" kern="1200"/>
        </a:p>
      </dsp:txBody>
      <dsp:txXfrm>
        <a:off x="0" y="356591"/>
        <a:ext cx="2158007" cy="1294804"/>
      </dsp:txXfrm>
    </dsp:sp>
    <dsp:sp modelId="{FAAEBFD8-A36C-4514-98BD-47E043970A4E}">
      <dsp:nvSpPr>
        <dsp:cNvPr id="0" name=""/>
        <dsp:cNvSpPr/>
      </dsp:nvSpPr>
      <dsp:spPr>
        <a:xfrm>
          <a:off x="2373808" y="356591"/>
          <a:ext cx="2158007" cy="1294804"/>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a:t>Atender el </a:t>
          </a:r>
          <a:r>
            <a:rPr lang="es-ES" sz="1400" b="1" kern="1200"/>
            <a:t>perfil de riesgos </a:t>
          </a:r>
          <a:r>
            <a:rPr lang="es-ES" sz="1400" kern="1200"/>
            <a:t>del CLIENTE.</a:t>
          </a:r>
          <a:endParaRPr lang="en-US" sz="1400" kern="1200"/>
        </a:p>
      </dsp:txBody>
      <dsp:txXfrm>
        <a:off x="2373808" y="356591"/>
        <a:ext cx="2158007" cy="1294804"/>
      </dsp:txXfrm>
    </dsp:sp>
    <dsp:sp modelId="{70E508B9-BFC9-4C3B-A48C-9F4504390D08}">
      <dsp:nvSpPr>
        <dsp:cNvPr id="0" name=""/>
        <dsp:cNvSpPr/>
      </dsp:nvSpPr>
      <dsp:spPr>
        <a:xfrm>
          <a:off x="4747616" y="356591"/>
          <a:ext cx="2158007" cy="1294804"/>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a:t>Utilizar </a:t>
          </a:r>
          <a:r>
            <a:rPr lang="es-ES" sz="1300" b="1" kern="1200" dirty="0"/>
            <a:t>mecanismos no invasivos</a:t>
          </a:r>
          <a:r>
            <a:rPr lang="es-ES" sz="1300" kern="1200" dirty="0"/>
            <a:t>: no afectar la intimidad y buen nombre del deudor. Establecer contacto en horarios que coincidan con la actividad económica que éste realice.</a:t>
          </a:r>
          <a:endParaRPr lang="en-US" sz="1300" kern="1200" dirty="0"/>
        </a:p>
      </dsp:txBody>
      <dsp:txXfrm>
        <a:off x="4747616" y="356591"/>
        <a:ext cx="2158007" cy="1294804"/>
      </dsp:txXfrm>
    </dsp:sp>
    <dsp:sp modelId="{0A7CF584-0FB2-4388-8E7C-2C404B4D8515}">
      <dsp:nvSpPr>
        <dsp:cNvPr id="0" name=""/>
        <dsp:cNvSpPr/>
      </dsp:nvSpPr>
      <dsp:spPr>
        <a:xfrm>
          <a:off x="0" y="1867197"/>
          <a:ext cx="2158007" cy="1294804"/>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a:t>No abusar de la posición dominante </a:t>
          </a:r>
          <a:r>
            <a:rPr lang="es-ES" sz="1400" kern="1200"/>
            <a:t>contractual frente al deudor.</a:t>
          </a:r>
          <a:endParaRPr lang="en-US" sz="1400" kern="1200"/>
        </a:p>
      </dsp:txBody>
      <dsp:txXfrm>
        <a:off x="0" y="1867197"/>
        <a:ext cx="2158007" cy="1294804"/>
      </dsp:txXfrm>
    </dsp:sp>
    <dsp:sp modelId="{72CC84EF-3F68-47E1-AB40-CF3B4B090978}">
      <dsp:nvSpPr>
        <dsp:cNvPr id="0" name=""/>
        <dsp:cNvSpPr/>
      </dsp:nvSpPr>
      <dsp:spPr>
        <a:xfrm>
          <a:off x="2373808" y="1867197"/>
          <a:ext cx="2158007" cy="1294804"/>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a:t>La gestión de cobranza debe ser realizada con </a:t>
          </a:r>
          <a:r>
            <a:rPr lang="es-ES" sz="1400" b="1" kern="1200"/>
            <a:t>personal capacitado e idóneo</a:t>
          </a:r>
          <a:endParaRPr lang="en-US" sz="1400" kern="1200"/>
        </a:p>
      </dsp:txBody>
      <dsp:txXfrm>
        <a:off x="2373808" y="1867197"/>
        <a:ext cx="2158007" cy="1294804"/>
      </dsp:txXfrm>
    </dsp:sp>
    <dsp:sp modelId="{0931829D-E73C-434D-BD35-9954B202EAE6}">
      <dsp:nvSpPr>
        <dsp:cNvPr id="0" name=""/>
        <dsp:cNvSpPr/>
      </dsp:nvSpPr>
      <dsp:spPr>
        <a:xfrm>
          <a:off x="4747616" y="1867197"/>
          <a:ext cx="2158007" cy="1294804"/>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b="1" kern="1200"/>
            <a:t>Abstenerse de informar </a:t>
          </a:r>
          <a:r>
            <a:rPr lang="es-ES" sz="1300" kern="1200"/>
            <a:t>sobre la mora y el desarrollo de la gestión de cobranza </a:t>
          </a:r>
          <a:r>
            <a:rPr lang="es-ES" sz="1300" b="1" kern="1200"/>
            <a:t>a terceros que no hacen parte de la relación crediticia</a:t>
          </a:r>
          <a:r>
            <a:rPr lang="es-ES" sz="1300" kern="1200"/>
            <a:t>. </a:t>
          </a:r>
          <a:endParaRPr lang="en-US" sz="1300" kern="1200"/>
        </a:p>
      </dsp:txBody>
      <dsp:txXfrm>
        <a:off x="4747616" y="1867197"/>
        <a:ext cx="2158007" cy="1294804"/>
      </dsp:txXfrm>
    </dsp:sp>
    <dsp:sp modelId="{D1EA1C3C-6DBC-403E-983D-1E1C9A52162B}">
      <dsp:nvSpPr>
        <dsp:cNvPr id="0" name=""/>
        <dsp:cNvSpPr/>
      </dsp:nvSpPr>
      <dsp:spPr>
        <a:xfrm>
          <a:off x="1186904" y="3377802"/>
          <a:ext cx="2158007" cy="1294804"/>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a:t>Fundamentar la cobranza </a:t>
          </a:r>
          <a:r>
            <a:rPr lang="es-ES" sz="1400" b="1" kern="1200"/>
            <a:t>en saldos actualizados diariamente.</a:t>
          </a:r>
          <a:r>
            <a:rPr lang="es-ES" sz="1400" kern="1200"/>
            <a:t> Los acuerdos y abonos deben reflejarse de inmediato en el estado de cuenta del deudor.   </a:t>
          </a:r>
          <a:endParaRPr lang="en-US" sz="1400" kern="1200"/>
        </a:p>
      </dsp:txBody>
      <dsp:txXfrm>
        <a:off x="1186904" y="3377802"/>
        <a:ext cx="2158007" cy="1294804"/>
      </dsp:txXfrm>
    </dsp:sp>
    <dsp:sp modelId="{754B118C-2322-417E-864D-EDD62AD0FBA6}">
      <dsp:nvSpPr>
        <dsp:cNvPr id="0" name=""/>
        <dsp:cNvSpPr/>
      </dsp:nvSpPr>
      <dsp:spPr>
        <a:xfrm>
          <a:off x="3560712" y="3377802"/>
          <a:ext cx="2158007" cy="1294804"/>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a:t>Respetar los </a:t>
          </a:r>
          <a:r>
            <a:rPr lang="es-ES" sz="1400" b="1" kern="1200"/>
            <a:t>acuerdos de pago y los plazos de cumplimiento</a:t>
          </a:r>
          <a:r>
            <a:rPr lang="es-ES" sz="1400" kern="1200"/>
            <a:t> establecidos con el deudor. </a:t>
          </a:r>
          <a:endParaRPr lang="en-US" sz="1400" kern="1200"/>
        </a:p>
      </dsp:txBody>
      <dsp:txXfrm>
        <a:off x="3560712" y="3377802"/>
        <a:ext cx="2158007" cy="129480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5A96E-2DD9-41E5-882D-408B6A4D791B}">
      <dsp:nvSpPr>
        <dsp:cNvPr id="0" name=""/>
        <dsp:cNvSpPr/>
      </dsp:nvSpPr>
      <dsp:spPr>
        <a:xfrm>
          <a:off x="1821217" y="131841"/>
          <a:ext cx="2727756" cy="2727756"/>
        </a:xfrm>
        <a:prstGeom prst="ellipse">
          <a:avLst/>
        </a:prstGeom>
        <a:solidFill>
          <a:schemeClr val="accent2">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C" sz="1400" b="1" kern="1200" dirty="0"/>
            <a:t>Riesgo: </a:t>
          </a:r>
          <a:r>
            <a:rPr lang="es-EC" sz="1400" kern="1200" dirty="0"/>
            <a:t>análisis de saldos, análisis de cuota, impacto de ingresos, nueva actividad económica, zonas afectadas</a:t>
          </a:r>
        </a:p>
      </dsp:txBody>
      <dsp:txXfrm>
        <a:off x="2184918" y="609199"/>
        <a:ext cx="2000355" cy="1227490"/>
      </dsp:txXfrm>
    </dsp:sp>
    <dsp:sp modelId="{C2D13D12-B0E6-46CA-9647-251A8777B385}">
      <dsp:nvSpPr>
        <dsp:cNvPr id="0" name=""/>
        <dsp:cNvSpPr/>
      </dsp:nvSpPr>
      <dsp:spPr>
        <a:xfrm>
          <a:off x="2805483" y="1836689"/>
          <a:ext cx="2727756" cy="2727756"/>
        </a:xfrm>
        <a:prstGeom prst="ellipse">
          <a:avLst/>
        </a:prstGeom>
        <a:solidFill>
          <a:schemeClr val="accent3">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C" sz="1400" b="1" kern="1200" dirty="0"/>
            <a:t>Intensidad: </a:t>
          </a:r>
          <a:r>
            <a:rPr lang="es-EC" sz="1400" kern="1200" dirty="0"/>
            <a:t>grado de gestión a ser realizada en la gestión de cobranza. Análisis de altura de la mora</a:t>
          </a:r>
        </a:p>
      </dsp:txBody>
      <dsp:txXfrm>
        <a:off x="3639722" y="2541360"/>
        <a:ext cx="1636654" cy="1500266"/>
      </dsp:txXfrm>
    </dsp:sp>
    <dsp:sp modelId="{56CC4892-D093-4989-85B2-536E7C407A0F}">
      <dsp:nvSpPr>
        <dsp:cNvPr id="0" name=""/>
        <dsp:cNvSpPr/>
      </dsp:nvSpPr>
      <dsp:spPr>
        <a:xfrm>
          <a:off x="836951" y="1836689"/>
          <a:ext cx="2727756" cy="2727756"/>
        </a:xfrm>
        <a:prstGeom prst="ellipse">
          <a:avLst/>
        </a:prstGeom>
        <a:solidFill>
          <a:schemeClr val="accent4">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C" sz="1400" b="1" kern="1200" dirty="0"/>
            <a:t>Prioridad: </a:t>
          </a:r>
          <a:r>
            <a:rPr lang="es-EC" sz="1400" kern="1200" dirty="0"/>
            <a:t>analizar a quien paga primero en orden o en tiempo. Análisis clientes compartidos Buró</a:t>
          </a:r>
        </a:p>
        <a:p>
          <a:pPr lvl="0" algn="ctr" defTabSz="622300" rtl="0">
            <a:lnSpc>
              <a:spcPct val="90000"/>
            </a:lnSpc>
            <a:spcBef>
              <a:spcPct val="0"/>
            </a:spcBef>
            <a:spcAft>
              <a:spcPct val="35000"/>
            </a:spcAft>
          </a:pPr>
          <a:r>
            <a:rPr lang="es-EC" sz="1400" kern="1200" dirty="0"/>
            <a:t>Participación de nuestra institución en el endeudamiento</a:t>
          </a:r>
        </a:p>
      </dsp:txBody>
      <dsp:txXfrm>
        <a:off x="1093815" y="2541360"/>
        <a:ext cx="1636654" cy="15002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E797E-1EF1-4781-9621-890FDC3635DA}">
      <dsp:nvSpPr>
        <dsp:cNvPr id="0" name=""/>
        <dsp:cNvSpPr/>
      </dsp:nvSpPr>
      <dsp:spPr>
        <a:xfrm>
          <a:off x="0" y="385701"/>
          <a:ext cx="2151690" cy="1291014"/>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a:t>Recuperar la inversión</a:t>
          </a:r>
        </a:p>
      </dsp:txBody>
      <dsp:txXfrm>
        <a:off x="0" y="385701"/>
        <a:ext cx="2151690" cy="1291014"/>
      </dsp:txXfrm>
    </dsp:sp>
    <dsp:sp modelId="{D337F67E-4CE7-4AA4-968E-AE173E4A2FC8}">
      <dsp:nvSpPr>
        <dsp:cNvPr id="0" name=""/>
        <dsp:cNvSpPr/>
      </dsp:nvSpPr>
      <dsp:spPr>
        <a:xfrm>
          <a:off x="2366859" y="385701"/>
          <a:ext cx="2151690" cy="1291014"/>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a:t>Asegurar continuidad de negocio</a:t>
          </a:r>
        </a:p>
      </dsp:txBody>
      <dsp:txXfrm>
        <a:off x="2366859" y="385701"/>
        <a:ext cx="2151690" cy="1291014"/>
      </dsp:txXfrm>
    </dsp:sp>
    <dsp:sp modelId="{463EF9FF-DB20-4D59-BF2A-6D06D6744FB1}">
      <dsp:nvSpPr>
        <dsp:cNvPr id="0" name=""/>
        <dsp:cNvSpPr/>
      </dsp:nvSpPr>
      <dsp:spPr>
        <a:xfrm>
          <a:off x="4733718" y="385701"/>
          <a:ext cx="2151690" cy="1291014"/>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a:t>Sostenibilidad </a:t>
          </a:r>
          <a:r>
            <a:rPr lang="es-EC" sz="2200" kern="1200"/>
            <a:t>del negocio financiero</a:t>
          </a:r>
          <a:endParaRPr lang="es-EC" sz="2200" kern="1200" dirty="0"/>
        </a:p>
      </dsp:txBody>
      <dsp:txXfrm>
        <a:off x="4733718" y="385701"/>
        <a:ext cx="2151690" cy="1291014"/>
      </dsp:txXfrm>
    </dsp:sp>
    <dsp:sp modelId="{E5B85C57-FA29-4766-B644-63E316658F80}">
      <dsp:nvSpPr>
        <dsp:cNvPr id="0" name=""/>
        <dsp:cNvSpPr/>
      </dsp:nvSpPr>
      <dsp:spPr>
        <a:xfrm>
          <a:off x="1183429" y="1891885"/>
          <a:ext cx="2151690" cy="1291014"/>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a:t>Mejorar los indicadores de calidad de activos</a:t>
          </a:r>
        </a:p>
      </dsp:txBody>
      <dsp:txXfrm>
        <a:off x="1183429" y="1891885"/>
        <a:ext cx="2151690" cy="1291014"/>
      </dsp:txXfrm>
    </dsp:sp>
    <dsp:sp modelId="{99927F49-9306-4FC7-83F6-7A6ECA41DEDE}">
      <dsp:nvSpPr>
        <dsp:cNvPr id="0" name=""/>
        <dsp:cNvSpPr/>
      </dsp:nvSpPr>
      <dsp:spPr>
        <a:xfrm>
          <a:off x="3550288" y="1891884"/>
          <a:ext cx="2151690" cy="1291014"/>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a:t>Disminuir Gastos Operativos</a:t>
          </a:r>
        </a:p>
      </dsp:txBody>
      <dsp:txXfrm>
        <a:off x="3550288" y="1891884"/>
        <a:ext cx="2151690" cy="12910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6F8CD-418F-4838-8DA9-5FF25091AF75}">
      <dsp:nvSpPr>
        <dsp:cNvPr id="0" name=""/>
        <dsp:cNvSpPr/>
      </dsp:nvSpPr>
      <dsp:spPr>
        <a:xfrm>
          <a:off x="0" y="0"/>
          <a:ext cx="8158133" cy="9172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s-EC" sz="2700" kern="1200" baseline="0" dirty="0"/>
            <a:t>¿Por qué hacer Cobranza?</a:t>
          </a:r>
          <a:endParaRPr lang="es-EC" sz="2700" kern="1200" dirty="0"/>
        </a:p>
      </dsp:txBody>
      <dsp:txXfrm>
        <a:off x="44778" y="44778"/>
        <a:ext cx="8068577" cy="8277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A407E-0F88-4507-9843-878D726E706C}">
      <dsp:nvSpPr>
        <dsp:cNvPr id="0" name=""/>
        <dsp:cNvSpPr/>
      </dsp:nvSpPr>
      <dsp:spPr>
        <a:xfrm>
          <a:off x="0" y="58918"/>
          <a:ext cx="11029950" cy="538200"/>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_tradnl" sz="2300" kern="1200"/>
            <a:t>GRITAR</a:t>
          </a:r>
          <a:endParaRPr lang="en-US" sz="2300" kern="1200"/>
        </a:p>
      </dsp:txBody>
      <dsp:txXfrm>
        <a:off x="26273" y="85191"/>
        <a:ext cx="10977404" cy="485654"/>
      </dsp:txXfrm>
    </dsp:sp>
    <dsp:sp modelId="{525EA931-2B72-415A-86F4-3A9C45A2CAF1}">
      <dsp:nvSpPr>
        <dsp:cNvPr id="0" name=""/>
        <dsp:cNvSpPr/>
      </dsp:nvSpPr>
      <dsp:spPr>
        <a:xfrm>
          <a:off x="0" y="663358"/>
          <a:ext cx="11029950" cy="53820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_tradnl" sz="2300" kern="1200"/>
            <a:t>SER CHARLATÁN</a:t>
          </a:r>
          <a:endParaRPr lang="en-US" sz="2300" kern="1200"/>
        </a:p>
      </dsp:txBody>
      <dsp:txXfrm>
        <a:off x="26273" y="689631"/>
        <a:ext cx="10977404" cy="485654"/>
      </dsp:txXfrm>
    </dsp:sp>
    <dsp:sp modelId="{ED3A844C-35E1-4FB8-A28A-4CDEE5F5FA2C}">
      <dsp:nvSpPr>
        <dsp:cNvPr id="0" name=""/>
        <dsp:cNvSpPr/>
      </dsp:nvSpPr>
      <dsp:spPr>
        <a:xfrm>
          <a:off x="0" y="1267799"/>
          <a:ext cx="11029950" cy="538200"/>
        </a:xfrm>
        <a:prstGeom prst="round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_tradnl" sz="2300" kern="1200"/>
            <a:t>DEJARSE  VER Y RETIRARSE</a:t>
          </a:r>
          <a:endParaRPr lang="en-US" sz="2300" kern="1200"/>
        </a:p>
      </dsp:txBody>
      <dsp:txXfrm>
        <a:off x="26273" y="1294072"/>
        <a:ext cx="10977404" cy="485654"/>
      </dsp:txXfrm>
    </dsp:sp>
    <dsp:sp modelId="{07987B8E-80D7-4A5D-95E5-DC1F9489EA43}">
      <dsp:nvSpPr>
        <dsp:cNvPr id="0" name=""/>
        <dsp:cNvSpPr/>
      </dsp:nvSpPr>
      <dsp:spPr>
        <a:xfrm>
          <a:off x="0" y="1872239"/>
          <a:ext cx="11029950" cy="538200"/>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_tradnl" sz="2300" kern="1200"/>
            <a:t>AMENAZAR Y NO CUMPLIR</a:t>
          </a:r>
          <a:endParaRPr lang="en-US" sz="2300" kern="1200"/>
        </a:p>
      </dsp:txBody>
      <dsp:txXfrm>
        <a:off x="26273" y="1898512"/>
        <a:ext cx="10977404" cy="485654"/>
      </dsp:txXfrm>
    </dsp:sp>
    <dsp:sp modelId="{AC3A8D7C-DF5C-4A8D-8B7F-5C5D03C6C4D6}">
      <dsp:nvSpPr>
        <dsp:cNvPr id="0" name=""/>
        <dsp:cNvSpPr/>
      </dsp:nvSpPr>
      <dsp:spPr>
        <a:xfrm>
          <a:off x="0" y="2476679"/>
          <a:ext cx="11029950" cy="538200"/>
        </a:xfrm>
        <a:prstGeom prst="round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_tradnl" sz="2300" kern="1200"/>
            <a:t>PELEAR CON EL CLIENTE</a:t>
          </a:r>
          <a:endParaRPr lang="en-US" sz="2300" kern="1200"/>
        </a:p>
      </dsp:txBody>
      <dsp:txXfrm>
        <a:off x="26273" y="2502952"/>
        <a:ext cx="10977404" cy="485654"/>
      </dsp:txXfrm>
    </dsp:sp>
    <dsp:sp modelId="{236F8121-69D7-497F-977B-2984D4BCCB73}">
      <dsp:nvSpPr>
        <dsp:cNvPr id="0" name=""/>
        <dsp:cNvSpPr/>
      </dsp:nvSpPr>
      <dsp:spPr>
        <a:xfrm>
          <a:off x="0" y="3081119"/>
          <a:ext cx="11029950" cy="538200"/>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_tradnl" sz="2300" kern="1200"/>
            <a:t>PERMITIR ATRASOS</a:t>
          </a:r>
          <a:endParaRPr lang="en-US" sz="2300" kern="1200"/>
        </a:p>
      </dsp:txBody>
      <dsp:txXfrm>
        <a:off x="26273" y="3107392"/>
        <a:ext cx="10977404" cy="485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812D0-6444-44D8-9429-615F972D0A8B}">
      <dsp:nvSpPr>
        <dsp:cNvPr id="0" name=""/>
        <dsp:cNvSpPr/>
      </dsp:nvSpPr>
      <dsp:spPr>
        <a:xfrm>
          <a:off x="366386" y="1295"/>
          <a:ext cx="2130686" cy="1278411"/>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a:t>Seguridad en sí mismo, para manejar objeciones </a:t>
          </a:r>
          <a:endParaRPr lang="en-US" sz="1800" kern="1200"/>
        </a:p>
      </dsp:txBody>
      <dsp:txXfrm>
        <a:off x="366386" y="1295"/>
        <a:ext cx="2130686" cy="1278411"/>
      </dsp:txXfrm>
    </dsp:sp>
    <dsp:sp modelId="{352279BC-6E11-4B98-956A-89D55BE399B7}">
      <dsp:nvSpPr>
        <dsp:cNvPr id="0" name=""/>
        <dsp:cNvSpPr/>
      </dsp:nvSpPr>
      <dsp:spPr>
        <a:xfrm>
          <a:off x="2710141" y="1295"/>
          <a:ext cx="2130686" cy="1278411"/>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a:t>Intuición, para aprovechar las oportunidades </a:t>
          </a:r>
          <a:endParaRPr lang="en-US" sz="1800" kern="1200"/>
        </a:p>
      </dsp:txBody>
      <dsp:txXfrm>
        <a:off x="2710141" y="1295"/>
        <a:ext cx="2130686" cy="1278411"/>
      </dsp:txXfrm>
    </dsp:sp>
    <dsp:sp modelId="{A9AEC6C5-D55E-434C-9D22-EE8CD171815E}">
      <dsp:nvSpPr>
        <dsp:cNvPr id="0" name=""/>
        <dsp:cNvSpPr/>
      </dsp:nvSpPr>
      <dsp:spPr>
        <a:xfrm>
          <a:off x="366386" y="1492776"/>
          <a:ext cx="2130686" cy="1278411"/>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a:t>Capacidad de pensar bajo presión, para buscar alternativas </a:t>
          </a:r>
          <a:endParaRPr lang="en-US" sz="1800" kern="1200"/>
        </a:p>
      </dsp:txBody>
      <dsp:txXfrm>
        <a:off x="366386" y="1492776"/>
        <a:ext cx="2130686" cy="1278411"/>
      </dsp:txXfrm>
    </dsp:sp>
    <dsp:sp modelId="{3B42BA0C-91AB-442C-9A51-70103AD18D1B}">
      <dsp:nvSpPr>
        <dsp:cNvPr id="0" name=""/>
        <dsp:cNvSpPr/>
      </dsp:nvSpPr>
      <dsp:spPr>
        <a:xfrm>
          <a:off x="2710141" y="1492776"/>
          <a:ext cx="2130686" cy="1278411"/>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a:t>Autodominio para no ser influenciable y para no reaccionar </a:t>
          </a:r>
          <a:endParaRPr lang="en-US" sz="1800" kern="1200"/>
        </a:p>
      </dsp:txBody>
      <dsp:txXfrm>
        <a:off x="2710141" y="1492776"/>
        <a:ext cx="2130686" cy="1278411"/>
      </dsp:txXfrm>
    </dsp:sp>
    <dsp:sp modelId="{A7392634-C6E0-4400-A0C3-7DD258BC29E8}">
      <dsp:nvSpPr>
        <dsp:cNvPr id="0" name=""/>
        <dsp:cNvSpPr/>
      </dsp:nvSpPr>
      <dsp:spPr>
        <a:xfrm>
          <a:off x="366386" y="2984256"/>
          <a:ext cx="2130686" cy="1278411"/>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a:t>Cultura general e informado de la actualidad</a:t>
          </a:r>
          <a:endParaRPr lang="en-US" sz="1800" kern="1200"/>
        </a:p>
      </dsp:txBody>
      <dsp:txXfrm>
        <a:off x="366386" y="2984256"/>
        <a:ext cx="2130686" cy="1278411"/>
      </dsp:txXfrm>
    </dsp:sp>
    <dsp:sp modelId="{1095370F-FD5F-4496-AD70-0895146F7853}">
      <dsp:nvSpPr>
        <dsp:cNvPr id="0" name=""/>
        <dsp:cNvSpPr/>
      </dsp:nvSpPr>
      <dsp:spPr>
        <a:xfrm>
          <a:off x="2710141" y="2984256"/>
          <a:ext cx="2130686" cy="1278411"/>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a:t>Cordial con las personas y persistente en su objetivo </a:t>
          </a:r>
          <a:endParaRPr lang="en-US" sz="1800" kern="1200"/>
        </a:p>
      </dsp:txBody>
      <dsp:txXfrm>
        <a:off x="2710141" y="2984256"/>
        <a:ext cx="2130686" cy="12784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C190C-F65E-4E10-8DCB-BE6263FACF94}">
      <dsp:nvSpPr>
        <dsp:cNvPr id="0" name=""/>
        <dsp:cNvSpPr/>
      </dsp:nvSpPr>
      <dsp:spPr>
        <a:xfrm>
          <a:off x="952733" y="1131"/>
          <a:ext cx="2121972" cy="1273183"/>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latin typeface="Calibri" pitchFamily="34" charset="0"/>
            </a:rPr>
            <a:t>Formal en el trato.</a:t>
          </a:r>
          <a:endParaRPr lang="es-EC" sz="2000" kern="1200" dirty="0">
            <a:latin typeface="Calibri" pitchFamily="34" charset="0"/>
          </a:endParaRPr>
        </a:p>
      </dsp:txBody>
      <dsp:txXfrm>
        <a:off x="952733" y="1131"/>
        <a:ext cx="2121972" cy="1273183"/>
      </dsp:txXfrm>
    </dsp:sp>
    <dsp:sp modelId="{227ED0F6-8412-427B-B4A1-15E93F5ACBD7}">
      <dsp:nvSpPr>
        <dsp:cNvPr id="0" name=""/>
        <dsp:cNvSpPr/>
      </dsp:nvSpPr>
      <dsp:spPr>
        <a:xfrm>
          <a:off x="3286903" y="1131"/>
          <a:ext cx="2121972" cy="1273183"/>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latin typeface="Calibri" pitchFamily="34" charset="0"/>
            </a:rPr>
            <a:t>Hablar en tercera persona</a:t>
          </a:r>
          <a:endParaRPr lang="es-ES" sz="2000" kern="1200" dirty="0">
            <a:latin typeface="Calibri" pitchFamily="34" charset="0"/>
          </a:endParaRPr>
        </a:p>
      </dsp:txBody>
      <dsp:txXfrm>
        <a:off x="3286903" y="1131"/>
        <a:ext cx="2121972" cy="1273183"/>
      </dsp:txXfrm>
    </dsp:sp>
    <dsp:sp modelId="{25D6A62C-87CC-431A-9E22-BF17D4CE5C1C}">
      <dsp:nvSpPr>
        <dsp:cNvPr id="0" name=""/>
        <dsp:cNvSpPr/>
      </dsp:nvSpPr>
      <dsp:spPr>
        <a:xfrm>
          <a:off x="5621073" y="1131"/>
          <a:ext cx="2121972" cy="1273183"/>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latin typeface="Calibri" pitchFamily="34" charset="0"/>
            </a:rPr>
            <a:t>Despersonalice la conversación </a:t>
          </a:r>
          <a:endParaRPr lang="es-ES" sz="2000" kern="1200" dirty="0">
            <a:latin typeface="Calibri" pitchFamily="34" charset="0"/>
          </a:endParaRPr>
        </a:p>
      </dsp:txBody>
      <dsp:txXfrm>
        <a:off x="5621073" y="1131"/>
        <a:ext cx="2121972" cy="1273183"/>
      </dsp:txXfrm>
    </dsp:sp>
    <dsp:sp modelId="{6E91C3A7-37E8-47EE-9565-46433B706DA5}">
      <dsp:nvSpPr>
        <dsp:cNvPr id="0" name=""/>
        <dsp:cNvSpPr/>
      </dsp:nvSpPr>
      <dsp:spPr>
        <a:xfrm>
          <a:off x="7955243" y="1131"/>
          <a:ext cx="2121972" cy="1273183"/>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latin typeface="Calibri" pitchFamily="34" charset="0"/>
            </a:rPr>
            <a:t>Demostrar respeto al interlocutor</a:t>
          </a:r>
          <a:endParaRPr lang="es-ES" sz="2000" kern="1200" dirty="0">
            <a:latin typeface="Calibri" pitchFamily="34" charset="0"/>
          </a:endParaRPr>
        </a:p>
      </dsp:txBody>
      <dsp:txXfrm>
        <a:off x="7955243" y="1131"/>
        <a:ext cx="2121972" cy="1273183"/>
      </dsp:txXfrm>
    </dsp:sp>
    <dsp:sp modelId="{18C9AB5A-5D7A-47BE-8219-B63444CA446A}">
      <dsp:nvSpPr>
        <dsp:cNvPr id="0" name=""/>
        <dsp:cNvSpPr/>
      </dsp:nvSpPr>
      <dsp:spPr>
        <a:xfrm>
          <a:off x="952733" y="1486512"/>
          <a:ext cx="2121972" cy="1273183"/>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latin typeface="Calibri" pitchFamily="34" charset="0"/>
            </a:rPr>
            <a:t>Transmitir seguridad</a:t>
          </a:r>
          <a:endParaRPr lang="es-ES" sz="2000" kern="1200" dirty="0">
            <a:latin typeface="Calibri" pitchFamily="34" charset="0"/>
          </a:endParaRPr>
        </a:p>
      </dsp:txBody>
      <dsp:txXfrm>
        <a:off x="952733" y="1486512"/>
        <a:ext cx="2121972" cy="1273183"/>
      </dsp:txXfrm>
    </dsp:sp>
    <dsp:sp modelId="{949AF5BC-01C2-4902-8432-FEA5C2397F21}">
      <dsp:nvSpPr>
        <dsp:cNvPr id="0" name=""/>
        <dsp:cNvSpPr/>
      </dsp:nvSpPr>
      <dsp:spPr>
        <a:xfrm>
          <a:off x="3286903" y="1486512"/>
          <a:ext cx="2121972" cy="1273183"/>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latin typeface="Calibri" pitchFamily="34" charset="0"/>
            </a:rPr>
            <a:t>No perder de vista el objetivo de cobrar el crédito (3 C de cobranzas)</a:t>
          </a:r>
          <a:endParaRPr lang="es-ES" sz="2000" kern="1200" dirty="0">
            <a:latin typeface="Calibri" pitchFamily="34" charset="0"/>
          </a:endParaRPr>
        </a:p>
      </dsp:txBody>
      <dsp:txXfrm>
        <a:off x="3286903" y="1486512"/>
        <a:ext cx="2121972" cy="1273183"/>
      </dsp:txXfrm>
    </dsp:sp>
    <dsp:sp modelId="{EFE9337A-D35C-456C-B280-7F8ED3F85B4C}">
      <dsp:nvSpPr>
        <dsp:cNvPr id="0" name=""/>
        <dsp:cNvSpPr/>
      </dsp:nvSpPr>
      <dsp:spPr>
        <a:xfrm>
          <a:off x="5621073" y="1486512"/>
          <a:ext cx="2121972" cy="1273183"/>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latin typeface="Calibri" pitchFamily="34" charset="0"/>
            </a:rPr>
            <a:t>Mantener el control del tiempos</a:t>
          </a:r>
          <a:endParaRPr lang="es-ES" sz="2000" kern="1200" dirty="0">
            <a:latin typeface="Calibri" pitchFamily="34" charset="0"/>
          </a:endParaRPr>
        </a:p>
      </dsp:txBody>
      <dsp:txXfrm>
        <a:off x="5621073" y="1486512"/>
        <a:ext cx="2121972" cy="1273183"/>
      </dsp:txXfrm>
    </dsp:sp>
    <dsp:sp modelId="{506E8461-F52D-42B8-B6E1-B71DCE4DE508}">
      <dsp:nvSpPr>
        <dsp:cNvPr id="0" name=""/>
        <dsp:cNvSpPr/>
      </dsp:nvSpPr>
      <dsp:spPr>
        <a:xfrm>
          <a:off x="7955243" y="1486512"/>
          <a:ext cx="2121972" cy="1273183"/>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latin typeface="Calibri" pitchFamily="34" charset="0"/>
            </a:rPr>
            <a:t>Ser perseverante sin ser agresivo</a:t>
          </a:r>
          <a:endParaRPr lang="es-ES" sz="2000" kern="1200" dirty="0">
            <a:latin typeface="Calibri" pitchFamily="34" charset="0"/>
          </a:endParaRPr>
        </a:p>
      </dsp:txBody>
      <dsp:txXfrm>
        <a:off x="7955243" y="1486512"/>
        <a:ext cx="2121972" cy="1273183"/>
      </dsp:txXfrm>
    </dsp:sp>
    <dsp:sp modelId="{68294C5F-3F6F-436D-8038-582E0A51E6CA}">
      <dsp:nvSpPr>
        <dsp:cNvPr id="0" name=""/>
        <dsp:cNvSpPr/>
      </dsp:nvSpPr>
      <dsp:spPr>
        <a:xfrm>
          <a:off x="3286903" y="2971893"/>
          <a:ext cx="2121972" cy="1273183"/>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latin typeface="Calibri" pitchFamily="34" charset="0"/>
            </a:rPr>
            <a:t>Vender una buena idea</a:t>
          </a:r>
          <a:endParaRPr lang="es-ES" sz="2000" kern="1200" dirty="0">
            <a:latin typeface="Calibri" pitchFamily="34" charset="0"/>
          </a:endParaRPr>
        </a:p>
      </dsp:txBody>
      <dsp:txXfrm>
        <a:off x="3286903" y="2971893"/>
        <a:ext cx="2121972" cy="1273183"/>
      </dsp:txXfrm>
    </dsp:sp>
    <dsp:sp modelId="{5C10F218-6985-425A-9EE6-FF2A1AFCF71B}">
      <dsp:nvSpPr>
        <dsp:cNvPr id="0" name=""/>
        <dsp:cNvSpPr/>
      </dsp:nvSpPr>
      <dsp:spPr>
        <a:xfrm>
          <a:off x="5621073" y="2971893"/>
          <a:ext cx="2121972" cy="1273183"/>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latin typeface="Calibri" pitchFamily="34" charset="0"/>
            </a:rPr>
            <a:t>Agudizar la atención</a:t>
          </a:r>
          <a:endParaRPr lang="es-ES" sz="2000" kern="1200" dirty="0">
            <a:latin typeface="Calibri" pitchFamily="34" charset="0"/>
          </a:endParaRPr>
        </a:p>
      </dsp:txBody>
      <dsp:txXfrm>
        <a:off x="5621073" y="2971893"/>
        <a:ext cx="2121972" cy="12731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5DEE4-A49C-4D7F-B960-38678811246A}">
      <dsp:nvSpPr>
        <dsp:cNvPr id="0" name=""/>
        <dsp:cNvSpPr/>
      </dsp:nvSpPr>
      <dsp:spPr>
        <a:xfrm rot="10800000">
          <a:off x="759495" y="1051"/>
          <a:ext cx="2522722" cy="1075273"/>
        </a:xfrm>
        <a:prstGeom prst="homePlate">
          <a:avLst/>
        </a:prstGeom>
        <a:solidFill>
          <a:schemeClr val="bg2"/>
        </a:soli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474166" tIns="53340" rIns="99568" bIns="53340" numCol="1" spcCol="1270" anchor="ctr" anchorCtr="0">
          <a:noAutofit/>
        </a:bodyPr>
        <a:lstStyle/>
        <a:p>
          <a:pPr lvl="0" algn="ctr" defTabSz="622300" rtl="0">
            <a:lnSpc>
              <a:spcPct val="90000"/>
            </a:lnSpc>
            <a:spcBef>
              <a:spcPct val="0"/>
            </a:spcBef>
            <a:spcAft>
              <a:spcPct val="35000"/>
            </a:spcAft>
          </a:pPr>
          <a:r>
            <a:rPr lang="es-EC" sz="1400" kern="1200" dirty="0">
              <a:solidFill>
                <a:schemeClr val="tx1"/>
              </a:solidFill>
            </a:rPr>
            <a:t>La llamada telefónica debe ser planificada y se deberá conseguir captar la atención del cliente</a:t>
          </a:r>
          <a:endParaRPr lang="es-ES" sz="1400" b="0" i="0" kern="1200" baseline="0" dirty="0">
            <a:solidFill>
              <a:schemeClr val="tx1"/>
            </a:solidFill>
          </a:endParaRPr>
        </a:p>
      </dsp:txBody>
      <dsp:txXfrm rot="10800000">
        <a:off x="1028313" y="1051"/>
        <a:ext cx="2253904" cy="1075273"/>
      </dsp:txXfrm>
    </dsp:sp>
    <dsp:sp modelId="{FED3BCE4-6A54-493C-BB7D-717365F0E5AE}">
      <dsp:nvSpPr>
        <dsp:cNvPr id="0" name=""/>
        <dsp:cNvSpPr/>
      </dsp:nvSpPr>
      <dsp:spPr>
        <a:xfrm>
          <a:off x="0" y="1051"/>
          <a:ext cx="1075273" cy="1075273"/>
        </a:xfrm>
        <a:prstGeom prst="ellipse">
          <a:avLst/>
        </a:prstGeom>
        <a:blipFill rotWithShape="0">
          <a:blip xmlns:r="http://schemas.openxmlformats.org/officeDocument/2006/relationships" r:embed="rId1"/>
          <a:stretch>
            <a:fillRect/>
          </a:stretch>
        </a:blip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pPr rtl="0"/>
            <a:endParaRPr lang="es-ES" dirty="0"/>
          </a:p>
        </p:txBody>
      </p:sp>
      <p:sp>
        <p:nvSpPr>
          <p:cNvPr id="3" name="Marcador de posición de fecha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pPr rtl="0"/>
            <a:fld id="{5E3FAD59-92B4-4703-9BF1-ABC7E5CC294A}" type="datetime1">
              <a:rPr lang="es-ES" smtClean="0"/>
              <a:t>09/11/2023</a:t>
            </a:fld>
            <a:endParaRPr lang="es-ES" dirty="0"/>
          </a:p>
        </p:txBody>
      </p:sp>
      <p:sp>
        <p:nvSpPr>
          <p:cNvPr id="4" name="Marcador de posición de pie de página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pPr rtl="0"/>
            <a:endParaRPr lang="es-ES" dirty="0"/>
          </a:p>
        </p:txBody>
      </p:sp>
      <p:sp>
        <p:nvSpPr>
          <p:cNvPr id="5" name="Marcador de posición de número de diapositiva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pPr rtl="0"/>
            <a:fld id="{B828588A-5C4E-401A-AECC-B6F63A9DE965}" type="slidenum">
              <a:rPr lang="es-ES"/>
              <a:t>‹Nº›</a:t>
            </a:fld>
            <a:endParaRPr lang="es-ES"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pPr rtl="0"/>
            <a:endParaRPr lang="es-ES" noProof="0" dirty="0"/>
          </a:p>
        </p:txBody>
      </p:sp>
      <p:sp>
        <p:nvSpPr>
          <p:cNvPr id="3" name="Marcador de posición de fecha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pPr rtl="0"/>
            <a:fld id="{E10699CC-E798-494C-856B-ED84AB35FEEE}" type="datetime1">
              <a:rPr lang="es-ES" noProof="0" smtClean="0"/>
              <a:t>09/11/2023</a:t>
            </a:fld>
            <a:endParaRPr lang="es-ES" noProof="0" dirty="0"/>
          </a:p>
        </p:txBody>
      </p:sp>
      <p:sp>
        <p:nvSpPr>
          <p:cNvPr id="4" name="Marcador de posición de imagen de diapositiva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pPr rtl="0"/>
            <a:endParaRPr lang="es-ES" noProof="0" dirty="0"/>
          </a:p>
        </p:txBody>
      </p:sp>
      <p:sp>
        <p:nvSpPr>
          <p:cNvPr id="5" name="Marcador de posición de notas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pPr rtl="0"/>
            <a:endParaRPr lang="es-ES" noProof="0" dirty="0"/>
          </a:p>
        </p:txBody>
      </p:sp>
      <p:sp>
        <p:nvSpPr>
          <p:cNvPr id="7" name="Marcador de posición de número de diapositiva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pPr rtl="0"/>
            <a:fld id="{77542409-6A04-4DC6-AC3A-D3758287A8F2}" type="slidenum">
              <a:rPr lang="es-ES" noProof="0"/>
              <a:t>‹Nº›</a:t>
            </a:fld>
            <a:endParaRPr lang="es-ES" noProof="0"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77542409-6A04-4DC6-AC3A-D3758287A8F2}" type="slidenum">
              <a:rPr lang="es-ES" smtClean="0"/>
              <a:t>2</a:t>
            </a:fld>
            <a:endParaRPr lang="es-ES" dirty="0"/>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5B6CC092-CABA-48D0-B3F7-B535EA5228F9}" type="slidenum">
              <a:rPr lang="es-ES" smtClean="0"/>
              <a:t>4</a:t>
            </a:fld>
            <a:endParaRPr lang="es-ES"/>
          </a:p>
        </p:txBody>
      </p:sp>
    </p:spTree>
    <p:extLst>
      <p:ext uri="{BB962C8B-B14F-4D97-AF65-F5344CB8AC3E}">
        <p14:creationId xmlns:p14="http://schemas.microsoft.com/office/powerpoint/2010/main" val="2892636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6CC092-CABA-48D0-B3F7-B535EA5228F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32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A2C85-E92A-47E9-8BD6-C70B3FD745AB}" type="slidenum">
              <a:rPr kumimoji="0" lang="es-E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ES" sz="1300" b="0" i="0" u="none" strike="noStrike" kern="1200" cap="none" spc="0" normalizeH="0" baseline="0" noProof="0">
              <a:ln>
                <a:noFill/>
              </a:ln>
              <a:solidFill>
                <a:prstClr val="black"/>
              </a:solidFill>
              <a:effectLst/>
              <a:uLnTx/>
              <a:uFillTx/>
              <a:latin typeface="Calibri"/>
              <a:ea typeface="+mn-ea"/>
              <a:cs typeface="+mn-cs"/>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s-EC"/>
          </a:p>
        </p:txBody>
      </p:sp>
    </p:spTree>
    <p:extLst>
      <p:ext uri="{BB962C8B-B14F-4D97-AF65-F5344CB8AC3E}">
        <p14:creationId xmlns:p14="http://schemas.microsoft.com/office/powerpoint/2010/main" val="261403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183B1895-A0B4-41B8-91A9-5A3CA16420DA}" type="slidenum">
              <a:rPr lang="es-EC" smtClean="0"/>
              <a:t>57</a:t>
            </a:fld>
            <a:endParaRPr lang="es-EC"/>
          </a:p>
        </p:txBody>
      </p:sp>
      <p:sp>
        <p:nvSpPr>
          <p:cNvPr id="5" name="4 Marcador de fecha"/>
          <p:cNvSpPr>
            <a:spLocks noGrp="1"/>
          </p:cNvSpPr>
          <p:nvPr>
            <p:ph type="dt" idx="11"/>
          </p:nvPr>
        </p:nvSpPr>
        <p:spPr/>
        <p:txBody>
          <a:bodyPr/>
          <a:lstStyle/>
          <a:p>
            <a:fld id="{FE295918-8C49-411E-8866-66E07B7D7F8B}" type="datetime6">
              <a:rPr lang="es-EC" smtClean="0"/>
              <a:t>noviembre de 2023</a:t>
            </a:fld>
            <a:endParaRPr lang="es-EC"/>
          </a:p>
        </p:txBody>
      </p:sp>
    </p:spTree>
    <p:extLst>
      <p:ext uri="{BB962C8B-B14F-4D97-AF65-F5344CB8AC3E}">
        <p14:creationId xmlns:p14="http://schemas.microsoft.com/office/powerpoint/2010/main" val="1352866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1 Marcador de imagen de diapositiva"/>
          <p:cNvSpPr>
            <a:spLocks noGrp="1" noRot="1" noChangeAspect="1" noTextEdit="1"/>
          </p:cNvSpPr>
          <p:nvPr>
            <p:ph type="sldImg"/>
          </p:nvPr>
        </p:nvSpPr>
        <p:spPr>
          <a:ln/>
        </p:spPr>
      </p:sp>
      <p:sp>
        <p:nvSpPr>
          <p:cNvPr id="259075" name="2 Marcador de notas"/>
          <p:cNvSpPr>
            <a:spLocks noGrp="1"/>
          </p:cNvSpPr>
          <p:nvPr>
            <p:ph type="body" idx="1"/>
          </p:nvPr>
        </p:nvSpPr>
        <p:spPr>
          <a:noFill/>
          <a:ln/>
        </p:spPr>
        <p:txBody>
          <a:bodyPr/>
          <a:lstStyle/>
          <a:p>
            <a:endParaRPr lang="es-MX" smtClean="0"/>
          </a:p>
        </p:txBody>
      </p:sp>
      <p:sp>
        <p:nvSpPr>
          <p:cNvPr id="259076" name="3 Marcador de número de diapositiva"/>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B44CB4-0F9F-4901-A974-16B946768727}" type="slidenum">
              <a:rPr kumimoji="0" lang="es-ES" sz="13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ES" sz="1300" b="0" i="0" u="none" strike="noStrike" kern="1200" cap="none" spc="0" normalizeH="0" baseline="0" noProof="0" smtClean="0">
              <a:ln>
                <a:noFill/>
              </a:ln>
              <a:solidFill>
                <a:srgbClr val="4D3E2F"/>
              </a:solidFill>
              <a:effectLst/>
              <a:uLnTx/>
              <a:uFillTx/>
              <a:latin typeface="Corbel" panose="020B0503020204020204"/>
              <a:ea typeface="+mn-ea"/>
              <a:cs typeface="+mn-cs"/>
            </a:endParaRPr>
          </a:p>
        </p:txBody>
      </p:sp>
      <p:sp>
        <p:nvSpPr>
          <p:cNvPr id="2" name="1 Marcador de fecha"/>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9E7FB-9FF5-4147-AE9B-CD9E8EAECD5B}" type="datetime6">
              <a:rPr kumimoji="0" lang="es-EC" sz="13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noviembre de 2023</a:t>
            </a:fld>
            <a:endParaRPr kumimoji="0" lang="es-EC" sz="13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74980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marL="0" marR="0" lvl="0" indent="0" algn="r" defTabSz="779252"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1F5CC8A1-3148-4F3F-924E-29E8A497CB43}" type="slidenum">
              <a:rPr kumimoji="0" lang="es-EC"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r" defTabSz="779252"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67</a:t>
            </a:fld>
            <a:endParaRPr kumimoji="0" lang="es-EC"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80899"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80900" name="Rectangle 2"/>
          <p:cNvSpPr>
            <a:spLocks noGrp="1" noChangeArrowheads="1"/>
          </p:cNvSpPr>
          <p:nvPr>
            <p:ph type="body" idx="1"/>
          </p:nvPr>
        </p:nvSpPr>
        <p:spPr>
          <a:xfrm>
            <a:off x="686442" y="4342924"/>
            <a:ext cx="5485117" cy="41145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p>
        </p:txBody>
      </p:sp>
    </p:spTree>
    <p:extLst>
      <p:ext uri="{BB962C8B-B14F-4D97-AF65-F5344CB8AC3E}">
        <p14:creationId xmlns:p14="http://schemas.microsoft.com/office/powerpoint/2010/main" val="2006012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VE" altLang="es-EC" smtClean="0"/>
          </a:p>
        </p:txBody>
      </p:sp>
      <p:sp>
        <p:nvSpPr>
          <p:cNvPr id="348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AD7233C1-DFAC-4E6F-A2DA-CA2C1EB1B39F}" type="slidenum">
              <a:rPr lang="es-VE" altLang="es-EC">
                <a:latin typeface="Calibri" pitchFamily="34" charset="0"/>
              </a:rPr>
              <a:pPr fontAlgn="base">
                <a:spcBef>
                  <a:spcPct val="0"/>
                </a:spcBef>
                <a:spcAft>
                  <a:spcPct val="0"/>
                </a:spcAft>
              </a:pPr>
              <a:t>79</a:t>
            </a:fld>
            <a:endParaRPr lang="es-VE" altLang="es-EC">
              <a:latin typeface="Calibri" pitchFamily="34" charset="0"/>
            </a:endParaRPr>
          </a:p>
        </p:txBody>
      </p:sp>
    </p:spTree>
    <p:extLst>
      <p:ext uri="{BB962C8B-B14F-4D97-AF65-F5344CB8AC3E}">
        <p14:creationId xmlns:p14="http://schemas.microsoft.com/office/powerpoint/2010/main" val="586794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28E57F91-8C56-4B27-9BFC-4C4D2CA2833B}" type="slidenum">
              <a:rPr lang="es-EC" smtClean="0"/>
              <a:pPr>
                <a:defRPr/>
              </a:pPr>
              <a:t>82</a:t>
            </a:fld>
            <a:endParaRPr lang="es-EC"/>
          </a:p>
        </p:txBody>
      </p:sp>
    </p:spTree>
    <p:extLst>
      <p:ext uri="{BB962C8B-B14F-4D97-AF65-F5344CB8AC3E}">
        <p14:creationId xmlns:p14="http://schemas.microsoft.com/office/powerpoint/2010/main" val="1783105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4.jpe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1.xml"/><Relationship Id="rId4" Type="http://schemas.openxmlformats.org/officeDocument/2006/relationships/image" Target="../media/image4.jpe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ángulo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ctrTitle" hasCustomPrompt="1"/>
          </p:nvPr>
        </p:nvSpPr>
        <p:spPr>
          <a:xfrm>
            <a:off x="1751777" y="3019706"/>
            <a:ext cx="4846320" cy="2387600"/>
          </a:xfrm>
        </p:spPr>
        <p:txBody>
          <a:bodyPr rtlCol="0" anchor="b">
            <a:normAutofit/>
          </a:bodyPr>
          <a:lstStyle>
            <a:lvl1pPr algn="l" rtl="0">
              <a:lnSpc>
                <a:spcPct val="90000"/>
              </a:lnSpc>
              <a:defRPr sz="4800">
                <a:solidFill>
                  <a:schemeClr val="bg1"/>
                </a:solidFill>
              </a:defRPr>
            </a:lvl1pPr>
          </a:lstStyle>
          <a:p>
            <a:pPr rtl="0"/>
            <a:r>
              <a:rPr lang="es-ES" noProof="0" dirty="0"/>
              <a:t>Haga clic para editar el estilo de título del patrón</a:t>
            </a:r>
          </a:p>
        </p:txBody>
      </p:sp>
      <p:sp>
        <p:nvSpPr>
          <p:cNvPr id="3" name="Subtítulo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endParaRPr lang="es-ES" noProof="0" dirty="0"/>
          </a:p>
        </p:txBody>
      </p:sp>
      <p:pic>
        <p:nvPicPr>
          <p:cNvPr id="8" name="Imagen 7" descr="Nubes blancas y esponjosas en un cielo azul intens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Imagen 9" descr="Primer plano del tallo de una plant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Imagen 10" descr="Ola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texto vertical 2"/>
          <p:cNvSpPr>
            <a:spLocks noGrp="1"/>
          </p:cNvSpPr>
          <p:nvPr>
            <p:ph type="body" orient="vert" idx="1"/>
          </p:nvPr>
        </p:nvSpPr>
        <p:spPr/>
        <p:txBody>
          <a:bodyPr vert="eaVert" rtlCol="0"/>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p>
            <a:pPr rtl="0"/>
            <a:fld id="{9CD8D479-8942-46E8-A226-A4E01F7A105C}" type="slidenum">
              <a:rPr lang="es-ES" noProof="0"/>
              <a:t>‹Nº›</a:t>
            </a:fld>
            <a:endParaRPr lang="es-ES" noProof="0" dirty="0"/>
          </a:p>
        </p:txBody>
      </p:sp>
      <p:sp>
        <p:nvSpPr>
          <p:cNvPr id="4" name="Marcador de posición de fecha 3"/>
          <p:cNvSpPr>
            <a:spLocks noGrp="1"/>
          </p:cNvSpPr>
          <p:nvPr>
            <p:ph type="dt" sz="half" idx="10"/>
          </p:nvPr>
        </p:nvSpPr>
        <p:spPr/>
        <p:txBody>
          <a:bodyPr rtlCol="0"/>
          <a:lstStyle/>
          <a:p>
            <a:pPr rtl="0"/>
            <a:fld id="{CCEDC781-CB57-4062-B09C-81FF42BCE73D}" type="datetime1">
              <a:rPr lang="es-ES" noProof="0" smtClean="0"/>
              <a:t>09/11/2023</a:t>
            </a:fld>
            <a:endParaRPr lang="es-ES" noProof="0" dirty="0"/>
          </a:p>
        </p:txBody>
      </p:sp>
      <p:sp>
        <p:nvSpPr>
          <p:cNvPr id="5" name="Marcador de posición de pie de página 4"/>
          <p:cNvSpPr>
            <a:spLocks noGrp="1"/>
          </p:cNvSpPr>
          <p:nvPr>
            <p:ph type="ftr" sz="quarter" idx="11"/>
          </p:nvPr>
        </p:nvSpPr>
        <p:spPr/>
        <p:txBody>
          <a:bodyPr rtlCol="0"/>
          <a:lstStyle>
            <a:lvl1pPr>
              <a:defRPr/>
            </a:lvl1pPr>
          </a:lstStyle>
          <a:p>
            <a:pPr rtl="0"/>
            <a:r>
              <a:rPr lang="es-ES" noProof="0" dirty="0"/>
              <a:t>Agregar un pie de página</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fecha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4A10DF40-6381-4575-BB53-B641DE6E80E1}"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6" name="Marcador de posición de pie de página 5"/>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554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4" name="Marcador de posición de contenido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6" name="Marcador de posición de contenido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9" name="Marcador de posición de número de diapositiva 8"/>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7" name="Marcador de posición de fecha 6"/>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D1188A6-F960-4ED5-975C-FE039292E0F0}"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8" name="Marcador de posición de pie de página 7"/>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409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3" name="Marcador de posición de fecha 2"/>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4F1B32-3E5D-4ECB-89A5-901115EE1EF9}"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pie de página 3"/>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305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2" name="Marcador de posición de fecha 1"/>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60FE62-507F-4526-A445-3A3BC99BF160}"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3" name="Marcador de posición de pie de página 2"/>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9900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682434" y="919616"/>
            <a:ext cx="4155622" cy="2532888"/>
          </a:xfrm>
        </p:spPr>
        <p:txBody>
          <a:bodyPr rtlCol="0" anchor="b"/>
          <a:lstStyle>
            <a:lvl1pPr rtl="0">
              <a:defRPr sz="3200"/>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fecha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FA044B-7BC4-4947-ABBF-9764D9ADB49F}"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6" name="Marcador de posición de pie de página 5"/>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7613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682435" y="919616"/>
            <a:ext cx="4155622" cy="2532888"/>
          </a:xfrm>
        </p:spPr>
        <p:txBody>
          <a:bodyPr rtlCol="0" anchor="b"/>
          <a:lstStyle>
            <a:lvl1pPr rtl="0">
              <a:defRPr sz="3200"/>
            </a:lvl1pPr>
          </a:lstStyle>
          <a:p>
            <a:pPr rtl="0"/>
            <a:r>
              <a:rPr lang="es-ES" noProof="0" dirty="0" smtClean="0"/>
              <a:t>Haga clic para editar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dirty="0"/>
          </a:p>
        </p:txBody>
      </p:sp>
      <p:sp>
        <p:nvSpPr>
          <p:cNvPr id="4" name="Marcador de posición de texto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fecha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337AC02-EA6D-465F-BF03-15EFEA467FA6}"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6" name="Marcador de posición de pie de página 5"/>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809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CEDC781-CB57-4062-B09C-81FF42BCE73D}"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5221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8724900" y="190500"/>
            <a:ext cx="2057400" cy="5986463"/>
          </a:xfrm>
        </p:spPr>
        <p:txBody>
          <a:bodyPr vert="eaVert" rtlCol="0"/>
          <a:lstStyle>
            <a:lvl1pPr rtl="0">
              <a:defRPr/>
            </a:lvl1pPr>
          </a:lstStyle>
          <a:p>
            <a:pPr rtl="0"/>
            <a:r>
              <a:rPr lang="es-ES" noProof="0" smtClean="0"/>
              <a:t>Haga clic para editar el estilo de título del patrón</a:t>
            </a:r>
            <a:endParaRPr lang="es-ES" noProof="0" dirty="0"/>
          </a:p>
        </p:txBody>
      </p:sp>
      <p:sp>
        <p:nvSpPr>
          <p:cNvPr id="3" name="Marcador de posición de texto vertical 2"/>
          <p:cNvSpPr>
            <a:spLocks noGrp="1"/>
          </p:cNvSpPr>
          <p:nvPr>
            <p:ph type="body" orient="vert" idx="1"/>
          </p:nvPr>
        </p:nvSpPr>
        <p:spPr>
          <a:xfrm>
            <a:off x="838200" y="190500"/>
            <a:ext cx="7734300" cy="5986463"/>
          </a:xfrm>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3EF067-3BD7-4195-88F8-49200083A5C8}"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8279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804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bl">
  <p:cSld name="Título y tabla">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4"/>
            <a:ext cx="10972800" cy="1139825"/>
          </a:xfrm>
        </p:spPr>
        <p:txBody>
          <a:bodyPr/>
          <a:lstStyle/>
          <a:p>
            <a:r>
              <a:rPr lang="es-ES" smtClean="0"/>
              <a:t>Haga clic para modificar el estilo de título del patrón</a:t>
            </a:r>
            <a:endParaRPr lang="es-EC"/>
          </a:p>
        </p:txBody>
      </p:sp>
      <p:sp>
        <p:nvSpPr>
          <p:cNvPr id="3" name="2 Marcador de tabla"/>
          <p:cNvSpPr>
            <a:spLocks noGrp="1"/>
          </p:cNvSpPr>
          <p:nvPr>
            <p:ph type="tbl" idx="1"/>
          </p:nvPr>
        </p:nvSpPr>
        <p:spPr>
          <a:xfrm>
            <a:off x="609600" y="1600201"/>
            <a:ext cx="10972800" cy="4530725"/>
          </a:xfrm>
        </p:spPr>
        <p:txBody>
          <a:bodyPr/>
          <a:lstStyle/>
          <a:p>
            <a:pPr lvl="0"/>
            <a:endParaRPr lang="es-EC"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B38804-36E3-41E3-B17E-92844D2AFA24}" type="slidenum">
              <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447508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8724900" y="190500"/>
            <a:ext cx="2057400" cy="5986463"/>
          </a:xfrm>
        </p:spPr>
        <p:txBody>
          <a:bodyPr vert="eaVert" rtlCol="0"/>
          <a:lstStyle>
            <a:lvl1pPr rtl="0">
              <a:defRPr/>
            </a:lvl1pPr>
          </a:lstStyle>
          <a:p>
            <a:pPr rtl="0"/>
            <a:r>
              <a:rPr lang="es-ES" noProof="0"/>
              <a:t>Haga clic para editar el estilo de título del patrón</a:t>
            </a:r>
            <a:endParaRPr lang="es-ES" noProof="0" dirty="0"/>
          </a:p>
        </p:txBody>
      </p:sp>
      <p:sp>
        <p:nvSpPr>
          <p:cNvPr id="3" name="Marcador de posición de texto vertical 2"/>
          <p:cNvSpPr>
            <a:spLocks noGrp="1"/>
          </p:cNvSpPr>
          <p:nvPr>
            <p:ph type="body" orient="vert" idx="1"/>
          </p:nvPr>
        </p:nvSpPr>
        <p:spPr>
          <a:xfrm>
            <a:off x="838200" y="190500"/>
            <a:ext cx="7734300" cy="5986463"/>
          </a:xfrm>
        </p:spPr>
        <p:txBody>
          <a:bodyPr vert="eaVert" rtlCol="0"/>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p>
            <a:pPr rtl="0"/>
            <a:fld id="{9CD8D479-8942-46E8-A226-A4E01F7A105C}" type="slidenum">
              <a:rPr lang="es-ES" noProof="0"/>
              <a:t>‹Nº›</a:t>
            </a:fld>
            <a:endParaRPr lang="es-ES" noProof="0" dirty="0"/>
          </a:p>
        </p:txBody>
      </p:sp>
      <p:sp>
        <p:nvSpPr>
          <p:cNvPr id="4" name="Marcador de posición de fecha 3"/>
          <p:cNvSpPr>
            <a:spLocks noGrp="1"/>
          </p:cNvSpPr>
          <p:nvPr>
            <p:ph type="dt" sz="half" idx="10"/>
          </p:nvPr>
        </p:nvSpPr>
        <p:spPr/>
        <p:txBody>
          <a:bodyPr rtlCol="0"/>
          <a:lstStyle/>
          <a:p>
            <a:pPr rtl="0"/>
            <a:fld id="{693EF067-3BD7-4195-88F8-49200083A5C8}" type="datetime1">
              <a:rPr lang="es-ES" noProof="0" smtClean="0"/>
              <a:t>09/11/2023</a:t>
            </a:fld>
            <a:endParaRPr lang="es-ES" noProof="0" dirty="0"/>
          </a:p>
        </p:txBody>
      </p:sp>
      <p:sp>
        <p:nvSpPr>
          <p:cNvPr id="5" name="Marcador de posición de pie de página 4"/>
          <p:cNvSpPr>
            <a:spLocks noGrp="1"/>
          </p:cNvSpPr>
          <p:nvPr>
            <p:ph type="ftr" sz="quarter" idx="11"/>
          </p:nvPr>
        </p:nvSpPr>
        <p:spPr/>
        <p:txBody>
          <a:bodyPr rtlCol="0"/>
          <a:lstStyle>
            <a:lvl1pPr>
              <a:defRPr/>
            </a:lvl1pPr>
          </a:lstStyle>
          <a:p>
            <a:pPr rtl="0"/>
            <a:r>
              <a:rPr lang="es-ES" noProof="0" dirty="0"/>
              <a:t>Agregar un pie de página</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914400" y="1196976"/>
            <a:ext cx="5080000"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196976"/>
            <a:ext cx="5080000"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3"/>
          <p:cNvSpPr>
            <a:spLocks noGrp="1" noChangeArrowheads="1"/>
          </p:cNvSpPr>
          <p:nvPr>
            <p:ph type="ftr" sz="quarter"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
        <p:nvSpPr>
          <p:cNvPr id="6" name="Rectangle 4"/>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4B3F96-BA13-4456-8D7B-60C55D8F9343}" type="slidenum">
              <a:rPr kumimoji="0" 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4769993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ángulo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ítulo 1"/>
          <p:cNvSpPr>
            <a:spLocks noGrp="1"/>
          </p:cNvSpPr>
          <p:nvPr>
            <p:ph type="ctrTitle" hasCustomPrompt="1"/>
          </p:nvPr>
        </p:nvSpPr>
        <p:spPr>
          <a:xfrm>
            <a:off x="1751777" y="3019706"/>
            <a:ext cx="4846320" cy="2387600"/>
          </a:xfrm>
        </p:spPr>
        <p:txBody>
          <a:bodyPr rtlCol="0" anchor="b">
            <a:normAutofit/>
          </a:bodyPr>
          <a:lstStyle>
            <a:lvl1pPr algn="l" rtl="0">
              <a:lnSpc>
                <a:spcPct val="90000"/>
              </a:lnSpc>
              <a:defRPr sz="4800">
                <a:solidFill>
                  <a:schemeClr val="bg1"/>
                </a:solidFill>
              </a:defRPr>
            </a:lvl1pPr>
          </a:lstStyle>
          <a:p>
            <a:pPr rtl="0"/>
            <a:r>
              <a:rPr lang="es-ES" noProof="0" dirty="0" smtClean="0"/>
              <a:t>Haga clic para editar el estilo de título del patrón</a:t>
            </a:r>
            <a:endParaRPr lang="es-ES" noProof="0" dirty="0"/>
          </a:p>
        </p:txBody>
      </p:sp>
      <p:sp>
        <p:nvSpPr>
          <p:cNvPr id="3" name="Subtítulo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dirty="0"/>
          </a:p>
        </p:txBody>
      </p:sp>
      <p:pic>
        <p:nvPicPr>
          <p:cNvPr id="8" name="Imagen 7" descr="Nubes blancas y esponjosas en un cielo azul intens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Imagen 9" descr="Primer plano del tallo de una plant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Imagen 10" descr="Ola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42559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lvl1pPr marL="0" inden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D9F02B-2DC8-4099-A266-B747EC68FF67}"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pic>
        <p:nvPicPr>
          <p:cNvPr id="7" name="Imagen 6"/>
          <p:cNvPicPr>
            <a:picLocks noChangeAspect="1"/>
          </p:cNvPicPr>
          <p:nvPr userDrawn="1"/>
        </p:nvPicPr>
        <p:blipFill>
          <a:blip r:embed="rId2"/>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195014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Rectángulo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ítulo 1"/>
          <p:cNvSpPr>
            <a:spLocks noGrp="1"/>
          </p:cNvSpPr>
          <p:nvPr>
            <p:ph type="title" hasCustomPrompt="1"/>
          </p:nvPr>
        </p:nvSpPr>
        <p:spPr>
          <a:xfrm>
            <a:off x="1751777" y="2263913"/>
            <a:ext cx="6949440" cy="3143393"/>
          </a:xfrm>
        </p:spPr>
        <p:txBody>
          <a:bodyPr rtlCol="0" anchor="b"/>
          <a:lstStyle>
            <a:lvl1pPr rtl="0">
              <a:defRPr sz="6000">
                <a:solidFill>
                  <a:schemeClr val="bg1"/>
                </a:solidFill>
              </a:defRPr>
            </a:lvl1pPr>
          </a:lstStyle>
          <a:p>
            <a:pPr rtl="0"/>
            <a:r>
              <a:rPr lang="es-ES" noProof="0" dirty="0" smtClean="0"/>
              <a:t>Haga clic para editar el estilo de título del patrón</a:t>
            </a:r>
            <a:endParaRPr lang="es-ES" noProof="0" dirty="0"/>
          </a:p>
        </p:txBody>
      </p:sp>
      <p:sp>
        <p:nvSpPr>
          <p:cNvPr id="3" name="Marcador de posición de texto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s-ES" noProof="0" smtClean="0"/>
              <a:t>Editar el estilo de texto del patrón</a:t>
            </a:r>
          </a:p>
        </p:txBody>
      </p:sp>
      <p:pic>
        <p:nvPicPr>
          <p:cNvPr id="11" name="Imagen 10" descr="Primer plano de plantas verd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Imagen 8" descr="Ola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425357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fecha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4A10DF40-6381-4575-BB53-B641DE6E80E1}"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6" name="Marcador de posición de pie de página 5"/>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3566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4" name="Marcador de posición de contenido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6" name="Marcador de posición de contenido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9" name="Marcador de posición de número de diapositiva 8"/>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7" name="Marcador de posición de fecha 6"/>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D1188A6-F960-4ED5-975C-FE039292E0F0}"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8" name="Marcador de posición de pie de página 7"/>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631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3" name="Marcador de posición de fecha 2"/>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4F1B32-3E5D-4ECB-89A5-901115EE1EF9}"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pie de página 3"/>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6229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2" name="Marcador de posición de fecha 1"/>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60FE62-507F-4526-A445-3A3BC99BF160}"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3" name="Marcador de posición de pie de página 2"/>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9189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682434" y="919616"/>
            <a:ext cx="4155622" cy="2532888"/>
          </a:xfrm>
        </p:spPr>
        <p:txBody>
          <a:bodyPr rtlCol="0" anchor="b"/>
          <a:lstStyle>
            <a:lvl1pPr rtl="0">
              <a:defRPr sz="3200"/>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fecha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FA044B-7BC4-4947-ABBF-9764D9ADB49F}"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6" name="Marcador de posición de pie de página 5"/>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9141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682435" y="919616"/>
            <a:ext cx="4155622" cy="2532888"/>
          </a:xfrm>
        </p:spPr>
        <p:txBody>
          <a:bodyPr rtlCol="0" anchor="b"/>
          <a:lstStyle>
            <a:lvl1pPr rtl="0">
              <a:defRPr sz="3200"/>
            </a:lvl1pPr>
          </a:lstStyle>
          <a:p>
            <a:pPr rtl="0"/>
            <a:r>
              <a:rPr lang="es-ES" noProof="0" dirty="0" smtClean="0"/>
              <a:t>Haga clic para editar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dirty="0"/>
          </a:p>
        </p:txBody>
      </p:sp>
      <p:sp>
        <p:nvSpPr>
          <p:cNvPr id="4" name="Marcador de posición de texto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fecha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337AC02-EA6D-465F-BF03-15EFEA467FA6}"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6" name="Marcador de posición de pie de página 5"/>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09666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6186059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CEDC781-CB57-4062-B09C-81FF42BCE73D}"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5676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8724900" y="190500"/>
            <a:ext cx="2057400" cy="5986463"/>
          </a:xfrm>
        </p:spPr>
        <p:txBody>
          <a:bodyPr vert="eaVert" rtlCol="0"/>
          <a:lstStyle>
            <a:lvl1pPr rtl="0">
              <a:defRPr/>
            </a:lvl1pPr>
          </a:lstStyle>
          <a:p>
            <a:pPr rtl="0"/>
            <a:r>
              <a:rPr lang="es-ES" noProof="0" smtClean="0"/>
              <a:t>Haga clic para editar el estilo de título del patrón</a:t>
            </a:r>
            <a:endParaRPr lang="es-ES" noProof="0" dirty="0"/>
          </a:p>
        </p:txBody>
      </p:sp>
      <p:sp>
        <p:nvSpPr>
          <p:cNvPr id="3" name="Marcador de posición de texto vertical 2"/>
          <p:cNvSpPr>
            <a:spLocks noGrp="1"/>
          </p:cNvSpPr>
          <p:nvPr>
            <p:ph type="body" orient="vert" idx="1"/>
          </p:nvPr>
        </p:nvSpPr>
        <p:spPr>
          <a:xfrm>
            <a:off x="838200" y="190500"/>
            <a:ext cx="7734300" cy="5986463"/>
          </a:xfrm>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3EF067-3BD7-4195-88F8-49200083A5C8}"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6012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9837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bl">
  <p:cSld name="Título y tabla">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4"/>
            <a:ext cx="10972800" cy="1139825"/>
          </a:xfrm>
        </p:spPr>
        <p:txBody>
          <a:bodyPr/>
          <a:lstStyle/>
          <a:p>
            <a:r>
              <a:rPr lang="es-ES" smtClean="0"/>
              <a:t>Haga clic para modificar el estilo de título del patrón</a:t>
            </a:r>
            <a:endParaRPr lang="es-EC"/>
          </a:p>
        </p:txBody>
      </p:sp>
      <p:sp>
        <p:nvSpPr>
          <p:cNvPr id="3" name="2 Marcador de tabla"/>
          <p:cNvSpPr>
            <a:spLocks noGrp="1"/>
          </p:cNvSpPr>
          <p:nvPr>
            <p:ph type="tbl" idx="1"/>
          </p:nvPr>
        </p:nvSpPr>
        <p:spPr>
          <a:xfrm>
            <a:off x="609600" y="1600201"/>
            <a:ext cx="10972800" cy="4530725"/>
          </a:xfrm>
        </p:spPr>
        <p:txBody>
          <a:bodyPr/>
          <a:lstStyle/>
          <a:p>
            <a:pPr lvl="0"/>
            <a:endParaRPr lang="es-EC"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B38804-36E3-41E3-B17E-92844D2AFA24}" type="slidenum">
              <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8231904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914400" y="1196976"/>
            <a:ext cx="5080000"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196976"/>
            <a:ext cx="5080000"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3"/>
          <p:cNvSpPr>
            <a:spLocks noGrp="1" noChangeArrowheads="1"/>
          </p:cNvSpPr>
          <p:nvPr>
            <p:ph type="ftr" sz="quarter"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
        <p:nvSpPr>
          <p:cNvPr id="6" name="Rectangle 4"/>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4B3F96-BA13-4456-8D7B-60C55D8F9343}" type="slidenum">
              <a:rPr kumimoji="0" 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062057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ángulo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ítulo 1"/>
          <p:cNvSpPr>
            <a:spLocks noGrp="1"/>
          </p:cNvSpPr>
          <p:nvPr>
            <p:ph type="ctrTitle" hasCustomPrompt="1"/>
          </p:nvPr>
        </p:nvSpPr>
        <p:spPr>
          <a:xfrm>
            <a:off x="1751777" y="3019706"/>
            <a:ext cx="4846320" cy="2387600"/>
          </a:xfrm>
        </p:spPr>
        <p:txBody>
          <a:bodyPr rtlCol="0" anchor="b">
            <a:normAutofit/>
          </a:bodyPr>
          <a:lstStyle>
            <a:lvl1pPr algn="l" rtl="0">
              <a:lnSpc>
                <a:spcPct val="90000"/>
              </a:lnSpc>
              <a:defRPr sz="4800">
                <a:solidFill>
                  <a:schemeClr val="bg1"/>
                </a:solidFill>
              </a:defRPr>
            </a:lvl1pPr>
          </a:lstStyle>
          <a:p>
            <a:pPr rtl="0"/>
            <a:r>
              <a:rPr lang="es-ES" noProof="0" dirty="0" smtClean="0"/>
              <a:t>Haga clic para editar el estilo de título del patrón</a:t>
            </a:r>
            <a:endParaRPr lang="es-ES" noProof="0" dirty="0"/>
          </a:p>
        </p:txBody>
      </p:sp>
      <p:sp>
        <p:nvSpPr>
          <p:cNvPr id="3" name="Subtítulo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dirty="0"/>
          </a:p>
        </p:txBody>
      </p:sp>
      <p:pic>
        <p:nvPicPr>
          <p:cNvPr id="8" name="Imagen 7" descr="Nubes blancas y esponjosas en un cielo azul intens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Imagen 9" descr="Primer plano del tallo de una plant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Imagen 10" descr="Ola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276080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lvl1pPr marL="0" inden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D9F02B-2DC8-4099-A266-B747EC68FF67}"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pic>
        <p:nvPicPr>
          <p:cNvPr id="7" name="Imagen 6"/>
          <p:cNvPicPr>
            <a:picLocks noChangeAspect="1"/>
          </p:cNvPicPr>
          <p:nvPr userDrawn="1"/>
        </p:nvPicPr>
        <p:blipFill>
          <a:blip r:embed="rId2"/>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263008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Rectángulo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ítulo 1"/>
          <p:cNvSpPr>
            <a:spLocks noGrp="1"/>
          </p:cNvSpPr>
          <p:nvPr>
            <p:ph type="title" hasCustomPrompt="1"/>
          </p:nvPr>
        </p:nvSpPr>
        <p:spPr>
          <a:xfrm>
            <a:off x="1751777" y="2263913"/>
            <a:ext cx="6949440" cy="3143393"/>
          </a:xfrm>
        </p:spPr>
        <p:txBody>
          <a:bodyPr rtlCol="0" anchor="b"/>
          <a:lstStyle>
            <a:lvl1pPr rtl="0">
              <a:defRPr sz="6000">
                <a:solidFill>
                  <a:schemeClr val="bg1"/>
                </a:solidFill>
              </a:defRPr>
            </a:lvl1pPr>
          </a:lstStyle>
          <a:p>
            <a:pPr rtl="0"/>
            <a:r>
              <a:rPr lang="es-ES" noProof="0" dirty="0" smtClean="0"/>
              <a:t>Haga clic para editar el estilo de título del patrón</a:t>
            </a:r>
            <a:endParaRPr lang="es-ES" noProof="0" dirty="0"/>
          </a:p>
        </p:txBody>
      </p:sp>
      <p:sp>
        <p:nvSpPr>
          <p:cNvPr id="3" name="Marcador de posición de texto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s-ES" noProof="0" smtClean="0"/>
              <a:t>Editar el estilo de texto del patrón</a:t>
            </a:r>
          </a:p>
        </p:txBody>
      </p:sp>
      <p:pic>
        <p:nvPicPr>
          <p:cNvPr id="11" name="Imagen 10" descr="Primer plano de plantas verd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Imagen 8" descr="Ola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293113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fecha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4A10DF40-6381-4575-BB53-B641DE6E80E1}"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6" name="Marcador de posición de pie de página 5"/>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7166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4" name="Marcador de posición de contenido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6" name="Marcador de posición de contenido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9" name="Marcador de posición de número de diapositiva 8"/>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7" name="Marcador de posición de fecha 6"/>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D1188A6-F960-4ED5-975C-FE039292E0F0}"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8" name="Marcador de posición de pie de página 7"/>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7466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ángulo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ctrTitle"/>
          </p:nvPr>
        </p:nvSpPr>
        <p:spPr>
          <a:xfrm>
            <a:off x="581191" y="1020431"/>
            <a:ext cx="10993549" cy="1475013"/>
          </a:xfrm>
          <a:effectLst/>
        </p:spPr>
        <p:txBody>
          <a:bodyPr rtlCol="0" anchor="b">
            <a:normAutofit/>
          </a:bodyPr>
          <a:lstStyle>
            <a:lvl1pPr>
              <a:defRPr sz="3600">
                <a:solidFill>
                  <a:schemeClr val="accent1"/>
                </a:solidFill>
              </a:defRPr>
            </a:lvl1pPr>
          </a:lstStyle>
          <a:p>
            <a:pPr rtl="0"/>
            <a:r>
              <a:rPr lang="es-ES" noProof="0"/>
              <a:t>Haga clic para modificar el estilo de título del patrón</a:t>
            </a:r>
          </a:p>
        </p:txBody>
      </p:sp>
      <p:sp>
        <p:nvSpPr>
          <p:cNvPr id="3" name="Subtítulo 2"/>
          <p:cNvSpPr>
            <a:spLocks noGrp="1"/>
          </p:cNvSpPr>
          <p:nvPr>
            <p:ph type="subTitle" idx="1" hasCustomPrompt="1"/>
          </p:nvPr>
        </p:nvSpPr>
        <p:spPr>
          <a:xfrm>
            <a:off x="581194" y="2495445"/>
            <a:ext cx="10993546" cy="590321"/>
          </a:xfrm>
        </p:spPr>
        <p:txBody>
          <a:bodyPr rtlCol="0"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editar el estilo de subtítulo del patrón</a:t>
            </a:r>
          </a:p>
        </p:txBody>
      </p:sp>
      <p:sp>
        <p:nvSpPr>
          <p:cNvPr id="4" name="Marcador de posición de fecha 3"/>
          <p:cNvSpPr>
            <a:spLocks noGrp="1"/>
          </p:cNvSpPr>
          <p:nvPr>
            <p:ph type="dt" sz="half" idx="10"/>
          </p:nvPr>
        </p:nvSpPr>
        <p:spPr>
          <a:xfrm>
            <a:off x="7605951" y="5956137"/>
            <a:ext cx="2844800"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F3AD093-6935-4E25-8E83-BEC3D2E3622E}"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a:xfrm>
            <a:off x="581192" y="5951811"/>
            <a:ext cx="6917210" cy="365125"/>
          </a:xfrm>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558300" y="5956137"/>
            <a:ext cx="1016440"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812298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3" name="Marcador de posición de fecha 2"/>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4F1B32-3E5D-4ECB-89A5-901115EE1EF9}"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pie de página 3"/>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6889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2" name="Marcador de posición de fecha 1"/>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60FE62-507F-4526-A445-3A3BC99BF160}"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3" name="Marcador de posición de pie de página 2"/>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889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682434" y="919616"/>
            <a:ext cx="4155622" cy="2532888"/>
          </a:xfrm>
        </p:spPr>
        <p:txBody>
          <a:bodyPr rtlCol="0" anchor="b"/>
          <a:lstStyle>
            <a:lvl1pPr rtl="0">
              <a:defRPr sz="3200"/>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fecha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FA044B-7BC4-4947-ABBF-9764D9ADB49F}"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6" name="Marcador de posición de pie de página 5"/>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953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682435" y="919616"/>
            <a:ext cx="4155622" cy="2532888"/>
          </a:xfrm>
        </p:spPr>
        <p:txBody>
          <a:bodyPr rtlCol="0" anchor="b"/>
          <a:lstStyle>
            <a:lvl1pPr rtl="0">
              <a:defRPr sz="3200"/>
            </a:lvl1pPr>
          </a:lstStyle>
          <a:p>
            <a:pPr rtl="0"/>
            <a:r>
              <a:rPr lang="es-ES" noProof="0" dirty="0" smtClean="0"/>
              <a:t>Haga clic para editar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dirty="0"/>
          </a:p>
        </p:txBody>
      </p:sp>
      <p:sp>
        <p:nvSpPr>
          <p:cNvPr id="4" name="Marcador de posición de texto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fecha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337AC02-EA6D-465F-BF03-15EFEA467FA6}"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6" name="Marcador de posición de pie de página 5"/>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6559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CEDC781-CB57-4062-B09C-81FF42BCE73D}"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1567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8724900" y="190500"/>
            <a:ext cx="2057400" cy="5986463"/>
          </a:xfrm>
        </p:spPr>
        <p:txBody>
          <a:bodyPr vert="eaVert" rtlCol="0"/>
          <a:lstStyle>
            <a:lvl1pPr rtl="0">
              <a:defRPr/>
            </a:lvl1pPr>
          </a:lstStyle>
          <a:p>
            <a:pPr rtl="0"/>
            <a:r>
              <a:rPr lang="es-ES" noProof="0" smtClean="0"/>
              <a:t>Haga clic para editar el estilo de título del patrón</a:t>
            </a:r>
            <a:endParaRPr lang="es-ES" noProof="0" dirty="0"/>
          </a:p>
        </p:txBody>
      </p:sp>
      <p:sp>
        <p:nvSpPr>
          <p:cNvPr id="3" name="Marcador de posición de texto vertical 2"/>
          <p:cNvSpPr>
            <a:spLocks noGrp="1"/>
          </p:cNvSpPr>
          <p:nvPr>
            <p:ph type="body" orient="vert" idx="1"/>
          </p:nvPr>
        </p:nvSpPr>
        <p:spPr>
          <a:xfrm>
            <a:off x="838200" y="190500"/>
            <a:ext cx="7734300" cy="5986463"/>
          </a:xfrm>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93EF067-3BD7-4195-88F8-49200083A5C8}"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5767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407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bl">
  <p:cSld name="Título y tabla">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4"/>
            <a:ext cx="10972800" cy="1139825"/>
          </a:xfrm>
        </p:spPr>
        <p:txBody>
          <a:bodyPr/>
          <a:lstStyle/>
          <a:p>
            <a:r>
              <a:rPr lang="es-ES" smtClean="0"/>
              <a:t>Haga clic para modificar el estilo de título del patrón</a:t>
            </a:r>
            <a:endParaRPr lang="es-EC"/>
          </a:p>
        </p:txBody>
      </p:sp>
      <p:sp>
        <p:nvSpPr>
          <p:cNvPr id="3" name="2 Marcador de tabla"/>
          <p:cNvSpPr>
            <a:spLocks noGrp="1"/>
          </p:cNvSpPr>
          <p:nvPr>
            <p:ph type="tbl" idx="1"/>
          </p:nvPr>
        </p:nvSpPr>
        <p:spPr>
          <a:xfrm>
            <a:off x="609600" y="1600201"/>
            <a:ext cx="10972800" cy="4530725"/>
          </a:xfrm>
        </p:spPr>
        <p:txBody>
          <a:bodyPr/>
          <a:lstStyle/>
          <a:p>
            <a:pPr lvl="0"/>
            <a:endParaRPr lang="es-EC"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B38804-36E3-41E3-B17E-92844D2AFA24}" type="slidenum">
              <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alt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8253072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914400" y="1196976"/>
            <a:ext cx="5080000"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196976"/>
            <a:ext cx="5080000"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3"/>
          <p:cNvSpPr>
            <a:spLocks noGrp="1" noChangeArrowheads="1"/>
          </p:cNvSpPr>
          <p:nvPr>
            <p:ph type="ftr" sz="quarter"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
        <p:nvSpPr>
          <p:cNvPr id="6" name="Rectangle 4"/>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4B3F96-BA13-4456-8D7B-60C55D8F9343}" type="slidenum">
              <a:rPr kumimoji="0" 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100" b="0" i="0" u="none" strike="noStrike" kern="1200" cap="none" spc="0" normalizeH="0" baseline="0" noProof="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7384602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1"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s-ES"/>
              <a:t>Haga clic para modificar el estilo de subtítulo del patrón</a:t>
            </a:r>
            <a:endParaRPr lang="en-US" dirty="0"/>
          </a:p>
        </p:txBody>
      </p:sp>
      <p:sp>
        <p:nvSpPr>
          <p:cNvPr id="7" name="Date Placeholder 3"/>
          <p:cNvSpPr>
            <a:spLocks noGrp="1"/>
          </p:cNvSpPr>
          <p:nvPr>
            <p:ph type="dt" sz="half" idx="10"/>
          </p:nvPr>
        </p:nvSpPr>
        <p:spPr/>
        <p:txBody>
          <a:bodyPr/>
          <a:lstStyle>
            <a:lvl1pPr>
              <a:defRPr/>
            </a:lvl1pPr>
          </a:lstStyle>
          <a:p>
            <a:pPr defTabSz="609585">
              <a:defRPr/>
            </a:pPr>
            <a:endParaRPr lang="en-US"/>
          </a:p>
        </p:txBody>
      </p:sp>
      <p:sp>
        <p:nvSpPr>
          <p:cNvPr id="8" name="Footer Placeholder 4"/>
          <p:cNvSpPr>
            <a:spLocks noGrp="1"/>
          </p:cNvSpPr>
          <p:nvPr>
            <p:ph type="ftr" sz="quarter" idx="11"/>
          </p:nvPr>
        </p:nvSpPr>
        <p:spPr/>
        <p:txBody>
          <a:bodyPr/>
          <a:lstStyle>
            <a:lvl1pPr>
              <a:defRPr/>
            </a:lvl1pPr>
          </a:lstStyle>
          <a:p>
            <a:pPr defTabSz="609585">
              <a:defRPr/>
            </a:pPr>
            <a:r>
              <a:rPr lang="en-US" smtClean="0"/>
              <a:t>Cóbrale a la mente... no a la gente</a:t>
            </a:r>
            <a:endParaRPr lang="en-US"/>
          </a:p>
        </p:txBody>
      </p:sp>
      <p:sp>
        <p:nvSpPr>
          <p:cNvPr id="9" name="Slide Number Placeholder 5"/>
          <p:cNvSpPr>
            <a:spLocks noGrp="1"/>
          </p:cNvSpPr>
          <p:nvPr>
            <p:ph type="sldNum" sz="quarter" idx="12"/>
          </p:nvPr>
        </p:nvSpPr>
        <p:spPr/>
        <p:txBody>
          <a:bodyPr/>
          <a:lstStyle>
            <a:lvl1pPr>
              <a:defRPr/>
            </a:lvl1pPr>
          </a:lstStyle>
          <a:p>
            <a:pPr defTabSz="609585" fontAlgn="base">
              <a:spcBef>
                <a:spcPct val="0"/>
              </a:spcBef>
              <a:spcAft>
                <a:spcPct val="0"/>
              </a:spcAft>
            </a:pPr>
            <a:fld id="{60731424-7A9E-42F6-94D8-84CE515FB14F}" type="slidenum">
              <a:rPr lang="en-US" altLang="en-US" smtClean="0"/>
              <a:pPr defTabSz="609585" fontAlgn="base">
                <a:spcBef>
                  <a:spcPct val="0"/>
                </a:spcBef>
                <a:spcAft>
                  <a:spcPct val="0"/>
                </a:spcAft>
              </a:pPr>
              <a:t>‹Nº›</a:t>
            </a:fld>
            <a:endParaRPr lang="en-US" altLang="en-US" smtClean="0"/>
          </a:p>
        </p:txBody>
      </p:sp>
    </p:spTree>
    <p:extLst>
      <p:ext uri="{BB962C8B-B14F-4D97-AF65-F5344CB8AC3E}">
        <p14:creationId xmlns:p14="http://schemas.microsoft.com/office/powerpoint/2010/main" val="3326304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7" name="Rectángulo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702156"/>
            <a:ext cx="11029616" cy="1013800"/>
          </a:xfrm>
        </p:spPr>
        <p:txBody>
          <a:bodyPr rtlCol="0"/>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a:xfrm>
            <a:off x="581192" y="2180496"/>
            <a:ext cx="11029615" cy="3678303"/>
          </a:xfrm>
        </p:spPr>
        <p:txBody>
          <a:bodyPr rtlCol="0"/>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3ECF8AC2-1C52-4F78-88EE-331D670B19A5}"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558300" y="5956137"/>
            <a:ext cx="1052508" cy="365125"/>
          </a:xfrm>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886836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defTabSz="609585">
              <a:defRPr/>
            </a:pPr>
            <a:fld id="{1BAFFF6B-41A8-42C4-9EA8-936F46C82D8E}" type="datetime1">
              <a:rPr lang="es-EC" smtClean="0"/>
              <a:pPr defTabSz="609585">
                <a:defRPr/>
              </a:pPr>
              <a:t>9/11/2023</a:t>
            </a:fld>
            <a:endParaRPr lang="es-EC" dirty="0"/>
          </a:p>
        </p:txBody>
      </p:sp>
      <p:sp>
        <p:nvSpPr>
          <p:cNvPr id="5" name="Footer Placeholder 4"/>
          <p:cNvSpPr>
            <a:spLocks noGrp="1"/>
          </p:cNvSpPr>
          <p:nvPr>
            <p:ph type="ftr" sz="quarter" idx="11"/>
          </p:nvPr>
        </p:nvSpPr>
        <p:spPr/>
        <p:txBody>
          <a:bodyPr/>
          <a:lstStyle>
            <a:lvl1pPr>
              <a:defRPr/>
            </a:lvl1pPr>
          </a:lstStyle>
          <a:p>
            <a:pPr defTabSz="609585">
              <a:defRPr/>
            </a:pPr>
            <a:r>
              <a:rPr lang="es-EC" smtClean="0"/>
              <a:t>MARLON RIOS POZO</a:t>
            </a:r>
            <a:endParaRPr lang="es-EC"/>
          </a:p>
        </p:txBody>
      </p:sp>
      <p:sp>
        <p:nvSpPr>
          <p:cNvPr id="6" name="Slide Number Placeholder 5"/>
          <p:cNvSpPr>
            <a:spLocks noGrp="1"/>
          </p:cNvSpPr>
          <p:nvPr>
            <p:ph type="sldNum" sz="quarter" idx="12"/>
          </p:nvPr>
        </p:nvSpPr>
        <p:spPr/>
        <p:txBody>
          <a:bodyPr/>
          <a:lstStyle>
            <a:lvl1pPr>
              <a:defRPr/>
            </a:lvl1pPr>
          </a:lstStyle>
          <a:p>
            <a:pPr defTabSz="609585" fontAlgn="base">
              <a:spcBef>
                <a:spcPct val="0"/>
              </a:spcBef>
              <a:spcAft>
                <a:spcPct val="0"/>
              </a:spcAft>
            </a:pPr>
            <a:fld id="{2CDBC5AA-E174-4515-89EC-A7272EF72474}" type="slidenum">
              <a:rPr lang="es-EC" altLang="en-US" smtClean="0"/>
              <a:pPr defTabSz="609585" fontAlgn="base">
                <a:spcBef>
                  <a:spcPct val="0"/>
                </a:spcBef>
                <a:spcAft>
                  <a:spcPct val="0"/>
                </a:spcAft>
              </a:pPr>
              <a:t>‹Nº›</a:t>
            </a:fld>
            <a:endParaRPr lang="es-EC" altLang="en-US" smtClean="0"/>
          </a:p>
        </p:txBody>
      </p:sp>
    </p:spTree>
    <p:extLst>
      <p:ext uri="{BB962C8B-B14F-4D97-AF65-F5344CB8AC3E}">
        <p14:creationId xmlns:p14="http://schemas.microsoft.com/office/powerpoint/2010/main" val="14734129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los estilos de texto del patrón</a:t>
            </a:r>
          </a:p>
        </p:txBody>
      </p:sp>
      <p:sp>
        <p:nvSpPr>
          <p:cNvPr id="7" name="Date Placeholder 3"/>
          <p:cNvSpPr>
            <a:spLocks noGrp="1"/>
          </p:cNvSpPr>
          <p:nvPr>
            <p:ph type="dt" sz="half" idx="10"/>
          </p:nvPr>
        </p:nvSpPr>
        <p:spPr/>
        <p:txBody>
          <a:bodyPr/>
          <a:lstStyle>
            <a:lvl1pPr>
              <a:defRPr/>
            </a:lvl1pPr>
          </a:lstStyle>
          <a:p>
            <a:pPr defTabSz="609585">
              <a:defRPr/>
            </a:pPr>
            <a:fld id="{994E9FE4-CDF4-4602-9D93-C8523AE9C9F3}" type="datetimeFigureOut">
              <a:rPr lang="en-US" smtClean="0"/>
              <a:pPr defTabSz="609585">
                <a:defRPr/>
              </a:pPr>
              <a:t>11/9/2023</a:t>
            </a:fld>
            <a:endParaRPr lang="en-US" dirty="0"/>
          </a:p>
        </p:txBody>
      </p:sp>
      <p:sp>
        <p:nvSpPr>
          <p:cNvPr id="8" name="Footer Placeholder 4"/>
          <p:cNvSpPr>
            <a:spLocks noGrp="1"/>
          </p:cNvSpPr>
          <p:nvPr>
            <p:ph type="ftr" sz="quarter" idx="11"/>
          </p:nvPr>
        </p:nvSpPr>
        <p:spPr/>
        <p:txBody>
          <a:bodyPr/>
          <a:lstStyle>
            <a:lvl1pPr>
              <a:defRPr/>
            </a:lvl1pPr>
          </a:lstStyle>
          <a:p>
            <a:pPr defTabSz="609585">
              <a:defRPr/>
            </a:pPr>
            <a:endParaRPr lang="en-US"/>
          </a:p>
        </p:txBody>
      </p:sp>
      <p:sp>
        <p:nvSpPr>
          <p:cNvPr id="9" name="Slide Number Placeholder 5"/>
          <p:cNvSpPr>
            <a:spLocks noGrp="1"/>
          </p:cNvSpPr>
          <p:nvPr>
            <p:ph type="sldNum" sz="quarter" idx="12"/>
          </p:nvPr>
        </p:nvSpPr>
        <p:spPr/>
        <p:txBody>
          <a:bodyPr/>
          <a:lstStyle>
            <a:lvl1pPr>
              <a:defRPr/>
            </a:lvl1pPr>
          </a:lstStyle>
          <a:p>
            <a:pPr defTabSz="609585" fontAlgn="base">
              <a:spcBef>
                <a:spcPct val="0"/>
              </a:spcBef>
              <a:spcAft>
                <a:spcPct val="0"/>
              </a:spcAft>
            </a:pPr>
            <a:fld id="{C5ECF431-DD02-4C7C-9CC3-642E31483AD2}" type="slidenum">
              <a:rPr lang="es-EC" altLang="en-US" smtClean="0"/>
              <a:pPr defTabSz="609585" fontAlgn="base">
                <a:spcBef>
                  <a:spcPct val="0"/>
                </a:spcBef>
                <a:spcAft>
                  <a:spcPct val="0"/>
                </a:spcAft>
              </a:pPr>
              <a:t>‹Nº›</a:t>
            </a:fld>
            <a:endParaRPr lang="es-EC" altLang="en-US" smtClean="0"/>
          </a:p>
        </p:txBody>
      </p:sp>
    </p:spTree>
    <p:extLst>
      <p:ext uri="{BB962C8B-B14F-4D97-AF65-F5344CB8AC3E}">
        <p14:creationId xmlns:p14="http://schemas.microsoft.com/office/powerpoint/2010/main" val="730199546"/>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80" y="1845735"/>
            <a:ext cx="4937760" cy="402335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p:cNvSpPr>
            <a:spLocks noGrp="1"/>
          </p:cNvSpPr>
          <p:nvPr>
            <p:ph type="dt" sz="half" idx="10"/>
          </p:nvPr>
        </p:nvSpPr>
        <p:spPr/>
        <p:txBody>
          <a:bodyPr/>
          <a:lstStyle>
            <a:lvl1pPr>
              <a:defRPr/>
            </a:lvl1pPr>
          </a:lstStyle>
          <a:p>
            <a:pPr defTabSz="609585">
              <a:defRPr/>
            </a:pPr>
            <a:fld id="{1CE13BEF-1E72-4E92-A68D-F8611A240E6A}" type="datetimeFigureOut">
              <a:rPr lang="en-US" smtClean="0"/>
              <a:pPr defTabSz="609585">
                <a:defRPr/>
              </a:pPr>
              <a:t>11/9/2023</a:t>
            </a:fld>
            <a:endParaRPr lang="en-US" dirty="0"/>
          </a:p>
        </p:txBody>
      </p:sp>
      <p:sp>
        <p:nvSpPr>
          <p:cNvPr id="6" name="Footer Placeholder 4"/>
          <p:cNvSpPr>
            <a:spLocks noGrp="1"/>
          </p:cNvSpPr>
          <p:nvPr>
            <p:ph type="ftr" sz="quarter" idx="11"/>
          </p:nvPr>
        </p:nvSpPr>
        <p:spPr/>
        <p:txBody>
          <a:bodyPr/>
          <a:lstStyle>
            <a:lvl1pPr>
              <a:defRPr/>
            </a:lvl1pPr>
          </a:lstStyle>
          <a:p>
            <a:pPr defTabSz="609585">
              <a:defRPr/>
            </a:pPr>
            <a:endParaRPr lang="en-US"/>
          </a:p>
        </p:txBody>
      </p:sp>
      <p:sp>
        <p:nvSpPr>
          <p:cNvPr id="7" name="Slide Number Placeholder 5"/>
          <p:cNvSpPr>
            <a:spLocks noGrp="1"/>
          </p:cNvSpPr>
          <p:nvPr>
            <p:ph type="sldNum" sz="quarter" idx="12"/>
          </p:nvPr>
        </p:nvSpPr>
        <p:spPr/>
        <p:txBody>
          <a:bodyPr/>
          <a:lstStyle>
            <a:lvl1pPr>
              <a:defRPr/>
            </a:lvl1pPr>
          </a:lstStyle>
          <a:p>
            <a:pPr defTabSz="609585" fontAlgn="base">
              <a:spcBef>
                <a:spcPct val="0"/>
              </a:spcBef>
              <a:spcAft>
                <a:spcPct val="0"/>
              </a:spcAft>
            </a:pPr>
            <a:fld id="{C1CEAAC1-4FA5-4DA4-91A5-7C17981A5B5D}" type="slidenum">
              <a:rPr lang="es-EC" altLang="en-US" smtClean="0"/>
              <a:pPr defTabSz="609585" fontAlgn="base">
                <a:spcBef>
                  <a:spcPct val="0"/>
                </a:spcBef>
                <a:spcAft>
                  <a:spcPct val="0"/>
                </a:spcAft>
              </a:pPr>
              <a:t>‹Nº›</a:t>
            </a:fld>
            <a:endParaRPr lang="es-EC" altLang="en-US" smtClean="0"/>
          </a:p>
        </p:txBody>
      </p:sp>
    </p:spTree>
    <p:extLst>
      <p:ext uri="{BB962C8B-B14F-4D97-AF65-F5344CB8AC3E}">
        <p14:creationId xmlns:p14="http://schemas.microsoft.com/office/powerpoint/2010/main" val="1956627729"/>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3"/>
          </a:xfrm>
        </p:spPr>
        <p:txBody>
          <a:bodyPr lIns="91440" rIns="91440" anchor="ct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3"/>
          </a:xfrm>
        </p:spPr>
        <p:txBody>
          <a:bodyPr lIns="91440" rIns="91440" anchor="ct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5"/>
            <a:ext cx="493776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lvl1pPr>
              <a:defRPr/>
            </a:lvl1pPr>
          </a:lstStyle>
          <a:p>
            <a:pPr defTabSz="609585">
              <a:defRPr/>
            </a:pPr>
            <a:fld id="{3A53CF47-33C4-424B-9B22-6B60E9020356}" type="datetimeFigureOut">
              <a:rPr lang="en-US" smtClean="0"/>
              <a:pPr defTabSz="609585">
                <a:defRPr/>
              </a:pPr>
              <a:t>11/9/2023</a:t>
            </a:fld>
            <a:endParaRPr lang="en-US" dirty="0"/>
          </a:p>
        </p:txBody>
      </p:sp>
      <p:sp>
        <p:nvSpPr>
          <p:cNvPr id="8" name="Footer Placeholder 4"/>
          <p:cNvSpPr>
            <a:spLocks noGrp="1"/>
          </p:cNvSpPr>
          <p:nvPr>
            <p:ph type="ftr" sz="quarter" idx="11"/>
          </p:nvPr>
        </p:nvSpPr>
        <p:spPr/>
        <p:txBody>
          <a:bodyPr/>
          <a:lstStyle>
            <a:lvl1pPr>
              <a:defRPr/>
            </a:lvl1pPr>
          </a:lstStyle>
          <a:p>
            <a:pPr defTabSz="609585">
              <a:defRPr/>
            </a:pPr>
            <a:endParaRPr lang="en-US"/>
          </a:p>
        </p:txBody>
      </p:sp>
      <p:sp>
        <p:nvSpPr>
          <p:cNvPr id="9" name="Slide Number Placeholder 5"/>
          <p:cNvSpPr>
            <a:spLocks noGrp="1"/>
          </p:cNvSpPr>
          <p:nvPr>
            <p:ph type="sldNum" sz="quarter" idx="12"/>
          </p:nvPr>
        </p:nvSpPr>
        <p:spPr/>
        <p:txBody>
          <a:bodyPr/>
          <a:lstStyle>
            <a:lvl1pPr>
              <a:defRPr/>
            </a:lvl1pPr>
          </a:lstStyle>
          <a:p>
            <a:pPr defTabSz="609585" fontAlgn="base">
              <a:spcBef>
                <a:spcPct val="0"/>
              </a:spcBef>
              <a:spcAft>
                <a:spcPct val="0"/>
              </a:spcAft>
            </a:pPr>
            <a:fld id="{4F1CFA38-7109-4468-B0D8-A9E121B0BF18}" type="slidenum">
              <a:rPr lang="es-EC" altLang="en-US" smtClean="0"/>
              <a:pPr defTabSz="609585" fontAlgn="base">
                <a:spcBef>
                  <a:spcPct val="0"/>
                </a:spcBef>
                <a:spcAft>
                  <a:spcPct val="0"/>
                </a:spcAft>
              </a:pPr>
              <a:t>‹Nº›</a:t>
            </a:fld>
            <a:endParaRPr lang="es-EC" altLang="en-US" smtClean="0"/>
          </a:p>
        </p:txBody>
      </p:sp>
    </p:spTree>
    <p:extLst>
      <p:ext uri="{BB962C8B-B14F-4D97-AF65-F5344CB8AC3E}">
        <p14:creationId xmlns:p14="http://schemas.microsoft.com/office/powerpoint/2010/main" val="3015577735"/>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pPr defTabSz="609585">
              <a:defRPr/>
            </a:pPr>
            <a:fld id="{C21C2D0F-BB79-4026-9DA5-EA1392597291}" type="datetimeFigureOut">
              <a:rPr lang="en-US" smtClean="0"/>
              <a:pPr defTabSz="609585">
                <a:defRPr/>
              </a:pPr>
              <a:t>11/9/2023</a:t>
            </a:fld>
            <a:endParaRPr lang="en-US" dirty="0"/>
          </a:p>
        </p:txBody>
      </p:sp>
      <p:sp>
        <p:nvSpPr>
          <p:cNvPr id="4" name="Footer Placeholder 4"/>
          <p:cNvSpPr>
            <a:spLocks noGrp="1"/>
          </p:cNvSpPr>
          <p:nvPr>
            <p:ph type="ftr" sz="quarter" idx="11"/>
          </p:nvPr>
        </p:nvSpPr>
        <p:spPr/>
        <p:txBody>
          <a:bodyPr/>
          <a:lstStyle>
            <a:lvl1pPr>
              <a:defRPr/>
            </a:lvl1pPr>
          </a:lstStyle>
          <a:p>
            <a:pPr defTabSz="609585">
              <a:defRPr/>
            </a:pPr>
            <a:endParaRPr lang="en-US"/>
          </a:p>
        </p:txBody>
      </p:sp>
      <p:sp>
        <p:nvSpPr>
          <p:cNvPr id="5" name="Slide Number Placeholder 5"/>
          <p:cNvSpPr>
            <a:spLocks noGrp="1"/>
          </p:cNvSpPr>
          <p:nvPr>
            <p:ph type="sldNum" sz="quarter" idx="12"/>
          </p:nvPr>
        </p:nvSpPr>
        <p:spPr/>
        <p:txBody>
          <a:bodyPr/>
          <a:lstStyle>
            <a:lvl1pPr>
              <a:defRPr/>
            </a:lvl1pPr>
          </a:lstStyle>
          <a:p>
            <a:pPr defTabSz="609585" fontAlgn="base">
              <a:spcBef>
                <a:spcPct val="0"/>
              </a:spcBef>
              <a:spcAft>
                <a:spcPct val="0"/>
              </a:spcAft>
            </a:pPr>
            <a:fld id="{8AA7CF9F-EE0A-4753-A2FD-44E2808D3484}" type="slidenum">
              <a:rPr lang="es-EC" altLang="en-US" smtClean="0"/>
              <a:pPr defTabSz="609585" fontAlgn="base">
                <a:spcBef>
                  <a:spcPct val="0"/>
                </a:spcBef>
                <a:spcAft>
                  <a:spcPct val="0"/>
                </a:spcAft>
              </a:pPr>
              <a:t>‹Nº›</a:t>
            </a:fld>
            <a:endParaRPr lang="es-EC" altLang="en-US" smtClean="0"/>
          </a:p>
        </p:txBody>
      </p:sp>
    </p:spTree>
    <p:extLst>
      <p:ext uri="{BB962C8B-B14F-4D97-AF65-F5344CB8AC3E}">
        <p14:creationId xmlns:p14="http://schemas.microsoft.com/office/powerpoint/2010/main" val="976528446"/>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4" name="Date Placeholder 6"/>
          <p:cNvSpPr>
            <a:spLocks noGrp="1"/>
          </p:cNvSpPr>
          <p:nvPr>
            <p:ph type="dt" sz="half" idx="10"/>
          </p:nvPr>
        </p:nvSpPr>
        <p:spPr/>
        <p:txBody>
          <a:bodyPr/>
          <a:lstStyle>
            <a:lvl1pPr>
              <a:defRPr/>
            </a:lvl1pPr>
          </a:lstStyle>
          <a:p>
            <a:pPr defTabSz="609585">
              <a:defRPr/>
            </a:pPr>
            <a:endParaRPr lang="en-US"/>
          </a:p>
        </p:txBody>
      </p:sp>
      <p:sp>
        <p:nvSpPr>
          <p:cNvPr id="5" name="Footer Placeholder 7"/>
          <p:cNvSpPr>
            <a:spLocks noGrp="1"/>
          </p:cNvSpPr>
          <p:nvPr>
            <p:ph type="ftr" sz="quarter" idx="11"/>
          </p:nvPr>
        </p:nvSpPr>
        <p:spPr/>
        <p:txBody>
          <a:bodyPr/>
          <a:lstStyle>
            <a:lvl1pPr>
              <a:defRPr>
                <a:solidFill>
                  <a:srgbClr val="FFFFFF"/>
                </a:solidFill>
              </a:defRPr>
            </a:lvl1pPr>
          </a:lstStyle>
          <a:p>
            <a:pPr defTabSz="609585">
              <a:defRPr/>
            </a:pPr>
            <a:r>
              <a:rPr lang="en-US" smtClean="0"/>
              <a:t>Cóbrale a la mente... no a la gente</a:t>
            </a:r>
            <a:endParaRPr lang="en-US"/>
          </a:p>
        </p:txBody>
      </p:sp>
      <p:sp>
        <p:nvSpPr>
          <p:cNvPr id="6" name="Slide Number Placeholder 8"/>
          <p:cNvSpPr>
            <a:spLocks noGrp="1"/>
          </p:cNvSpPr>
          <p:nvPr>
            <p:ph type="sldNum" sz="quarter" idx="12"/>
          </p:nvPr>
        </p:nvSpPr>
        <p:spPr/>
        <p:txBody>
          <a:bodyPr/>
          <a:lstStyle>
            <a:lvl1pPr>
              <a:defRPr/>
            </a:lvl1pPr>
          </a:lstStyle>
          <a:p>
            <a:pPr defTabSz="609585" fontAlgn="base">
              <a:spcBef>
                <a:spcPct val="0"/>
              </a:spcBef>
              <a:spcAft>
                <a:spcPct val="0"/>
              </a:spcAft>
            </a:pPr>
            <a:fld id="{7E1C7D58-9F8A-4C84-91FE-DF4ED21C5A1B}" type="slidenum">
              <a:rPr lang="en-US" altLang="en-US" smtClean="0"/>
              <a:pPr defTabSz="609585" fontAlgn="base">
                <a:spcBef>
                  <a:spcPct val="0"/>
                </a:spcBef>
                <a:spcAft>
                  <a:spcPct val="0"/>
                </a:spcAft>
              </a:pPr>
              <a:t>‹Nº›</a:t>
            </a:fld>
            <a:endParaRPr lang="en-US" altLang="en-US" smtClean="0"/>
          </a:p>
        </p:txBody>
      </p:sp>
    </p:spTree>
    <p:extLst>
      <p:ext uri="{BB962C8B-B14F-4D97-AF65-F5344CB8AC3E}">
        <p14:creationId xmlns:p14="http://schemas.microsoft.com/office/powerpoint/2010/main" val="10850098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Rectangle 7"/>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1"/>
            <a:ext cx="3200400" cy="3379124"/>
          </a:xfrm>
        </p:spPr>
        <p:txBody>
          <a:bodyPr lIns="91440" rIns="91440"/>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a:xfrm>
            <a:off x="465667" y="6460067"/>
            <a:ext cx="2618317" cy="364067"/>
          </a:xfrm>
        </p:spPr>
        <p:txBody>
          <a:bodyPr/>
          <a:lstStyle>
            <a:lvl1pPr algn="l">
              <a:defRPr/>
            </a:lvl1pPr>
          </a:lstStyle>
          <a:p>
            <a:pPr defTabSz="609585">
              <a:defRPr/>
            </a:pPr>
            <a:fld id="{57B21F6C-E275-4DF8-A5FB-AD7851A6E95B}" type="datetimeFigureOut">
              <a:rPr lang="en-US" smtClean="0"/>
              <a:pPr defTabSz="609585">
                <a:defRPr/>
              </a:pPr>
              <a:t>11/9/2023</a:t>
            </a:fld>
            <a:endParaRPr lang="en-US" dirty="0"/>
          </a:p>
        </p:txBody>
      </p:sp>
      <p:sp>
        <p:nvSpPr>
          <p:cNvPr id="8" name="Footer Placeholder 5"/>
          <p:cNvSpPr>
            <a:spLocks noGrp="1"/>
          </p:cNvSpPr>
          <p:nvPr>
            <p:ph type="ftr" sz="quarter" idx="11"/>
          </p:nvPr>
        </p:nvSpPr>
        <p:spPr>
          <a:xfrm>
            <a:off x="4800600" y="6460067"/>
            <a:ext cx="4648200" cy="364067"/>
          </a:xfrm>
        </p:spPr>
        <p:txBody>
          <a:bodyPr/>
          <a:lstStyle>
            <a:lvl1pPr algn="l">
              <a:defRPr>
                <a:solidFill>
                  <a:schemeClr val="tx2"/>
                </a:solidFill>
              </a:defRPr>
            </a:lvl1pPr>
          </a:lstStyle>
          <a:p>
            <a:pPr defTabSz="609585">
              <a:defRPr/>
            </a:pPr>
            <a:endParaRPr lang="en-US">
              <a:solidFill>
                <a:srgbClr val="344068"/>
              </a:solidFill>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pPr defTabSz="609585" fontAlgn="base">
              <a:spcBef>
                <a:spcPct val="0"/>
              </a:spcBef>
              <a:spcAft>
                <a:spcPct val="0"/>
              </a:spcAft>
            </a:pPr>
            <a:fld id="{CCDAA6E5-3E6F-42A1-B84C-3016640F239C}" type="slidenum">
              <a:rPr lang="es-EC" altLang="en-US" smtClean="0">
                <a:solidFill>
                  <a:srgbClr val="344068"/>
                </a:solidFill>
              </a:rPr>
              <a:pPr defTabSz="609585" fontAlgn="base">
                <a:spcBef>
                  <a:spcPct val="0"/>
                </a:spcBef>
                <a:spcAft>
                  <a:spcPct val="0"/>
                </a:spcAft>
              </a:pPr>
              <a:t>‹Nº›</a:t>
            </a:fld>
            <a:endParaRPr lang="es-EC" altLang="en-US" smtClean="0">
              <a:solidFill>
                <a:srgbClr val="344068"/>
              </a:solidFill>
            </a:endParaRPr>
          </a:p>
        </p:txBody>
      </p:sp>
    </p:spTree>
    <p:extLst>
      <p:ext uri="{BB962C8B-B14F-4D97-AF65-F5344CB8AC3E}">
        <p14:creationId xmlns:p14="http://schemas.microsoft.com/office/powerpoint/2010/main" val="71330881"/>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Rectangle 7"/>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 y="4914901"/>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7" y="1"/>
            <a:ext cx="12191985" cy="4915076"/>
          </a:xfrm>
          <a:solidFill>
            <a:schemeClr val="bg2">
              <a:lumMod val="90000"/>
            </a:schemeClr>
          </a:solidFill>
        </p:spPr>
        <p:txBody>
          <a:bodyPr lIns="457200" tIns="457200"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lvl1pPr>
              <a:defRPr/>
            </a:lvl1pPr>
          </a:lstStyle>
          <a:p>
            <a:pPr defTabSz="609585">
              <a:defRPr/>
            </a:pPr>
            <a:fld id="{9CBA6B82-F27B-40BE-A595-984011F2DC28}" type="datetimeFigureOut">
              <a:rPr lang="en-US" smtClean="0"/>
              <a:pPr defTabSz="609585">
                <a:defRPr/>
              </a:pPr>
              <a:t>11/9/2023</a:t>
            </a:fld>
            <a:endParaRPr lang="en-US" dirty="0"/>
          </a:p>
        </p:txBody>
      </p:sp>
      <p:sp>
        <p:nvSpPr>
          <p:cNvPr id="8" name="Footer Placeholder 5"/>
          <p:cNvSpPr>
            <a:spLocks noGrp="1"/>
          </p:cNvSpPr>
          <p:nvPr>
            <p:ph type="ftr" sz="quarter" idx="11"/>
          </p:nvPr>
        </p:nvSpPr>
        <p:spPr/>
        <p:txBody>
          <a:bodyPr/>
          <a:lstStyle>
            <a:lvl1pPr>
              <a:defRPr/>
            </a:lvl1pPr>
          </a:lstStyle>
          <a:p>
            <a:pPr defTabSz="609585">
              <a:defRPr/>
            </a:pPr>
            <a:endParaRPr lang="en-US"/>
          </a:p>
        </p:txBody>
      </p:sp>
      <p:sp>
        <p:nvSpPr>
          <p:cNvPr id="9" name="Slide Number Placeholder 6"/>
          <p:cNvSpPr>
            <a:spLocks noGrp="1"/>
          </p:cNvSpPr>
          <p:nvPr>
            <p:ph type="sldNum" sz="quarter" idx="12"/>
          </p:nvPr>
        </p:nvSpPr>
        <p:spPr/>
        <p:txBody>
          <a:bodyPr/>
          <a:lstStyle>
            <a:lvl1pPr>
              <a:defRPr/>
            </a:lvl1pPr>
          </a:lstStyle>
          <a:p>
            <a:pPr defTabSz="609585" fontAlgn="base">
              <a:spcBef>
                <a:spcPct val="0"/>
              </a:spcBef>
              <a:spcAft>
                <a:spcPct val="0"/>
              </a:spcAft>
            </a:pPr>
            <a:fld id="{CCE070A3-0597-4F4A-9608-2E3302F87CBF}" type="slidenum">
              <a:rPr lang="es-EC" altLang="en-US" smtClean="0"/>
              <a:pPr defTabSz="609585" fontAlgn="base">
                <a:spcBef>
                  <a:spcPct val="0"/>
                </a:spcBef>
                <a:spcAft>
                  <a:spcPct val="0"/>
                </a:spcAft>
              </a:pPr>
              <a:t>‹Nº›</a:t>
            </a:fld>
            <a:endParaRPr lang="es-EC" altLang="en-US" smtClean="0"/>
          </a:p>
        </p:txBody>
      </p:sp>
    </p:spTree>
    <p:extLst>
      <p:ext uri="{BB962C8B-B14F-4D97-AF65-F5344CB8AC3E}">
        <p14:creationId xmlns:p14="http://schemas.microsoft.com/office/powerpoint/2010/main" val="3417558771"/>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defTabSz="609585">
              <a:defRPr/>
            </a:pPr>
            <a:fld id="{E35AE8A2-4097-49FD-887E-99619450259B}" type="datetimeFigureOut">
              <a:rPr lang="en-US" smtClean="0"/>
              <a:pPr defTabSz="609585">
                <a:defRPr/>
              </a:pPr>
              <a:t>11/9/2023</a:t>
            </a:fld>
            <a:endParaRPr lang="en-US" dirty="0"/>
          </a:p>
        </p:txBody>
      </p:sp>
      <p:sp>
        <p:nvSpPr>
          <p:cNvPr id="5" name="Footer Placeholder 4"/>
          <p:cNvSpPr>
            <a:spLocks noGrp="1"/>
          </p:cNvSpPr>
          <p:nvPr>
            <p:ph type="ftr" sz="quarter" idx="11"/>
          </p:nvPr>
        </p:nvSpPr>
        <p:spPr/>
        <p:txBody>
          <a:bodyPr/>
          <a:lstStyle>
            <a:lvl1pPr>
              <a:defRPr/>
            </a:lvl1pPr>
          </a:lstStyle>
          <a:p>
            <a:pPr defTabSz="609585">
              <a:defRPr/>
            </a:pPr>
            <a:endParaRPr lang="en-US"/>
          </a:p>
        </p:txBody>
      </p:sp>
      <p:sp>
        <p:nvSpPr>
          <p:cNvPr id="6" name="Slide Number Placeholder 5"/>
          <p:cNvSpPr>
            <a:spLocks noGrp="1"/>
          </p:cNvSpPr>
          <p:nvPr>
            <p:ph type="sldNum" sz="quarter" idx="12"/>
          </p:nvPr>
        </p:nvSpPr>
        <p:spPr/>
        <p:txBody>
          <a:bodyPr/>
          <a:lstStyle>
            <a:lvl1pPr>
              <a:defRPr/>
            </a:lvl1pPr>
          </a:lstStyle>
          <a:p>
            <a:pPr defTabSz="609585" fontAlgn="base">
              <a:spcBef>
                <a:spcPct val="0"/>
              </a:spcBef>
              <a:spcAft>
                <a:spcPct val="0"/>
              </a:spcAft>
            </a:pPr>
            <a:fld id="{8C5D77FE-3EFD-4131-A358-8E3AFF7343B8}" type="slidenum">
              <a:rPr lang="es-EC" altLang="en-US" smtClean="0"/>
              <a:pPr defTabSz="609585" fontAlgn="base">
                <a:spcBef>
                  <a:spcPct val="0"/>
                </a:spcBef>
                <a:spcAft>
                  <a:spcPct val="0"/>
                </a:spcAft>
              </a:pPr>
              <a:t>‹Nº›</a:t>
            </a:fld>
            <a:endParaRPr lang="es-EC" altLang="en-US" smtClean="0"/>
          </a:p>
        </p:txBody>
      </p:sp>
    </p:spTree>
    <p:extLst>
      <p:ext uri="{BB962C8B-B14F-4D97-AF65-F5344CB8AC3E}">
        <p14:creationId xmlns:p14="http://schemas.microsoft.com/office/powerpoint/2010/main" val="1533044536"/>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12301"/>
            <a:ext cx="2628900" cy="575989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412301"/>
            <a:ext cx="7734300" cy="5759899"/>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Date Placeholder 3"/>
          <p:cNvSpPr>
            <a:spLocks noGrp="1"/>
          </p:cNvSpPr>
          <p:nvPr>
            <p:ph type="dt" sz="half" idx="10"/>
          </p:nvPr>
        </p:nvSpPr>
        <p:spPr/>
        <p:txBody>
          <a:bodyPr/>
          <a:lstStyle>
            <a:lvl1pPr>
              <a:defRPr/>
            </a:lvl1pPr>
          </a:lstStyle>
          <a:p>
            <a:pPr defTabSz="609585">
              <a:defRPr/>
            </a:pPr>
            <a:fld id="{D19B7693-ED97-453C-B4CC-80B325DCE3B7}" type="datetimeFigureOut">
              <a:rPr lang="en-US" smtClean="0"/>
              <a:pPr defTabSz="609585">
                <a:defRPr/>
              </a:pPr>
              <a:t>11/9/2023</a:t>
            </a:fld>
            <a:endParaRPr lang="en-US" dirty="0"/>
          </a:p>
        </p:txBody>
      </p:sp>
      <p:sp>
        <p:nvSpPr>
          <p:cNvPr id="7" name="Footer Placeholder 4"/>
          <p:cNvSpPr>
            <a:spLocks noGrp="1"/>
          </p:cNvSpPr>
          <p:nvPr>
            <p:ph type="ftr" sz="quarter" idx="11"/>
          </p:nvPr>
        </p:nvSpPr>
        <p:spPr/>
        <p:txBody>
          <a:bodyPr/>
          <a:lstStyle>
            <a:lvl1pPr>
              <a:defRPr/>
            </a:lvl1pPr>
          </a:lstStyle>
          <a:p>
            <a:pPr defTabSz="609585">
              <a:defRPr/>
            </a:pPr>
            <a:endParaRPr lang="en-US"/>
          </a:p>
        </p:txBody>
      </p:sp>
      <p:sp>
        <p:nvSpPr>
          <p:cNvPr id="8" name="Slide Number Placeholder 5"/>
          <p:cNvSpPr>
            <a:spLocks noGrp="1"/>
          </p:cNvSpPr>
          <p:nvPr>
            <p:ph type="sldNum" sz="quarter" idx="12"/>
          </p:nvPr>
        </p:nvSpPr>
        <p:spPr/>
        <p:txBody>
          <a:bodyPr/>
          <a:lstStyle>
            <a:lvl1pPr>
              <a:defRPr/>
            </a:lvl1pPr>
          </a:lstStyle>
          <a:p>
            <a:pPr defTabSz="609585" fontAlgn="base">
              <a:spcBef>
                <a:spcPct val="0"/>
              </a:spcBef>
              <a:spcAft>
                <a:spcPct val="0"/>
              </a:spcAft>
            </a:pPr>
            <a:fld id="{A4D570E5-F6E7-4696-A6A4-7D2C2A45E40B}" type="slidenum">
              <a:rPr lang="es-EC" altLang="en-US" smtClean="0"/>
              <a:pPr defTabSz="609585" fontAlgn="base">
                <a:spcBef>
                  <a:spcPct val="0"/>
                </a:spcBef>
                <a:spcAft>
                  <a:spcPct val="0"/>
                </a:spcAft>
              </a:pPr>
              <a:t>‹Nº›</a:t>
            </a:fld>
            <a:endParaRPr lang="es-EC" altLang="en-US" smtClean="0"/>
          </a:p>
        </p:txBody>
      </p:sp>
    </p:spTree>
    <p:extLst>
      <p:ext uri="{BB962C8B-B14F-4D97-AF65-F5344CB8AC3E}">
        <p14:creationId xmlns:p14="http://schemas.microsoft.com/office/powerpoint/2010/main" val="38346097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ángulo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3043910"/>
            <a:ext cx="11029615" cy="1497507"/>
          </a:xfrm>
        </p:spPr>
        <p:txBody>
          <a:bodyPr rtlCol="0" anchor="b">
            <a:normAutofit/>
          </a:bodyPr>
          <a:lstStyle>
            <a:lvl1pPr algn="l">
              <a:defRPr sz="3600" b="0" cap="all">
                <a:solidFill>
                  <a:schemeClr val="accent1"/>
                </a:solidFill>
              </a:defRPr>
            </a:lvl1pPr>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581192" y="4541417"/>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estilos de texto del patrón</a:t>
            </a:r>
          </a:p>
        </p:txBody>
      </p:sp>
      <p:sp>
        <p:nvSpPr>
          <p:cNvPr id="4" name="Marcador de posición de fecha 3"/>
          <p:cNvSpPr>
            <a:spLocks noGrp="1"/>
          </p:cNvSpPr>
          <p:nvPr>
            <p:ph type="dt" sz="half" idx="10"/>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E6CF4E9-F423-4970-91B6-143DF72FA056}"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761506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6" name="Google Shape;16;p3"/>
          <p:cNvSpPr txBox="1">
            <a:spLocks noGrp="1"/>
          </p:cNvSpPr>
          <p:nvPr>
            <p:ph type="ctrTitle"/>
          </p:nvPr>
        </p:nvSpPr>
        <p:spPr>
          <a:xfrm>
            <a:off x="1101801" y="2025633"/>
            <a:ext cx="6184400" cy="1546400"/>
          </a:xfrm>
          <a:prstGeom prst="rect">
            <a:avLst/>
          </a:prstGeom>
        </p:spPr>
        <p:txBody>
          <a:bodyPr spcFirstLastPara="1">
            <a:noAutofit/>
          </a:bodyPr>
          <a:lstStyle>
            <a:lvl1pPr lvl="0" rtl="0">
              <a:spcBef>
                <a:spcPts val="0"/>
              </a:spcBef>
              <a:spcAft>
                <a:spcPts val="0"/>
              </a:spcAft>
              <a:buClr>
                <a:srgbClr val="FFFFFF"/>
              </a:buClr>
              <a:buSzPts val="3600"/>
              <a:buNone/>
              <a:defRPr sz="3900">
                <a:solidFill>
                  <a:srgbClr val="FFFFFF"/>
                </a:solidFill>
              </a:defRPr>
            </a:lvl1pPr>
            <a:lvl2pPr lvl="1" rtl="0">
              <a:spcBef>
                <a:spcPts val="0"/>
              </a:spcBef>
              <a:spcAft>
                <a:spcPts val="0"/>
              </a:spcAft>
              <a:buClr>
                <a:srgbClr val="FFFFFF"/>
              </a:buClr>
              <a:buSzPts val="3600"/>
              <a:buNone/>
              <a:defRPr sz="3900">
                <a:solidFill>
                  <a:srgbClr val="FFFFFF"/>
                </a:solidFill>
              </a:defRPr>
            </a:lvl2pPr>
            <a:lvl3pPr lvl="2" rtl="0">
              <a:spcBef>
                <a:spcPts val="0"/>
              </a:spcBef>
              <a:spcAft>
                <a:spcPts val="0"/>
              </a:spcAft>
              <a:buClr>
                <a:srgbClr val="FFFFFF"/>
              </a:buClr>
              <a:buSzPts val="3600"/>
              <a:buNone/>
              <a:defRPr sz="3900">
                <a:solidFill>
                  <a:srgbClr val="FFFFFF"/>
                </a:solidFill>
              </a:defRPr>
            </a:lvl3pPr>
            <a:lvl4pPr lvl="3" rtl="0">
              <a:spcBef>
                <a:spcPts val="0"/>
              </a:spcBef>
              <a:spcAft>
                <a:spcPts val="0"/>
              </a:spcAft>
              <a:buClr>
                <a:srgbClr val="FFFFFF"/>
              </a:buClr>
              <a:buSzPts val="3600"/>
              <a:buNone/>
              <a:defRPr sz="3900">
                <a:solidFill>
                  <a:srgbClr val="FFFFFF"/>
                </a:solidFill>
              </a:defRPr>
            </a:lvl4pPr>
            <a:lvl5pPr lvl="4" rtl="0">
              <a:spcBef>
                <a:spcPts val="0"/>
              </a:spcBef>
              <a:spcAft>
                <a:spcPts val="0"/>
              </a:spcAft>
              <a:buClr>
                <a:srgbClr val="FFFFFF"/>
              </a:buClr>
              <a:buSzPts val="3600"/>
              <a:buNone/>
              <a:defRPr sz="3900">
                <a:solidFill>
                  <a:srgbClr val="FFFFFF"/>
                </a:solidFill>
              </a:defRPr>
            </a:lvl5pPr>
            <a:lvl6pPr lvl="5" rtl="0">
              <a:spcBef>
                <a:spcPts val="0"/>
              </a:spcBef>
              <a:spcAft>
                <a:spcPts val="0"/>
              </a:spcAft>
              <a:buClr>
                <a:srgbClr val="FFFFFF"/>
              </a:buClr>
              <a:buSzPts val="3600"/>
              <a:buNone/>
              <a:defRPr sz="3900">
                <a:solidFill>
                  <a:srgbClr val="FFFFFF"/>
                </a:solidFill>
              </a:defRPr>
            </a:lvl6pPr>
            <a:lvl7pPr lvl="6" rtl="0">
              <a:spcBef>
                <a:spcPts val="0"/>
              </a:spcBef>
              <a:spcAft>
                <a:spcPts val="0"/>
              </a:spcAft>
              <a:buClr>
                <a:srgbClr val="FFFFFF"/>
              </a:buClr>
              <a:buSzPts val="3600"/>
              <a:buNone/>
              <a:defRPr sz="3900">
                <a:solidFill>
                  <a:srgbClr val="FFFFFF"/>
                </a:solidFill>
              </a:defRPr>
            </a:lvl7pPr>
            <a:lvl8pPr lvl="7" rtl="0">
              <a:spcBef>
                <a:spcPts val="0"/>
              </a:spcBef>
              <a:spcAft>
                <a:spcPts val="0"/>
              </a:spcAft>
              <a:buClr>
                <a:srgbClr val="FFFFFF"/>
              </a:buClr>
              <a:buSzPts val="3600"/>
              <a:buNone/>
              <a:defRPr sz="3900">
                <a:solidFill>
                  <a:srgbClr val="FFFFFF"/>
                </a:solidFill>
              </a:defRPr>
            </a:lvl8pPr>
            <a:lvl9pPr lvl="8" rtl="0">
              <a:spcBef>
                <a:spcPts val="0"/>
              </a:spcBef>
              <a:spcAft>
                <a:spcPts val="0"/>
              </a:spcAft>
              <a:buClr>
                <a:srgbClr val="FFFFFF"/>
              </a:buClr>
              <a:buSzPts val="3600"/>
              <a:buNone/>
              <a:defRPr sz="3900">
                <a:solidFill>
                  <a:srgbClr val="FFFFFF"/>
                </a:solidFill>
              </a:defRPr>
            </a:lvl9pPr>
          </a:lstStyle>
          <a:p>
            <a:r>
              <a:rPr lang="es-ES"/>
              <a:t>Haga clic para modificar el estilo de título del patrón</a:t>
            </a:r>
            <a:endParaRPr/>
          </a:p>
        </p:txBody>
      </p:sp>
      <p:sp>
        <p:nvSpPr>
          <p:cNvPr id="17" name="Google Shape;17;p3"/>
          <p:cNvSpPr txBox="1">
            <a:spLocks noGrp="1"/>
          </p:cNvSpPr>
          <p:nvPr>
            <p:ph type="subTitle" idx="1"/>
          </p:nvPr>
        </p:nvSpPr>
        <p:spPr>
          <a:xfrm>
            <a:off x="1101800" y="3685133"/>
            <a:ext cx="10176000" cy="1046400"/>
          </a:xfrm>
          <a:prstGeom prst="rect">
            <a:avLst/>
          </a:prstGeom>
        </p:spPr>
        <p:txBody>
          <a:bodyPr spcFirstLastPara="1">
            <a:noAutofit/>
          </a:bodyPr>
          <a:lstStyle>
            <a:lvl1pPr lvl="0" rtl="0">
              <a:spcBef>
                <a:spcPts val="0"/>
              </a:spcBef>
              <a:spcAft>
                <a:spcPts val="0"/>
              </a:spcAft>
              <a:buClr>
                <a:srgbClr val="000000"/>
              </a:buClr>
              <a:buSzPts val="1800"/>
              <a:buNone/>
              <a:defRPr>
                <a:solidFill>
                  <a:srgbClr val="000000"/>
                </a:solidFill>
              </a:defRPr>
            </a:lvl1pPr>
            <a:lvl2pPr lvl="1" rtl="0">
              <a:spcBef>
                <a:spcPts val="0"/>
              </a:spcBef>
              <a:spcAft>
                <a:spcPts val="0"/>
              </a:spcAft>
              <a:buClr>
                <a:srgbClr val="000000"/>
              </a:buClr>
              <a:buSzPts val="3000"/>
              <a:buNone/>
              <a:defRPr sz="3251">
                <a:solidFill>
                  <a:srgbClr val="000000"/>
                </a:solidFill>
              </a:defRPr>
            </a:lvl2pPr>
            <a:lvl3pPr lvl="2" rtl="0">
              <a:spcBef>
                <a:spcPts val="0"/>
              </a:spcBef>
              <a:spcAft>
                <a:spcPts val="0"/>
              </a:spcAft>
              <a:buClr>
                <a:srgbClr val="000000"/>
              </a:buClr>
              <a:buSzPts val="3000"/>
              <a:buNone/>
              <a:defRPr sz="3251">
                <a:solidFill>
                  <a:srgbClr val="000000"/>
                </a:solidFill>
              </a:defRPr>
            </a:lvl3pPr>
            <a:lvl4pPr lvl="3" rtl="0">
              <a:spcBef>
                <a:spcPts val="0"/>
              </a:spcBef>
              <a:spcAft>
                <a:spcPts val="0"/>
              </a:spcAft>
              <a:buClr>
                <a:srgbClr val="000000"/>
              </a:buClr>
              <a:buSzPts val="3000"/>
              <a:buNone/>
              <a:defRPr sz="3251">
                <a:solidFill>
                  <a:srgbClr val="000000"/>
                </a:solidFill>
              </a:defRPr>
            </a:lvl4pPr>
            <a:lvl5pPr lvl="4" rtl="0">
              <a:spcBef>
                <a:spcPts val="0"/>
              </a:spcBef>
              <a:spcAft>
                <a:spcPts val="0"/>
              </a:spcAft>
              <a:buClr>
                <a:srgbClr val="000000"/>
              </a:buClr>
              <a:buSzPts val="3000"/>
              <a:buNone/>
              <a:defRPr sz="3251">
                <a:solidFill>
                  <a:srgbClr val="000000"/>
                </a:solidFill>
              </a:defRPr>
            </a:lvl5pPr>
            <a:lvl6pPr lvl="5" rtl="0">
              <a:spcBef>
                <a:spcPts val="0"/>
              </a:spcBef>
              <a:spcAft>
                <a:spcPts val="0"/>
              </a:spcAft>
              <a:buClr>
                <a:srgbClr val="000000"/>
              </a:buClr>
              <a:buSzPts val="3000"/>
              <a:buNone/>
              <a:defRPr sz="3251">
                <a:solidFill>
                  <a:srgbClr val="000000"/>
                </a:solidFill>
              </a:defRPr>
            </a:lvl6pPr>
            <a:lvl7pPr lvl="6" rtl="0">
              <a:spcBef>
                <a:spcPts val="0"/>
              </a:spcBef>
              <a:spcAft>
                <a:spcPts val="0"/>
              </a:spcAft>
              <a:buClr>
                <a:srgbClr val="000000"/>
              </a:buClr>
              <a:buSzPts val="3000"/>
              <a:buNone/>
              <a:defRPr sz="3251">
                <a:solidFill>
                  <a:srgbClr val="000000"/>
                </a:solidFill>
              </a:defRPr>
            </a:lvl7pPr>
            <a:lvl8pPr lvl="7" rtl="0">
              <a:spcBef>
                <a:spcPts val="0"/>
              </a:spcBef>
              <a:spcAft>
                <a:spcPts val="0"/>
              </a:spcAft>
              <a:buClr>
                <a:srgbClr val="000000"/>
              </a:buClr>
              <a:buSzPts val="3000"/>
              <a:buNone/>
              <a:defRPr sz="3251">
                <a:solidFill>
                  <a:srgbClr val="000000"/>
                </a:solidFill>
              </a:defRPr>
            </a:lvl8pPr>
            <a:lvl9pPr lvl="8" rtl="0">
              <a:spcBef>
                <a:spcPts val="0"/>
              </a:spcBef>
              <a:spcAft>
                <a:spcPts val="0"/>
              </a:spcAft>
              <a:buClr>
                <a:srgbClr val="000000"/>
              </a:buClr>
              <a:buSzPts val="3000"/>
              <a:buNone/>
              <a:defRPr sz="3251">
                <a:solidFill>
                  <a:srgbClr val="000000"/>
                </a:solidFill>
              </a:defRPr>
            </a:lvl9pPr>
          </a:lstStyle>
          <a:p>
            <a:r>
              <a:rPr lang="es-ES"/>
              <a:t>Haga clic para modificar el estilo de subtítulo del patrón</a:t>
            </a:r>
            <a:endParaRPr/>
          </a:p>
        </p:txBody>
      </p:sp>
      <p:sp>
        <p:nvSpPr>
          <p:cNvPr id="4" name="Google Shape;18;p3"/>
          <p:cNvSpPr txBox="1">
            <a:spLocks noGrp="1"/>
          </p:cNvSpPr>
          <p:nvPr>
            <p:ph type="sldNum" idx="10"/>
          </p:nvPr>
        </p:nvSpPr>
        <p:spPr/>
        <p:txBody>
          <a:bodyPr/>
          <a:lstStyle>
            <a:lvl1pPr>
              <a:defRPr/>
            </a:lvl1pPr>
          </a:lstStyle>
          <a:p>
            <a:pPr defTabSz="609585" fontAlgn="base">
              <a:spcBef>
                <a:spcPct val="0"/>
              </a:spcBef>
              <a:spcAft>
                <a:spcPct val="0"/>
              </a:spcAft>
            </a:pPr>
            <a:fld id="{6F2CB836-B0DE-43D2-9217-52D4776047A8}" type="slidenum">
              <a:rPr lang="es-EC" altLang="en-US" smtClean="0"/>
              <a:pPr defTabSz="609585" fontAlgn="base">
                <a:spcBef>
                  <a:spcPct val="0"/>
                </a:spcBef>
                <a:spcAft>
                  <a:spcPct val="0"/>
                </a:spcAft>
              </a:pPr>
              <a:t>‹Nº›</a:t>
            </a:fld>
            <a:endParaRPr lang="es-EC" altLang="en-US" smtClean="0"/>
          </a:p>
        </p:txBody>
      </p:sp>
    </p:spTree>
    <p:extLst>
      <p:ext uri="{BB962C8B-B14F-4D97-AF65-F5344CB8AC3E}">
        <p14:creationId xmlns:p14="http://schemas.microsoft.com/office/powerpoint/2010/main" val="17632292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61"/>
        <p:cNvGrpSpPr/>
        <p:nvPr/>
      </p:nvGrpSpPr>
      <p:grpSpPr>
        <a:xfrm>
          <a:off x="0" y="0"/>
          <a:ext cx="0" cy="0"/>
          <a:chOff x="0" y="0"/>
          <a:chExt cx="0" cy="0"/>
        </a:xfrm>
      </p:grpSpPr>
      <p:sp>
        <p:nvSpPr>
          <p:cNvPr id="2" name="Google Shape;63;p11"/>
          <p:cNvSpPr txBox="1">
            <a:spLocks noGrp="1"/>
          </p:cNvSpPr>
          <p:nvPr>
            <p:ph type="sldNum" idx="10"/>
          </p:nvPr>
        </p:nvSpPr>
        <p:spPr/>
        <p:txBody>
          <a:bodyPr/>
          <a:lstStyle>
            <a:lvl1pPr>
              <a:defRPr/>
            </a:lvl1pPr>
          </a:lstStyle>
          <a:p>
            <a:pPr defTabSz="609585" fontAlgn="base">
              <a:spcBef>
                <a:spcPct val="0"/>
              </a:spcBef>
              <a:spcAft>
                <a:spcPct val="0"/>
              </a:spcAft>
            </a:pPr>
            <a:fld id="{26C2CAFC-13B8-41F3-A5CA-4100DB1CA3FA}" type="slidenum">
              <a:rPr lang="en-US" altLang="en-US" smtClean="0"/>
              <a:pPr defTabSz="609585" fontAlgn="base">
                <a:spcBef>
                  <a:spcPct val="0"/>
                </a:spcBef>
                <a:spcAft>
                  <a:spcPct val="0"/>
                </a:spcAft>
              </a:pPr>
              <a:t>‹Nº›</a:t>
            </a:fld>
            <a:endParaRPr lang="en-US" altLang="en-US" smtClean="0"/>
          </a:p>
        </p:txBody>
      </p:sp>
    </p:spTree>
    <p:extLst>
      <p:ext uri="{BB962C8B-B14F-4D97-AF65-F5344CB8AC3E}">
        <p14:creationId xmlns:p14="http://schemas.microsoft.com/office/powerpoint/2010/main" val="20987722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125900" y="563333"/>
            <a:ext cx="4302400" cy="1143200"/>
          </a:xfrm>
          <a:prstGeom prst="rect">
            <a:avLst/>
          </a:prstGeom>
        </p:spPr>
        <p:txBody>
          <a:bodyPr spcFirstLastPara="1">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r>
              <a:rPr lang="es-ES"/>
              <a:t>Haga clic para modificar el estilo de título del patrón</a:t>
            </a:r>
            <a:endParaRPr/>
          </a:p>
        </p:txBody>
      </p:sp>
      <p:sp>
        <p:nvSpPr>
          <p:cNvPr id="26" name="Google Shape;26;p5"/>
          <p:cNvSpPr txBox="1">
            <a:spLocks noGrp="1"/>
          </p:cNvSpPr>
          <p:nvPr>
            <p:ph type="body" idx="1"/>
          </p:nvPr>
        </p:nvSpPr>
        <p:spPr>
          <a:xfrm>
            <a:off x="1125900" y="2115100"/>
            <a:ext cx="7962000" cy="4198000"/>
          </a:xfrm>
          <a:prstGeom prst="rect">
            <a:avLst/>
          </a:prstGeom>
        </p:spPr>
        <p:txBody>
          <a:bodyPr spcFirstLastPara="1">
            <a:noAutofit/>
          </a:bodyPr>
          <a:lstStyle>
            <a:lvl1pPr marL="609585" lvl="0" indent="-457189">
              <a:spcBef>
                <a:spcPts val="800"/>
              </a:spcBef>
              <a:spcAft>
                <a:spcPts val="0"/>
              </a:spcAft>
              <a:buClr>
                <a:srgbClr val="E52D38"/>
              </a:buClr>
              <a:buSzPts val="1800"/>
              <a:buChar char="➔"/>
              <a:defRPr/>
            </a:lvl1pPr>
            <a:lvl2pPr marL="1219170" lvl="1" indent="-457189">
              <a:spcBef>
                <a:spcPts val="0"/>
              </a:spcBef>
              <a:spcAft>
                <a:spcPts val="0"/>
              </a:spcAft>
              <a:buClr>
                <a:srgbClr val="E52D38"/>
              </a:buClr>
              <a:buSzPts val="1800"/>
              <a:buChar char="◆"/>
              <a:defRPr/>
            </a:lvl2pPr>
            <a:lvl3pPr marL="1828754" lvl="2" indent="-457189">
              <a:spcBef>
                <a:spcPts val="0"/>
              </a:spcBef>
              <a:spcAft>
                <a:spcPts val="0"/>
              </a:spcAft>
              <a:buClr>
                <a:srgbClr val="E52D38"/>
              </a:buClr>
              <a:buSzPts val="1800"/>
              <a:buChar char="●"/>
              <a:defRPr/>
            </a:lvl3pPr>
            <a:lvl4pPr marL="2438339" lvl="3" indent="-457189">
              <a:spcBef>
                <a:spcPts val="0"/>
              </a:spcBef>
              <a:spcAft>
                <a:spcPts val="0"/>
              </a:spcAft>
              <a:buClr>
                <a:srgbClr val="E52D38"/>
              </a:buClr>
              <a:buSzPts val="1800"/>
              <a:buChar char="○"/>
              <a:defRPr/>
            </a:lvl4pPr>
            <a:lvl5pPr marL="3047924" lvl="4" indent="-457189">
              <a:spcBef>
                <a:spcPts val="0"/>
              </a:spcBef>
              <a:spcAft>
                <a:spcPts val="0"/>
              </a:spcAft>
              <a:buClr>
                <a:srgbClr val="E52D38"/>
              </a:buClr>
              <a:buSzPts val="1800"/>
              <a:buChar char="◆"/>
              <a:defRPr/>
            </a:lvl5pPr>
            <a:lvl6pPr marL="3657509" lvl="5" indent="-457189">
              <a:spcBef>
                <a:spcPts val="0"/>
              </a:spcBef>
              <a:spcAft>
                <a:spcPts val="0"/>
              </a:spcAft>
              <a:buClr>
                <a:srgbClr val="E52D38"/>
              </a:buClr>
              <a:buSzPts val="1800"/>
              <a:buChar char="●"/>
              <a:defRPr/>
            </a:lvl6pPr>
            <a:lvl7pPr marL="4267093" lvl="6" indent="-457189">
              <a:spcBef>
                <a:spcPts val="0"/>
              </a:spcBef>
              <a:spcAft>
                <a:spcPts val="0"/>
              </a:spcAft>
              <a:buClr>
                <a:srgbClr val="E52D38"/>
              </a:buClr>
              <a:buSzPts val="1800"/>
              <a:buChar char="○"/>
              <a:defRPr/>
            </a:lvl7pPr>
            <a:lvl8pPr marL="4876678" lvl="7" indent="-457189">
              <a:spcBef>
                <a:spcPts val="0"/>
              </a:spcBef>
              <a:spcAft>
                <a:spcPts val="0"/>
              </a:spcAft>
              <a:buClr>
                <a:srgbClr val="E52D38"/>
              </a:buClr>
              <a:buSzPts val="1800"/>
              <a:buChar char="◆"/>
              <a:defRPr/>
            </a:lvl8pPr>
            <a:lvl9pPr marL="5486263" lvl="8" indent="-457189">
              <a:spcBef>
                <a:spcPts val="0"/>
              </a:spcBef>
              <a:spcAft>
                <a:spcPts val="0"/>
              </a:spcAft>
              <a:buClr>
                <a:srgbClr val="E52D38"/>
              </a:buClr>
              <a:buSzPts val="1800"/>
              <a:buChar char="●"/>
              <a:defRPr/>
            </a:lvl9pPr>
          </a:lstStyle>
          <a:p>
            <a:pPr lvl="0"/>
            <a:r>
              <a:rPr lang="es-ES"/>
              <a:t>Haga clic para modificar los estilos de texto del patrón</a:t>
            </a:r>
          </a:p>
        </p:txBody>
      </p:sp>
      <p:sp>
        <p:nvSpPr>
          <p:cNvPr id="4" name="Google Shape;29;p5"/>
          <p:cNvSpPr txBox="1">
            <a:spLocks noGrp="1"/>
          </p:cNvSpPr>
          <p:nvPr>
            <p:ph type="sldNum" idx="10"/>
          </p:nvPr>
        </p:nvSpPr>
        <p:spPr/>
        <p:txBody>
          <a:bodyPr/>
          <a:lstStyle>
            <a:lvl1pPr>
              <a:defRPr/>
            </a:lvl1pPr>
          </a:lstStyle>
          <a:p>
            <a:pPr defTabSz="609585" fontAlgn="base">
              <a:spcBef>
                <a:spcPct val="0"/>
              </a:spcBef>
              <a:spcAft>
                <a:spcPct val="0"/>
              </a:spcAft>
            </a:pPr>
            <a:fld id="{5DF463F0-5414-4790-9F29-E5DB962CAB4A}" type="slidenum">
              <a:rPr lang="en-US" altLang="en-US" smtClean="0"/>
              <a:pPr defTabSz="609585" fontAlgn="base">
                <a:spcBef>
                  <a:spcPct val="0"/>
                </a:spcBef>
                <a:spcAft>
                  <a:spcPct val="0"/>
                </a:spcAft>
              </a:pPr>
              <a:t>‹Nº›</a:t>
            </a:fld>
            <a:endParaRPr lang="en-US" altLang="en-US" smtClean="0"/>
          </a:p>
        </p:txBody>
      </p:sp>
    </p:spTree>
    <p:extLst>
      <p:ext uri="{BB962C8B-B14F-4D97-AF65-F5344CB8AC3E}">
        <p14:creationId xmlns:p14="http://schemas.microsoft.com/office/powerpoint/2010/main" val="5124058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7"/>
            <a:ext cx="10972800" cy="1139825"/>
          </a:xfrm>
        </p:spPr>
        <p:txBody>
          <a:bodyPr/>
          <a:lstStyle/>
          <a:p>
            <a:r>
              <a:rPr lang="es-ES"/>
              <a:t>Haga clic para modificar el estilo de título del patrón</a:t>
            </a:r>
            <a:endParaRPr lang="es-EC"/>
          </a:p>
        </p:txBody>
      </p:sp>
      <p:sp>
        <p:nvSpPr>
          <p:cNvPr id="3" name="2 Marcador de tabla"/>
          <p:cNvSpPr>
            <a:spLocks noGrp="1"/>
          </p:cNvSpPr>
          <p:nvPr>
            <p:ph type="tbl" idx="1"/>
          </p:nvPr>
        </p:nvSpPr>
        <p:spPr>
          <a:xfrm>
            <a:off x="609600" y="1600203"/>
            <a:ext cx="10972800" cy="4530725"/>
          </a:xfrm>
        </p:spPr>
        <p:txBody>
          <a:bodyPr spcFirstLastPara="1" rtlCol="0">
            <a:noAutofit/>
          </a:bodyPr>
          <a:lstStyle/>
          <a:p>
            <a:pPr lvl="0"/>
            <a:r>
              <a:rPr lang="es-ES" noProof="0">
                <a:sym typeface="Montserrat"/>
              </a:rPr>
              <a:t>Haga clic en el icono para agregar una tabla</a:t>
            </a:r>
            <a:endParaRPr lang="es-EC" noProof="0">
              <a:sym typeface="Montserrat"/>
            </a:endParaRPr>
          </a:p>
        </p:txBody>
      </p:sp>
      <p:sp>
        <p:nvSpPr>
          <p:cNvPr id="4" name="Rectangle 4"/>
          <p:cNvSpPr>
            <a:spLocks noGrp="1" noChangeArrowheads="1"/>
          </p:cNvSpPr>
          <p:nvPr>
            <p:ph type="dt" sz="half" idx="10"/>
          </p:nvPr>
        </p:nvSpPr>
        <p:spPr>
          <a:xfrm>
            <a:off x="0" y="0"/>
            <a:ext cx="0" cy="0"/>
          </a:xfrm>
        </p:spPr>
        <p:txBody>
          <a:bodyPr/>
          <a:lstStyle>
            <a:lvl1pPr defTabSz="1038977" eaLnBrk="1" fontAlgn="auto" hangingPunct="1">
              <a:spcBef>
                <a:spcPts val="0"/>
              </a:spcBef>
              <a:spcAft>
                <a:spcPts val="0"/>
              </a:spcAft>
              <a:defRPr sz="2045">
                <a:latin typeface="+mn-lt"/>
              </a:defRPr>
            </a:lvl1pPr>
          </a:lstStyle>
          <a:p>
            <a:pPr>
              <a:defRPr/>
            </a:pPr>
            <a:endParaRPr lang="es-ES" altLang="en-US"/>
          </a:p>
        </p:txBody>
      </p:sp>
      <p:sp>
        <p:nvSpPr>
          <p:cNvPr id="5" name="Rectangle 5"/>
          <p:cNvSpPr>
            <a:spLocks noGrp="1" noChangeArrowheads="1"/>
          </p:cNvSpPr>
          <p:nvPr>
            <p:ph type="ftr" sz="quarter" idx="11"/>
          </p:nvPr>
        </p:nvSpPr>
        <p:spPr>
          <a:xfrm>
            <a:off x="0" y="0"/>
            <a:ext cx="0" cy="0"/>
          </a:xfrm>
        </p:spPr>
        <p:txBody>
          <a:bodyPr/>
          <a:lstStyle>
            <a:lvl1pPr defTabSz="1038977" eaLnBrk="1" fontAlgn="auto" hangingPunct="1">
              <a:spcBef>
                <a:spcPts val="0"/>
              </a:spcBef>
              <a:spcAft>
                <a:spcPts val="0"/>
              </a:spcAft>
              <a:defRPr sz="2045">
                <a:latin typeface="+mn-lt"/>
              </a:defRPr>
            </a:lvl1pPr>
          </a:lstStyle>
          <a:p>
            <a:pPr>
              <a:defRPr/>
            </a:pPr>
            <a:endParaRPr lang="es-ES" altLang="en-US"/>
          </a:p>
        </p:txBody>
      </p:sp>
      <p:sp>
        <p:nvSpPr>
          <p:cNvPr id="6" name="Rectangle 6"/>
          <p:cNvSpPr>
            <a:spLocks noGrp="1" noChangeArrowheads="1"/>
          </p:cNvSpPr>
          <p:nvPr>
            <p:ph type="sldNum" sz="quarter" idx="12"/>
          </p:nvPr>
        </p:nvSpPr>
        <p:spPr/>
        <p:txBody>
          <a:bodyPr/>
          <a:lstStyle>
            <a:lvl1pPr>
              <a:defRPr/>
            </a:lvl1pPr>
          </a:lstStyle>
          <a:p>
            <a:pPr defTabSz="609585" fontAlgn="base">
              <a:spcBef>
                <a:spcPct val="0"/>
              </a:spcBef>
              <a:spcAft>
                <a:spcPct val="0"/>
              </a:spcAft>
            </a:pPr>
            <a:fld id="{BA15310D-FAE8-4D77-8A4D-E2C122289F20}" type="slidenum">
              <a:rPr lang="es-ES" altLang="en-US" smtClean="0"/>
              <a:pPr defTabSz="609585" fontAlgn="base">
                <a:spcBef>
                  <a:spcPct val="0"/>
                </a:spcBef>
                <a:spcAft>
                  <a:spcPct val="0"/>
                </a:spcAft>
              </a:pPr>
              <a:t>‹Nº›</a:t>
            </a:fld>
            <a:endParaRPr lang="es-ES" altLang="en-US" smtClean="0"/>
          </a:p>
        </p:txBody>
      </p:sp>
    </p:spTree>
    <p:extLst>
      <p:ext uri="{BB962C8B-B14F-4D97-AF65-F5344CB8AC3E}">
        <p14:creationId xmlns:p14="http://schemas.microsoft.com/office/powerpoint/2010/main" val="265856054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Viñetas de imagen 4X">
    <p:bg>
      <p:bgPr>
        <a:solidFill>
          <a:srgbClr val="F2F2F2"/>
        </a:solidFill>
        <a:effectLst/>
      </p:bgPr>
    </p:bg>
    <p:spTree>
      <p:nvGrpSpPr>
        <p:cNvPr id="1" name=""/>
        <p:cNvGrpSpPr/>
        <p:nvPr/>
      </p:nvGrpSpPr>
      <p:grpSpPr>
        <a:xfrm>
          <a:off x="0" y="0"/>
          <a:ext cx="0" cy="0"/>
          <a:chOff x="0" y="0"/>
          <a:chExt cx="0" cy="0"/>
        </a:xfrm>
      </p:grpSpPr>
      <p:sp>
        <p:nvSpPr>
          <p:cNvPr id="20" name="Rectángulo 19"/>
          <p:cNvSpPr/>
          <p:nvPr/>
        </p:nvSpPr>
        <p:spPr>
          <a:xfrm>
            <a:off x="1729317" y="772584"/>
            <a:ext cx="1217083" cy="1217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ángulo 20"/>
          <p:cNvSpPr/>
          <p:nvPr/>
        </p:nvSpPr>
        <p:spPr>
          <a:xfrm>
            <a:off x="3860801" y="772584"/>
            <a:ext cx="1214967" cy="1217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ángulo 21"/>
          <p:cNvSpPr/>
          <p:nvPr/>
        </p:nvSpPr>
        <p:spPr>
          <a:xfrm>
            <a:off x="1727201" y="3771901"/>
            <a:ext cx="1217084" cy="121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ángulo 22"/>
          <p:cNvSpPr/>
          <p:nvPr/>
        </p:nvSpPr>
        <p:spPr>
          <a:xfrm>
            <a:off x="3858684" y="3771901"/>
            <a:ext cx="1217083" cy="121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ángulo 23"/>
          <p:cNvSpPr/>
          <p:nvPr/>
        </p:nvSpPr>
        <p:spPr>
          <a:xfrm rot="5400000">
            <a:off x="5505450" y="1272117"/>
            <a:ext cx="6584951" cy="431165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upo 28"/>
          <p:cNvGrpSpPr/>
          <p:nvPr/>
        </p:nvGrpSpPr>
        <p:grpSpPr>
          <a:xfrm>
            <a:off x="6641052" y="0"/>
            <a:ext cx="4313009" cy="6858000"/>
            <a:chOff x="0" y="0"/>
            <a:chExt cx="12192000" cy="6858000"/>
          </a:xfrm>
          <a:solidFill>
            <a:schemeClr val="accent1"/>
          </a:solidFill>
        </p:grpSpPr>
        <p:sp>
          <p:nvSpPr>
            <p:cNvPr id="30" name="Rectángulo 29"/>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ángulo 30"/>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3" name="Marcador de posición de imagen 15"/>
          <p:cNvSpPr>
            <a:spLocks noGrp="1"/>
          </p:cNvSpPr>
          <p:nvPr>
            <p:ph type="pic" sz="quarter" idx="5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s-ES" noProof="0">
                <a:sym typeface="Montserrat"/>
              </a:rPr>
              <a:t>Haga clic en el icono para agregar una imagen</a:t>
            </a:r>
            <a:endParaRPr lang="es-ES" noProof="0" dirty="0">
              <a:sym typeface="Montserrat"/>
            </a:endParaRPr>
          </a:p>
        </p:txBody>
      </p:sp>
      <p:sp>
        <p:nvSpPr>
          <p:cNvPr id="16" name="Marcador de texto 8"/>
          <p:cNvSpPr>
            <a:spLocks noGrp="1"/>
          </p:cNvSpPr>
          <p:nvPr>
            <p:ph type="body" sz="quarter" idx="17"/>
          </p:nvPr>
        </p:nvSpPr>
        <p:spPr>
          <a:xfrm>
            <a:off x="152681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s-ES" noProof="0"/>
              <a:t>Haga clic para modificar los estilos de texto del patrón</a:t>
            </a:r>
          </a:p>
        </p:txBody>
      </p:sp>
      <p:sp>
        <p:nvSpPr>
          <p:cNvPr id="17" name="Marcador de texto 10"/>
          <p:cNvSpPr>
            <a:spLocks noGrp="1"/>
          </p:cNvSpPr>
          <p:nvPr>
            <p:ph type="body" sz="quarter" idx="18"/>
          </p:nvPr>
        </p:nvSpPr>
        <p:spPr>
          <a:xfrm>
            <a:off x="1526819" y="2702598"/>
            <a:ext cx="1620000" cy="434303"/>
          </a:xfrm>
        </p:spPr>
        <p:txBody>
          <a:bodyPr/>
          <a:lstStyle>
            <a:lvl1pPr marL="0" indent="0" algn="ctr">
              <a:buNone/>
              <a:defRPr sz="1400">
                <a:solidFill>
                  <a:schemeClr val="tx1">
                    <a:lumMod val="75000"/>
                    <a:lumOff val="25000"/>
                  </a:schemeClr>
                </a:solidFill>
              </a:defRPr>
            </a:lvl1pPr>
          </a:lstStyle>
          <a:p>
            <a:pPr lvl="0"/>
            <a:r>
              <a:rPr lang="es-ES" noProof="0"/>
              <a:t>Haga clic para modificar los estilos de texto del patrón</a:t>
            </a:r>
          </a:p>
        </p:txBody>
      </p:sp>
      <p:sp>
        <p:nvSpPr>
          <p:cNvPr id="34" name="Marcador de posición de imagen 15"/>
          <p:cNvSpPr>
            <a:spLocks noGrp="1"/>
          </p:cNvSpPr>
          <p:nvPr>
            <p:ph type="pic" sz="quarter" idx="52"/>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s-ES" noProof="0">
                <a:sym typeface="Montserrat"/>
              </a:rPr>
              <a:t>Haga clic en el icono para agregar una imagen</a:t>
            </a:r>
            <a:endParaRPr lang="es-ES" noProof="0" dirty="0">
              <a:sym typeface="Montserrat"/>
            </a:endParaRPr>
          </a:p>
        </p:txBody>
      </p:sp>
      <p:sp>
        <p:nvSpPr>
          <p:cNvPr id="18" name="Marcador de texto 8"/>
          <p:cNvSpPr>
            <a:spLocks noGrp="1"/>
          </p:cNvSpPr>
          <p:nvPr>
            <p:ph type="body" sz="quarter" idx="33"/>
          </p:nvPr>
        </p:nvSpPr>
        <p:spPr>
          <a:xfrm>
            <a:off x="365767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s-ES" noProof="0"/>
              <a:t>Haga clic para modificar los estilos de texto del patrón</a:t>
            </a:r>
          </a:p>
        </p:txBody>
      </p:sp>
      <p:sp>
        <p:nvSpPr>
          <p:cNvPr id="19" name="Marcador de texto 10"/>
          <p:cNvSpPr>
            <a:spLocks noGrp="1"/>
          </p:cNvSpPr>
          <p:nvPr>
            <p:ph type="body" sz="quarter" idx="34"/>
          </p:nvPr>
        </p:nvSpPr>
        <p:spPr>
          <a:xfrm>
            <a:off x="3657679" y="2702598"/>
            <a:ext cx="1620000" cy="434303"/>
          </a:xfrm>
        </p:spPr>
        <p:txBody>
          <a:bodyPr/>
          <a:lstStyle>
            <a:lvl1pPr marL="0" indent="0" algn="ctr">
              <a:buNone/>
              <a:defRPr sz="1400">
                <a:solidFill>
                  <a:schemeClr val="tx1">
                    <a:lumMod val="75000"/>
                    <a:lumOff val="25000"/>
                  </a:schemeClr>
                </a:solidFill>
              </a:defRPr>
            </a:lvl1pPr>
          </a:lstStyle>
          <a:p>
            <a:pPr lvl="0"/>
            <a:r>
              <a:rPr lang="es-ES" noProof="0"/>
              <a:t>Haga clic para modificar los estilos de texto del patrón</a:t>
            </a:r>
          </a:p>
        </p:txBody>
      </p:sp>
      <p:sp>
        <p:nvSpPr>
          <p:cNvPr id="37" name="Marcador de posición de imagen 15"/>
          <p:cNvSpPr>
            <a:spLocks noGrp="1"/>
          </p:cNvSpPr>
          <p:nvPr>
            <p:ph type="pic" sz="quarter" idx="53"/>
          </p:nvPr>
        </p:nvSpPr>
        <p:spPr>
          <a:xfrm>
            <a:off x="2025435"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s-ES" noProof="0">
                <a:sym typeface="Montserrat"/>
              </a:rPr>
              <a:t>Haga clic en el icono para agregar una imagen</a:t>
            </a:r>
            <a:endParaRPr lang="es-ES" noProof="0" dirty="0">
              <a:sym typeface="Montserrat"/>
            </a:endParaRPr>
          </a:p>
        </p:txBody>
      </p:sp>
      <p:sp>
        <p:nvSpPr>
          <p:cNvPr id="25" name="Marcador de texto 8"/>
          <p:cNvSpPr>
            <a:spLocks noGrp="1"/>
          </p:cNvSpPr>
          <p:nvPr>
            <p:ph type="body" sz="quarter" idx="45"/>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s-ES" noProof="0"/>
              <a:t>Haga clic para modificar los estilos de texto del patrón</a:t>
            </a:r>
          </a:p>
        </p:txBody>
      </p:sp>
      <p:sp>
        <p:nvSpPr>
          <p:cNvPr id="26" name="Marcador de texto 10"/>
          <p:cNvSpPr>
            <a:spLocks noGrp="1"/>
          </p:cNvSpPr>
          <p:nvPr>
            <p:ph type="body" sz="quarter" idx="46"/>
          </p:nvPr>
        </p:nvSpPr>
        <p:spPr>
          <a:xfrm>
            <a:off x="1526819" y="5721826"/>
            <a:ext cx="1620000" cy="434303"/>
          </a:xfrm>
        </p:spPr>
        <p:txBody>
          <a:bodyPr/>
          <a:lstStyle>
            <a:lvl1pPr marL="0" indent="0" algn="ctr">
              <a:buNone/>
              <a:defRPr sz="1400">
                <a:solidFill>
                  <a:schemeClr val="tx1">
                    <a:lumMod val="75000"/>
                    <a:lumOff val="25000"/>
                  </a:schemeClr>
                </a:solidFill>
              </a:defRPr>
            </a:lvl1pPr>
          </a:lstStyle>
          <a:p>
            <a:pPr lvl="0"/>
            <a:r>
              <a:rPr lang="es-ES" noProof="0"/>
              <a:t>Haga clic para modificar los estilos de texto del patrón</a:t>
            </a:r>
          </a:p>
        </p:txBody>
      </p:sp>
      <p:sp>
        <p:nvSpPr>
          <p:cNvPr id="38" name="Marcador de posición de imagen 15"/>
          <p:cNvSpPr>
            <a:spLocks noGrp="1"/>
          </p:cNvSpPr>
          <p:nvPr>
            <p:ph type="pic" sz="quarter" idx="54"/>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s-ES" noProof="0">
                <a:sym typeface="Montserrat"/>
              </a:rPr>
              <a:t>Haga clic en el icono para agregar una imagen</a:t>
            </a:r>
            <a:endParaRPr lang="es-ES" noProof="0" dirty="0">
              <a:sym typeface="Montserrat"/>
            </a:endParaRPr>
          </a:p>
        </p:txBody>
      </p:sp>
      <p:sp>
        <p:nvSpPr>
          <p:cNvPr id="27" name="Marcador de texto 8"/>
          <p:cNvSpPr>
            <a:spLocks noGrp="1"/>
          </p:cNvSpPr>
          <p:nvPr>
            <p:ph type="body" sz="quarter" idx="47"/>
          </p:nvPr>
        </p:nvSpPr>
        <p:spPr>
          <a:xfrm>
            <a:off x="365767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s-ES" noProof="0"/>
              <a:t>Haga clic para modificar los estilos de texto del patrón</a:t>
            </a:r>
          </a:p>
        </p:txBody>
      </p:sp>
      <p:sp>
        <p:nvSpPr>
          <p:cNvPr id="28" name="Marcador de texto 10"/>
          <p:cNvSpPr>
            <a:spLocks noGrp="1"/>
          </p:cNvSpPr>
          <p:nvPr>
            <p:ph type="body" sz="quarter" idx="48"/>
          </p:nvPr>
        </p:nvSpPr>
        <p:spPr>
          <a:xfrm>
            <a:off x="3657679" y="5721826"/>
            <a:ext cx="1620000" cy="434303"/>
          </a:xfrm>
        </p:spPr>
        <p:txBody>
          <a:bodyPr/>
          <a:lstStyle>
            <a:lvl1pPr marL="0" indent="0" algn="ctr">
              <a:buNone/>
              <a:defRPr sz="1400">
                <a:solidFill>
                  <a:schemeClr val="tx1">
                    <a:lumMod val="75000"/>
                    <a:lumOff val="25000"/>
                  </a:schemeClr>
                </a:solidFill>
              </a:defRPr>
            </a:lvl1pPr>
          </a:lstStyle>
          <a:p>
            <a:pPr lvl="0"/>
            <a:r>
              <a:rPr lang="es-ES" noProof="0"/>
              <a:t>Haga clic para modificar los estilos de texto del patrón</a:t>
            </a:r>
          </a:p>
        </p:txBody>
      </p:sp>
      <p:sp>
        <p:nvSpPr>
          <p:cNvPr id="10" name="Marcador de posición de imagen 22"/>
          <p:cNvSpPr>
            <a:spLocks noGrp="1"/>
          </p:cNvSpPr>
          <p:nvPr>
            <p:ph type="pic" sz="quarter" idx="10"/>
          </p:nvPr>
        </p:nvSpPr>
        <p:spPr>
          <a:xfrm>
            <a:off x="6641052" y="136526"/>
            <a:ext cx="4313008" cy="6584951"/>
          </a:xfrm>
          <a:solidFill>
            <a:schemeClr val="accent4">
              <a:lumMod val="50000"/>
            </a:schemeClr>
          </a:solidFill>
        </p:spPr>
        <p:txBody>
          <a:bodyPr spcFirstLastPara="1" tIns="1512000" bIns="0" rtlCol="0">
            <a:noAutofit/>
          </a:bodyPr>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pPr lvl="0"/>
            <a:r>
              <a:rPr lang="es-ES" noProof="0">
                <a:sym typeface="Montserrat"/>
              </a:rPr>
              <a:t>Haga clic en el icono para agregar una imagen</a:t>
            </a:r>
            <a:endParaRPr lang="es-ES" noProof="0" dirty="0">
              <a:sym typeface="Montserrat"/>
            </a:endParaRPr>
          </a:p>
        </p:txBody>
      </p:sp>
      <p:sp>
        <p:nvSpPr>
          <p:cNvPr id="2" name="Título 1"/>
          <p:cNvSpPr>
            <a:spLocks noGrp="1"/>
          </p:cNvSpPr>
          <p:nvPr>
            <p:ph type="ctrTitle"/>
          </p:nvPr>
        </p:nvSpPr>
        <p:spPr>
          <a:xfrm>
            <a:off x="6866471" y="3674372"/>
            <a:ext cx="3863221" cy="720000"/>
          </a:xfrm>
        </p:spPr>
        <p:txBody>
          <a:bodyPr/>
          <a:lstStyle>
            <a:lvl1pPr algn="r">
              <a:defRPr sz="4500">
                <a:solidFill>
                  <a:schemeClr val="bg1"/>
                </a:solidFill>
              </a:defRPr>
            </a:lvl1pPr>
          </a:lstStyle>
          <a:p>
            <a:r>
              <a:rPr lang="es-ES" noProof="0"/>
              <a:t>Haga clic para modificar el estilo de título del patrón</a:t>
            </a:r>
            <a:endParaRPr lang="es-ES" noProof="0" dirty="0"/>
          </a:p>
        </p:txBody>
      </p:sp>
      <p:sp>
        <p:nvSpPr>
          <p:cNvPr id="3" name="Subtítulo 2"/>
          <p:cNvSpPr>
            <a:spLocks noGrp="1"/>
          </p:cNvSpPr>
          <p:nvPr>
            <p:ph type="subTitle" idx="1"/>
          </p:nvPr>
        </p:nvSpPr>
        <p:spPr>
          <a:xfrm>
            <a:off x="6866471" y="4608000"/>
            <a:ext cx="3863221" cy="1800000"/>
          </a:xfrm>
        </p:spPr>
        <p:txBody>
          <a:bodyPr/>
          <a:lstStyle>
            <a:lvl1pPr marL="0" indent="0" algn="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noProof="0"/>
              <a:t>Haga clic para modificar el estilo de subtítulo del patrón</a:t>
            </a:r>
            <a:endParaRPr lang="es-ES" noProof="0" dirty="0"/>
          </a:p>
        </p:txBody>
      </p:sp>
      <p:sp>
        <p:nvSpPr>
          <p:cNvPr id="32" name="Marcador de pie de página 4"/>
          <p:cNvSpPr>
            <a:spLocks noGrp="1"/>
          </p:cNvSpPr>
          <p:nvPr>
            <p:ph type="ftr" sz="quarter" idx="55"/>
          </p:nvPr>
        </p:nvSpPr>
        <p:spPr>
          <a:xfrm>
            <a:off x="0" y="0"/>
            <a:ext cx="0" cy="0"/>
          </a:xfrm>
        </p:spPr>
        <p:txBody>
          <a:bodyPr/>
          <a:lstStyle>
            <a:lvl1pPr defTabSz="1038977" eaLnBrk="1" fontAlgn="auto" hangingPunct="1">
              <a:spcBef>
                <a:spcPts val="0"/>
              </a:spcBef>
              <a:spcAft>
                <a:spcPts val="0"/>
              </a:spcAft>
              <a:defRPr sz="2045">
                <a:latin typeface="+mn-lt"/>
              </a:defRPr>
            </a:lvl1pPr>
          </a:lstStyle>
          <a:p>
            <a:pPr>
              <a:defRPr/>
            </a:pPr>
            <a:r>
              <a:rPr lang="es-ES" smtClean="0"/>
              <a:t>Agregue un pie de página</a:t>
            </a:r>
            <a:endParaRPr lang="es-ES"/>
          </a:p>
        </p:txBody>
      </p:sp>
      <p:sp>
        <p:nvSpPr>
          <p:cNvPr id="35" name="Marcador de número de diapositiva 6"/>
          <p:cNvSpPr>
            <a:spLocks noGrp="1"/>
          </p:cNvSpPr>
          <p:nvPr>
            <p:ph type="sldNum" sz="quarter" idx="56"/>
          </p:nvPr>
        </p:nvSpPr>
        <p:spPr/>
        <p:txBody>
          <a:bodyPr/>
          <a:lstStyle>
            <a:lvl1pPr>
              <a:defRPr/>
            </a:lvl1pPr>
          </a:lstStyle>
          <a:p>
            <a:pPr defTabSz="609585" fontAlgn="base">
              <a:spcBef>
                <a:spcPct val="0"/>
              </a:spcBef>
              <a:spcAft>
                <a:spcPct val="0"/>
              </a:spcAft>
            </a:pPr>
            <a:r>
              <a:rPr lang="es-ES" altLang="en-US" smtClean="0"/>
              <a:t>página </a:t>
            </a:r>
            <a:fld id="{FFBCAC14-5227-45A0-BBB8-6929E24CAEEA}" type="slidenum">
              <a:rPr lang="es-ES" altLang="en-US" i="1" smtClean="0"/>
              <a:pPr defTabSz="609585" fontAlgn="base">
                <a:spcBef>
                  <a:spcPct val="0"/>
                </a:spcBef>
                <a:spcAft>
                  <a:spcPct val="0"/>
                </a:spcAft>
              </a:pPr>
              <a:t>‹Nº›</a:t>
            </a:fld>
            <a:endParaRPr lang="es-ES" altLang="en-US" i="1" smtClean="0"/>
          </a:p>
        </p:txBody>
      </p:sp>
    </p:spTree>
    <p:extLst>
      <p:ext uri="{BB962C8B-B14F-4D97-AF65-F5344CB8AC3E}">
        <p14:creationId xmlns:p14="http://schemas.microsoft.com/office/powerpoint/2010/main" val="24634701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Opción de números grandes 2">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chemeClr val="tx1">
                    <a:lumMod val="75000"/>
                    <a:lumOff val="25000"/>
                  </a:schemeClr>
                </a:solidFill>
              </a:defRPr>
            </a:lvl1pPr>
          </a:lstStyle>
          <a:p>
            <a:r>
              <a:rPr lang="es-ES" noProof="0"/>
              <a:t>Haga clic para modificar el estilo de título del patrón</a:t>
            </a:r>
            <a:endParaRPr lang="es-ES" noProof="0" dirty="0"/>
          </a:p>
        </p:txBody>
      </p:sp>
      <p:sp>
        <p:nvSpPr>
          <p:cNvPr id="5" name="Marcador de texto 4"/>
          <p:cNvSpPr>
            <a:spLocks noGrp="1"/>
          </p:cNvSpPr>
          <p:nvPr>
            <p:ph type="body" sz="quarter" idx="13"/>
          </p:nvPr>
        </p:nvSpPr>
        <p:spPr>
          <a:xfrm>
            <a:off x="431800" y="1008000"/>
            <a:ext cx="10144125" cy="252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s-ES" noProof="0"/>
              <a:t>Haga clic para modificar los estilos de texto del patrón</a:t>
            </a:r>
          </a:p>
        </p:txBody>
      </p:sp>
      <p:sp>
        <p:nvSpPr>
          <p:cNvPr id="6" name="Marcador de texto 3"/>
          <p:cNvSpPr>
            <a:spLocks noGrp="1"/>
          </p:cNvSpPr>
          <p:nvPr>
            <p:ph type="body" sz="quarter" idx="27"/>
          </p:nvPr>
        </p:nvSpPr>
        <p:spPr>
          <a:xfrm>
            <a:off x="431801" y="1593152"/>
            <a:ext cx="4348065" cy="4348065"/>
          </a:xfrm>
          <a:prstGeom prst="ellipse">
            <a:avLst/>
          </a:prstGeom>
          <a:solidFill>
            <a:schemeClr val="accent1">
              <a:alpha val="10000"/>
            </a:schemeClr>
          </a:solidFill>
          <a:ln>
            <a:solidFill>
              <a:schemeClr val="accent1"/>
            </a:solidFill>
          </a:ln>
        </p:spPr>
        <p:txBody>
          <a:bodyPr anchor="ctr"/>
          <a:lstStyle>
            <a:lvl1pPr marL="0" indent="0" algn="ctr">
              <a:buNone/>
              <a:defRPr sz="1800">
                <a:solidFill>
                  <a:schemeClr val="tx1">
                    <a:lumMod val="75000"/>
                    <a:lumOff val="25000"/>
                  </a:schemeClr>
                </a:solidFill>
                <a:latin typeface="+mn-lt"/>
              </a:defRPr>
            </a:lvl1pPr>
            <a:lvl2pPr marL="266693" indent="0">
              <a:buNone/>
              <a:defRPr/>
            </a:lvl2pPr>
            <a:lvl3pPr marL="542912" indent="0">
              <a:buNone/>
              <a:defRPr/>
            </a:lvl3pPr>
            <a:lvl4pPr marL="809605" indent="0">
              <a:buNone/>
              <a:defRPr/>
            </a:lvl4pPr>
            <a:lvl5pPr marL="1076298" indent="0">
              <a:buNone/>
              <a:defRPr/>
            </a:lvl5pPr>
          </a:lstStyle>
          <a:p>
            <a:pPr lvl="0"/>
            <a:r>
              <a:rPr lang="es-ES" noProof="0"/>
              <a:t>Haga clic para modificar los estilos de texto del patrón</a:t>
            </a:r>
          </a:p>
        </p:txBody>
      </p:sp>
      <p:sp>
        <p:nvSpPr>
          <p:cNvPr id="10" name="Marcador de texto 3"/>
          <p:cNvSpPr>
            <a:spLocks noGrp="1"/>
          </p:cNvSpPr>
          <p:nvPr>
            <p:ph type="body" sz="quarter" idx="30"/>
          </p:nvPr>
        </p:nvSpPr>
        <p:spPr>
          <a:xfrm>
            <a:off x="1200023" y="2205688"/>
            <a:ext cx="2811619" cy="1440000"/>
          </a:xfrm>
          <a:prstGeom prst="rect">
            <a:avLst/>
          </a:prstGeom>
          <a:noFill/>
        </p:spPr>
        <p:txBody>
          <a:bodyPr anchor="b"/>
          <a:lstStyle>
            <a:lvl1pPr marL="0" indent="0" algn="ctr">
              <a:spcBef>
                <a:spcPts val="0"/>
              </a:spcBef>
              <a:spcAft>
                <a:spcPts val="0"/>
              </a:spcAft>
              <a:buNone/>
              <a:defRPr sz="6600" b="1">
                <a:solidFill>
                  <a:schemeClr val="tx1">
                    <a:lumMod val="75000"/>
                    <a:lumOff val="25000"/>
                  </a:schemeClr>
                </a:solidFill>
                <a:latin typeface="+mj-lt"/>
                <a:cs typeface="Arial" panose="020B0604020202020204" pitchFamily="34" charset="0"/>
              </a:defRPr>
            </a:lvl1pPr>
            <a:lvl2pPr marL="266693" indent="0">
              <a:buNone/>
              <a:defRPr/>
            </a:lvl2pPr>
            <a:lvl3pPr marL="542912" indent="0">
              <a:buNone/>
              <a:defRPr/>
            </a:lvl3pPr>
            <a:lvl4pPr marL="809605" indent="0">
              <a:buNone/>
              <a:defRPr/>
            </a:lvl4pPr>
            <a:lvl5pPr marL="1076298" indent="0">
              <a:buNone/>
              <a:defRPr/>
            </a:lvl5pPr>
          </a:lstStyle>
          <a:p>
            <a:pPr lvl="0"/>
            <a:r>
              <a:rPr lang="es-ES" noProof="0"/>
              <a:t>Haga clic para modificar los estilos de texto del patrón</a:t>
            </a:r>
          </a:p>
        </p:txBody>
      </p:sp>
      <p:sp>
        <p:nvSpPr>
          <p:cNvPr id="13" name="Marcador de contenido 3"/>
          <p:cNvSpPr>
            <a:spLocks noGrp="1"/>
          </p:cNvSpPr>
          <p:nvPr>
            <p:ph sz="half" idx="2"/>
          </p:nvPr>
        </p:nvSpPr>
        <p:spPr>
          <a:xfrm>
            <a:off x="1615832"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s-ES" noProof="0"/>
              <a:t>Haga clic para modificar los estilos de texto del patrón</a:t>
            </a:r>
          </a:p>
        </p:txBody>
      </p:sp>
      <p:sp>
        <p:nvSpPr>
          <p:cNvPr id="8" name="Marcador de texto 9"/>
          <p:cNvSpPr>
            <a:spLocks noGrp="1"/>
          </p:cNvSpPr>
          <p:nvPr>
            <p:ph type="body" sz="quarter" idx="28"/>
          </p:nvPr>
        </p:nvSpPr>
        <p:spPr>
          <a:xfrm>
            <a:off x="4123559" y="1864921"/>
            <a:ext cx="3804523" cy="3804523"/>
          </a:xfrm>
          <a:prstGeom prst="ellipse">
            <a:avLst/>
          </a:prstGeom>
          <a:solidFill>
            <a:schemeClr val="accent2">
              <a:alpha val="10000"/>
            </a:schemeClr>
          </a:solidFill>
          <a:ln>
            <a:solidFill>
              <a:schemeClr val="accent2"/>
            </a:solidFill>
          </a:ln>
        </p:spPr>
        <p:txBody>
          <a:bodyPr tIns="0" bIns="0" anchor="ctr">
            <a:noAutofit/>
          </a:bodyPr>
          <a:lstStyle>
            <a:lvl1pPr marL="0" indent="0" algn="ctr">
              <a:buNone/>
              <a:defRPr lang="en-ZA" sz="1800" dirty="0">
                <a:solidFill>
                  <a:schemeClr val="tx1">
                    <a:lumMod val="75000"/>
                    <a:lumOff val="25000"/>
                  </a:schemeClr>
                </a:solidFill>
              </a:defRPr>
            </a:lvl1pPr>
          </a:lstStyle>
          <a:p>
            <a:pPr lvl="0"/>
            <a:r>
              <a:rPr lang="es-ES" noProof="0"/>
              <a:t>Haga clic para modificar los estilos de texto del patrón</a:t>
            </a:r>
          </a:p>
        </p:txBody>
      </p:sp>
      <p:sp>
        <p:nvSpPr>
          <p:cNvPr id="11" name="Marcador de texto 9"/>
          <p:cNvSpPr>
            <a:spLocks noGrp="1"/>
          </p:cNvSpPr>
          <p:nvPr>
            <p:ph type="body" sz="quarter" idx="31"/>
          </p:nvPr>
        </p:nvSpPr>
        <p:spPr>
          <a:xfrm>
            <a:off x="4620011" y="2205688"/>
            <a:ext cx="2811619" cy="1440000"/>
          </a:xfrm>
          <a:prstGeom prst="rect">
            <a:avLst/>
          </a:prstGeom>
          <a:noFill/>
        </p:spPr>
        <p:txBody>
          <a:bodyPr tIns="0" bIns="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lvl="0"/>
            <a:r>
              <a:rPr lang="es-ES" noProof="0"/>
              <a:t>Haga clic para modificar los estilos de texto del patrón</a:t>
            </a:r>
          </a:p>
        </p:txBody>
      </p:sp>
      <p:sp>
        <p:nvSpPr>
          <p:cNvPr id="14" name="Marcador de texto 5"/>
          <p:cNvSpPr>
            <a:spLocks noGrp="1"/>
          </p:cNvSpPr>
          <p:nvPr>
            <p:ph type="body" sz="quarter" idx="33"/>
          </p:nvPr>
        </p:nvSpPr>
        <p:spPr>
          <a:xfrm>
            <a:off x="503582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s-ES" noProof="0"/>
              <a:t>Haga clic para modificar los estilos de texto del patrón</a:t>
            </a:r>
          </a:p>
        </p:txBody>
      </p:sp>
      <p:sp>
        <p:nvSpPr>
          <p:cNvPr id="9" name="Marcador de texto 9"/>
          <p:cNvSpPr>
            <a:spLocks noGrp="1"/>
          </p:cNvSpPr>
          <p:nvPr>
            <p:ph type="body" sz="quarter" idx="29"/>
          </p:nvPr>
        </p:nvSpPr>
        <p:spPr>
          <a:xfrm>
            <a:off x="7454997" y="2207063"/>
            <a:ext cx="3120239" cy="3120239"/>
          </a:xfrm>
          <a:prstGeom prst="ellipse">
            <a:avLst/>
          </a:prstGeom>
          <a:solidFill>
            <a:schemeClr val="accent3">
              <a:alpha val="10000"/>
            </a:schemeClr>
          </a:solidFill>
          <a:ln>
            <a:solidFill>
              <a:schemeClr val="accent3"/>
            </a:solidFill>
          </a:ln>
        </p:spPr>
        <p:txBody>
          <a:bodyPr tIns="0" bIns="0" anchor="ctr">
            <a:noAutofit/>
          </a:bodyPr>
          <a:lstStyle>
            <a:lvl1pPr marL="0" indent="0" algn="ctr">
              <a:buNone/>
              <a:defRPr lang="en-ZA" sz="1800" dirty="0">
                <a:solidFill>
                  <a:schemeClr val="tx1">
                    <a:lumMod val="75000"/>
                    <a:lumOff val="25000"/>
                  </a:schemeClr>
                </a:solidFill>
              </a:defRPr>
            </a:lvl1pPr>
          </a:lstStyle>
          <a:p>
            <a:pPr lvl="0"/>
            <a:r>
              <a:rPr lang="es-ES" noProof="0"/>
              <a:t>Haga clic para modificar los estilos de texto del patrón</a:t>
            </a:r>
          </a:p>
        </p:txBody>
      </p:sp>
      <p:sp>
        <p:nvSpPr>
          <p:cNvPr id="12" name="Marcador de texto 9"/>
          <p:cNvSpPr>
            <a:spLocks noGrp="1"/>
          </p:cNvSpPr>
          <p:nvPr>
            <p:ph type="body" sz="quarter" idx="32"/>
          </p:nvPr>
        </p:nvSpPr>
        <p:spPr>
          <a:xfrm>
            <a:off x="7763617" y="2205688"/>
            <a:ext cx="2597043" cy="1440000"/>
          </a:xfrm>
          <a:prstGeom prst="rect">
            <a:avLst/>
          </a:prstGeom>
          <a:noFill/>
        </p:spPr>
        <p:txBody>
          <a:bodyPr tIns="0" bIns="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lvl="0"/>
            <a:r>
              <a:rPr lang="es-ES" noProof="0"/>
              <a:t>Haga clic para modificar los estilos de texto del patrón</a:t>
            </a:r>
          </a:p>
        </p:txBody>
      </p:sp>
      <p:sp>
        <p:nvSpPr>
          <p:cNvPr id="15" name="Marcador de texto 9"/>
          <p:cNvSpPr>
            <a:spLocks noGrp="1"/>
          </p:cNvSpPr>
          <p:nvPr>
            <p:ph type="body" sz="quarter" idx="34"/>
          </p:nvPr>
        </p:nvSpPr>
        <p:spPr>
          <a:xfrm>
            <a:off x="8025116"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s-ES" noProof="0"/>
              <a:t>Haga clic para modificar los estilos de texto del patrón</a:t>
            </a:r>
          </a:p>
        </p:txBody>
      </p:sp>
      <p:sp>
        <p:nvSpPr>
          <p:cNvPr id="16" name="Marcador de pie de página 2"/>
          <p:cNvSpPr>
            <a:spLocks noGrp="1"/>
          </p:cNvSpPr>
          <p:nvPr>
            <p:ph type="ftr" sz="quarter" idx="35"/>
          </p:nvPr>
        </p:nvSpPr>
        <p:spPr>
          <a:xfrm>
            <a:off x="0" y="0"/>
            <a:ext cx="0" cy="0"/>
          </a:xfrm>
        </p:spPr>
        <p:txBody>
          <a:bodyPr/>
          <a:lstStyle>
            <a:lvl1pPr defTabSz="1038977" eaLnBrk="1" fontAlgn="auto" hangingPunct="1">
              <a:spcBef>
                <a:spcPts val="0"/>
              </a:spcBef>
              <a:spcAft>
                <a:spcPts val="0"/>
              </a:spcAft>
              <a:defRPr sz="2045">
                <a:latin typeface="+mn-lt"/>
              </a:defRPr>
            </a:lvl1pPr>
          </a:lstStyle>
          <a:p>
            <a:pPr>
              <a:defRPr/>
            </a:pPr>
            <a:r>
              <a:rPr lang="es-ES" smtClean="0"/>
              <a:t>Agregar un pie de página</a:t>
            </a:r>
            <a:endParaRPr lang="es-ES"/>
          </a:p>
        </p:txBody>
      </p:sp>
      <p:sp>
        <p:nvSpPr>
          <p:cNvPr id="17" name="Marcador de número de diapositiva 6"/>
          <p:cNvSpPr>
            <a:spLocks noGrp="1"/>
          </p:cNvSpPr>
          <p:nvPr>
            <p:ph type="sldNum" sz="quarter" idx="36"/>
          </p:nvPr>
        </p:nvSpPr>
        <p:spPr>
          <a:xfrm>
            <a:off x="11091334" y="6455833"/>
            <a:ext cx="963084" cy="264584"/>
          </a:xfrm>
        </p:spPr>
        <p:txBody>
          <a:bodyPr/>
          <a:lstStyle>
            <a:lvl1pPr>
              <a:defRPr/>
            </a:lvl1pPr>
          </a:lstStyle>
          <a:p>
            <a:pPr defTabSz="609585" fontAlgn="base">
              <a:spcBef>
                <a:spcPct val="0"/>
              </a:spcBef>
              <a:spcAft>
                <a:spcPct val="0"/>
              </a:spcAft>
            </a:pPr>
            <a:r>
              <a:rPr lang="es-ES" altLang="en-US" smtClean="0"/>
              <a:t>página </a:t>
            </a:r>
            <a:fld id="{B88880C6-E04D-400F-A912-0FF9ACF1D186}" type="slidenum">
              <a:rPr lang="es-ES" altLang="en-US" i="1" smtClean="0"/>
              <a:pPr defTabSz="609585" fontAlgn="base">
                <a:spcBef>
                  <a:spcPct val="0"/>
                </a:spcBef>
                <a:spcAft>
                  <a:spcPct val="0"/>
                </a:spcAft>
              </a:pPr>
              <a:t>‹Nº›</a:t>
            </a:fld>
            <a:endParaRPr lang="es-ES" altLang="en-US" i="1" smtClean="0"/>
          </a:p>
        </p:txBody>
      </p:sp>
    </p:spTree>
    <p:extLst>
      <p:ext uri="{BB962C8B-B14F-4D97-AF65-F5344CB8AC3E}">
        <p14:creationId xmlns:p14="http://schemas.microsoft.com/office/powerpoint/2010/main" val="9865440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914400" y="1981200"/>
            <a:ext cx="5080000" cy="4114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197600" y="1981200"/>
            <a:ext cx="5080000" cy="4114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xfrm>
            <a:off x="914400" y="6248400"/>
            <a:ext cx="2540000" cy="457200"/>
          </a:xfrm>
        </p:spPr>
        <p:txBody>
          <a:bodyPr/>
          <a:lstStyle>
            <a:lvl1pPr eaLnBrk="1" fontAlgn="auto" hangingPunct="1">
              <a:spcBef>
                <a:spcPts val="0"/>
              </a:spcBef>
              <a:spcAft>
                <a:spcPts val="0"/>
              </a:spcAft>
              <a:defRPr sz="1800">
                <a:latin typeface="+mn-lt"/>
              </a:defRPr>
            </a:lvl1pPr>
          </a:lstStyle>
          <a:p>
            <a:pPr defTabSz="609585">
              <a:defRPr/>
            </a:pPr>
            <a:endParaRPr lang="es-ES"/>
          </a:p>
        </p:txBody>
      </p:sp>
      <p:sp>
        <p:nvSpPr>
          <p:cNvPr id="6" name="Rectangle 5"/>
          <p:cNvSpPr>
            <a:spLocks noGrp="1" noChangeArrowheads="1"/>
          </p:cNvSpPr>
          <p:nvPr>
            <p:ph type="ftr" sz="quarter" idx="11"/>
          </p:nvPr>
        </p:nvSpPr>
        <p:spPr>
          <a:xfrm>
            <a:off x="4165600" y="6248400"/>
            <a:ext cx="3860800" cy="457200"/>
          </a:xfrm>
        </p:spPr>
        <p:txBody>
          <a:bodyPr/>
          <a:lstStyle>
            <a:lvl1pPr eaLnBrk="1" fontAlgn="auto" hangingPunct="1">
              <a:spcBef>
                <a:spcPts val="0"/>
              </a:spcBef>
              <a:spcAft>
                <a:spcPts val="0"/>
              </a:spcAft>
              <a:defRPr sz="1800">
                <a:latin typeface="+mn-lt"/>
              </a:defRPr>
            </a:lvl1pPr>
          </a:lstStyle>
          <a:p>
            <a:pPr defTabSz="609585">
              <a:defRPr/>
            </a:pPr>
            <a:endParaRPr lang="es-ES"/>
          </a:p>
        </p:txBody>
      </p:sp>
      <p:sp>
        <p:nvSpPr>
          <p:cNvPr id="7" name="Rectangle 6"/>
          <p:cNvSpPr>
            <a:spLocks noGrp="1" noChangeArrowheads="1"/>
          </p:cNvSpPr>
          <p:nvPr>
            <p:ph type="sldNum" sz="quarter" idx="12"/>
          </p:nvPr>
        </p:nvSpPr>
        <p:spPr>
          <a:xfrm>
            <a:off x="8737600" y="6248400"/>
            <a:ext cx="2540000" cy="457200"/>
          </a:xfrm>
        </p:spPr>
        <p:txBody>
          <a:bodyPr/>
          <a:lstStyle>
            <a:lvl1pPr>
              <a:defRPr/>
            </a:lvl1pPr>
          </a:lstStyle>
          <a:p>
            <a:pPr defTabSz="609585" fontAlgn="base">
              <a:spcBef>
                <a:spcPct val="0"/>
              </a:spcBef>
              <a:spcAft>
                <a:spcPct val="0"/>
              </a:spcAft>
            </a:pPr>
            <a:fld id="{BE75E42E-2844-4392-A57A-4F21E3E253C9}" type="slidenum">
              <a:rPr lang="es-ES" altLang="en-US" smtClean="0"/>
              <a:pPr defTabSz="609585" fontAlgn="base">
                <a:spcBef>
                  <a:spcPct val="0"/>
                </a:spcBef>
                <a:spcAft>
                  <a:spcPct val="0"/>
                </a:spcAft>
              </a:pPr>
              <a:t>‹Nº›</a:t>
            </a:fld>
            <a:endParaRPr lang="es-ES" altLang="en-US" smtClean="0"/>
          </a:p>
        </p:txBody>
      </p:sp>
    </p:spTree>
    <p:extLst>
      <p:ext uri="{BB962C8B-B14F-4D97-AF65-F5344CB8AC3E}">
        <p14:creationId xmlns:p14="http://schemas.microsoft.com/office/powerpoint/2010/main" val="38582217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defTabSz="457200"/>
            <a:fld id="{BE363252-7EC5-4719-9E8C-340035DB8AEF}"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24847788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457200"/>
            <a:fld id="{3F03EAC7-0D59-46DA-861F-0675AEFC0254}"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39232834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93B5E09-C7EA-4B57-829A-751151C04E4B}"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2874452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729658"/>
            <a:ext cx="11029616" cy="988332"/>
          </a:xfrm>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hasCustomPrompt="1"/>
          </p:nvPr>
        </p:nvSpPr>
        <p:spPr>
          <a:xfrm>
            <a:off x="581193" y="2228003"/>
            <a:ext cx="5422390" cy="3633047"/>
          </a:xfrm>
        </p:spPr>
        <p:txBody>
          <a:bodyPr rtlCol="0">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6188417" y="2228003"/>
            <a:ext cx="5422392" cy="3633047"/>
          </a:xfrm>
        </p:spPr>
        <p:txBody>
          <a:bodyPr rtlCol="0">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E3955445-6089-478A-9DA1-4738AC4A8C11}"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161700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1408143528"/>
      </p:ext>
    </p:extLst>
  </p:cSld>
  <p:clrMapOvr>
    <a:masterClrMapping/>
  </p:clrMapOvr>
  <p:hf sldNum="0"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defTabSz="457200"/>
            <a:fld id="{300C4FDC-3B25-4120-97DF-977CF42C5EEE}" type="datetime1">
              <a:rPr lang="es-EC" smtClean="0">
                <a:solidFill>
                  <a:prstClr val="black">
                    <a:tint val="75000"/>
                  </a:prstClr>
                </a:solidFill>
              </a:rPr>
              <a:pPr defTabSz="457200"/>
              <a:t>9/11/2023</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27674722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1123064036"/>
      </p:ext>
    </p:extLst>
  </p:cSld>
  <p:clrMapOvr>
    <a:masterClrMapping/>
  </p:clrMapOvr>
  <p:hf sldNum="0"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D02C9EA7-E932-412B-818E-E16788FDA873}" type="datetime1">
              <a:rPr lang="es-EC" smtClean="0">
                <a:solidFill>
                  <a:prstClr val="black">
                    <a:tint val="75000"/>
                  </a:prstClr>
                </a:solidFill>
              </a:rPr>
              <a:pPr defTabSz="457200"/>
              <a:t>9/11/2023</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3813972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pPr defTabSz="457200"/>
            <a:fld id="{6D59E641-FD35-469E-90E3-FD1EBE9F6334}" type="datetime1">
              <a:rPr lang="es-EC" smtClean="0">
                <a:solidFill>
                  <a:prstClr val="black">
                    <a:tint val="75000"/>
                  </a:prstClr>
                </a:solidFill>
              </a:rPr>
              <a:pPr defTabSz="457200"/>
              <a:t>9/11/2023</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869611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3135864932"/>
      </p:ext>
    </p:extLst>
  </p:cSld>
  <p:clrMapOvr>
    <a:masterClrMapping/>
  </p:clrMapOvr>
  <p:hf sldNum="0"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463304883"/>
      </p:ext>
    </p:extLst>
  </p:cSld>
  <p:clrMapOvr>
    <a:masterClrMapping/>
  </p:clrMapOvr>
  <p:hf sldNum="0"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833205370"/>
      </p:ext>
    </p:extLst>
  </p:cSld>
  <p:clrMapOvr>
    <a:masterClrMapping/>
  </p:clrMapOvr>
  <p:hf sldNum="0"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3002702521"/>
      </p:ext>
    </p:extLst>
  </p:cSld>
  <p:clrMapOvr>
    <a:masterClrMapping/>
  </p:clrMapOvr>
  <p:hf sldNum="0"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4001979791"/>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ángulo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ítulo 1"/>
          <p:cNvSpPr>
            <a:spLocks noGrp="1"/>
          </p:cNvSpPr>
          <p:nvPr>
            <p:ph type="title"/>
          </p:nvPr>
        </p:nvSpPr>
        <p:spPr>
          <a:xfrm>
            <a:off x="581193" y="729658"/>
            <a:ext cx="11029616" cy="988332"/>
          </a:xfrm>
        </p:spPr>
        <p:txBody>
          <a:bodyPr rtlCol="0"/>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887219" y="2250892"/>
            <a:ext cx="5087075" cy="536005"/>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581194" y="2926052"/>
            <a:ext cx="5393100" cy="2934999"/>
          </a:xfrm>
        </p:spPr>
        <p:txBody>
          <a:bodyPr rtlCol="0" anchor="t">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hasCustomPrompt="1"/>
          </p:nvPr>
        </p:nvSpPr>
        <p:spPr>
          <a:xfrm>
            <a:off x="6523735" y="2250892"/>
            <a:ext cx="5087073" cy="553373"/>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posición de contenido 5"/>
          <p:cNvSpPr>
            <a:spLocks noGrp="1"/>
          </p:cNvSpPr>
          <p:nvPr>
            <p:ph sz="quarter" idx="4" hasCustomPrompt="1"/>
          </p:nvPr>
        </p:nvSpPr>
        <p:spPr>
          <a:xfrm>
            <a:off x="6217709" y="2926052"/>
            <a:ext cx="5393100" cy="2934999"/>
          </a:xfrm>
        </p:spPr>
        <p:txBody>
          <a:bodyPr rtlCol="0" anchor="t">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2D574B-5FDE-4FDF-8F45-99828D8C688F}"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8" name="Marcador de posición de pie de página 7"/>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9" name="Marcador de número de diapositiva 8"/>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314993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2810887805"/>
      </p:ext>
    </p:extLst>
  </p:cSld>
  <p:clrMapOvr>
    <a:masterClrMapping/>
  </p:clrMapOvr>
  <p:hf sldNum="0"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457200"/>
            <a:fld id="{F7420CE2-17D9-46A0-9400-D3463C01A5A6}"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36969568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457200"/>
            <a:fld id="{60EF43C6-4700-4780-833F-A171AC50BEFB}"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30851631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bl">
  <p:cSld name="Título y tabla">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4"/>
            <a:ext cx="10972800" cy="1139825"/>
          </a:xfrm>
        </p:spPr>
        <p:txBody>
          <a:bodyPr/>
          <a:lstStyle/>
          <a:p>
            <a:r>
              <a:rPr lang="es-ES" smtClean="0"/>
              <a:t>Haga clic para modificar el estilo de título del patrón</a:t>
            </a:r>
            <a:endParaRPr lang="es-EC"/>
          </a:p>
        </p:txBody>
      </p:sp>
      <p:sp>
        <p:nvSpPr>
          <p:cNvPr id="3" name="2 Marcador de tabla"/>
          <p:cNvSpPr>
            <a:spLocks noGrp="1"/>
          </p:cNvSpPr>
          <p:nvPr>
            <p:ph type="tbl" idx="1"/>
          </p:nvPr>
        </p:nvSpPr>
        <p:spPr>
          <a:xfrm>
            <a:off x="609600" y="1600201"/>
            <a:ext cx="10972800" cy="4530725"/>
          </a:xfrm>
        </p:spPr>
        <p:txBody>
          <a:bodyPr/>
          <a:lstStyle/>
          <a:p>
            <a:pPr lvl="0"/>
            <a:endParaRPr lang="es-EC" noProof="0" smtClean="0"/>
          </a:p>
        </p:txBody>
      </p:sp>
      <p:sp>
        <p:nvSpPr>
          <p:cNvPr id="4" name="Rectangle 4"/>
          <p:cNvSpPr>
            <a:spLocks noGrp="1" noChangeArrowheads="1"/>
          </p:cNvSpPr>
          <p:nvPr>
            <p:ph type="dt" sz="half" idx="10"/>
          </p:nvPr>
        </p:nvSpPr>
        <p:spPr>
          <a:ln/>
        </p:spPr>
        <p:txBody>
          <a:bodyPr/>
          <a:lstStyle>
            <a:lvl1pPr>
              <a:defRPr/>
            </a:lvl1pPr>
          </a:lstStyle>
          <a:p>
            <a:pPr defTabSz="457200">
              <a:defRPr/>
            </a:pPr>
            <a:endParaRPr lang="es-ES" alt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defTabSz="457200">
              <a:defRPr/>
            </a:pPr>
            <a:endParaRPr lang="es-ES" alt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defTabSz="457200">
              <a:defRPr/>
            </a:pPr>
            <a:fld id="{4BB38804-36E3-41E3-B17E-92844D2AFA24}" type="slidenum">
              <a:rPr lang="es-ES" altLang="en-US" smtClean="0">
                <a:solidFill>
                  <a:srgbClr val="5FCBEF"/>
                </a:solidFill>
              </a:rPr>
              <a:pPr defTabSz="457200">
                <a:defRPr/>
              </a:pPr>
              <a:t>‹Nº›</a:t>
            </a:fld>
            <a:endParaRPr lang="es-ES" altLang="en-US">
              <a:solidFill>
                <a:srgbClr val="5FCBEF"/>
              </a:solidFill>
            </a:endParaRPr>
          </a:p>
        </p:txBody>
      </p:sp>
      <p:pic>
        <p:nvPicPr>
          <p:cNvPr id="7" name="Picture 2">
            <a:extLst>
              <a:ext uri="{FF2B5EF4-FFF2-40B4-BE49-F238E27FC236}">
                <a16:creationId xmlns:a16="http://schemas.microsoft.com/office/drawing/2014/main" id="{42BDEA44-0C68-4A7C-8F13-7149075115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69031" y="2"/>
            <a:ext cx="3028852" cy="106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78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914400" y="1981200"/>
            <a:ext cx="50800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197600" y="1981200"/>
            <a:ext cx="50800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defTabSz="457200">
              <a:defRPr/>
            </a:pPr>
            <a:endParaRPr lang="es-ES">
              <a:solidFill>
                <a:prstClr val="black">
                  <a:tint val="75000"/>
                </a:prstClr>
              </a:solidFill>
            </a:endParaRPr>
          </a:p>
        </p:txBody>
      </p:sp>
      <p:sp>
        <p:nvSpPr>
          <p:cNvPr id="6"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defTabSz="457200">
              <a:defRPr/>
            </a:pPr>
            <a:endParaRPr lang="es-ES">
              <a:solidFill>
                <a:prstClr val="black">
                  <a:tint val="75000"/>
                </a:prstClr>
              </a:solidFill>
            </a:endParaRPr>
          </a:p>
        </p:txBody>
      </p:sp>
      <p:sp>
        <p:nvSpPr>
          <p:cNvPr id="7"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defTabSz="457200">
              <a:defRPr/>
            </a:pPr>
            <a:fld id="{EF6B7A5E-E7E1-4807-B398-B987C1B7B2A3}" type="slidenum">
              <a:rPr lang="es-ES" smtClean="0">
                <a:solidFill>
                  <a:srgbClr val="5FCBEF"/>
                </a:solidFill>
              </a:rPr>
              <a:pPr defTabSz="457200">
                <a:defRPr/>
              </a:pPr>
              <a:t>‹Nº›</a:t>
            </a:fld>
            <a:endParaRPr lang="es-ES">
              <a:solidFill>
                <a:srgbClr val="5FCBEF"/>
              </a:solidFill>
            </a:endParaRPr>
          </a:p>
        </p:txBody>
      </p:sp>
    </p:spTree>
    <p:extLst>
      <p:ext uri="{BB962C8B-B14F-4D97-AF65-F5344CB8AC3E}">
        <p14:creationId xmlns:p14="http://schemas.microsoft.com/office/powerpoint/2010/main" val="19339136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508000" y="304800"/>
            <a:ext cx="11074400" cy="1206500"/>
          </a:xfrm>
        </p:spPr>
        <p:txBody>
          <a:bodyPr/>
          <a:lstStyle/>
          <a:p>
            <a:r>
              <a:rPr lang="es-ES" smtClean="0"/>
              <a:t>Haga clic para modificar el estilo de título del patrón</a:t>
            </a:r>
            <a:endParaRPr lang="es-EC"/>
          </a:p>
        </p:txBody>
      </p:sp>
      <p:sp>
        <p:nvSpPr>
          <p:cNvPr id="3" name="2 Marcador de texto"/>
          <p:cNvSpPr>
            <a:spLocks noGrp="1"/>
          </p:cNvSpPr>
          <p:nvPr>
            <p:ph type="body" sz="half" idx="1"/>
          </p:nvPr>
        </p:nvSpPr>
        <p:spPr>
          <a:xfrm>
            <a:off x="508000" y="1676400"/>
            <a:ext cx="5435600" cy="4343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imágenes prediseñadas"/>
          <p:cNvSpPr>
            <a:spLocks noGrp="1"/>
          </p:cNvSpPr>
          <p:nvPr>
            <p:ph type="clipArt" sz="half" idx="2"/>
          </p:nvPr>
        </p:nvSpPr>
        <p:spPr>
          <a:xfrm>
            <a:off x="6146800" y="1676400"/>
            <a:ext cx="5435600" cy="4343400"/>
          </a:xfrm>
        </p:spPr>
        <p:txBody>
          <a:bodyPr/>
          <a:lstStyle/>
          <a:p>
            <a:pPr lvl="0"/>
            <a:endParaRPr lang="es-EC" noProof="0" smtClean="0"/>
          </a:p>
        </p:txBody>
      </p:sp>
      <p:sp>
        <p:nvSpPr>
          <p:cNvPr id="5" name="Rectangle 4"/>
          <p:cNvSpPr>
            <a:spLocks noGrp="1" noChangeArrowheads="1"/>
          </p:cNvSpPr>
          <p:nvPr>
            <p:ph type="dt" sz="half" idx="10"/>
          </p:nvPr>
        </p:nvSpPr>
        <p:spPr>
          <a:ln/>
        </p:spPr>
        <p:txBody>
          <a:bodyPr/>
          <a:lstStyle>
            <a:lvl1pPr>
              <a:defRPr/>
            </a:lvl1pPr>
          </a:lstStyle>
          <a:p>
            <a:pPr defTabSz="457200">
              <a:defRPr/>
            </a:pPr>
            <a:endParaRPr lang="es-ES" altLang="es-EC">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defTabSz="457200">
              <a:defRPr/>
            </a:pPr>
            <a:r>
              <a:rPr lang="es-ES" altLang="es-EC" smtClean="0">
                <a:solidFill>
                  <a:prstClr val="black">
                    <a:tint val="75000"/>
                  </a:prstClr>
                </a:solidFill>
              </a:rPr>
              <a:t>GpiC-3 Comunicación</a:t>
            </a:r>
            <a:endParaRPr lang="es-ES" altLang="es-EC">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defTabSz="457200">
              <a:defRPr/>
            </a:pPr>
            <a:fld id="{840B6052-EAF8-423D-A2FA-C5E829FB0C48}" type="slidenum">
              <a:rPr lang="es-ES" altLang="es-EC" smtClean="0">
                <a:solidFill>
                  <a:srgbClr val="5FCBEF"/>
                </a:solidFill>
              </a:rPr>
              <a:pPr defTabSz="457200">
                <a:defRPr/>
              </a:pPr>
              <a:t>‹Nº›</a:t>
            </a:fld>
            <a:endParaRPr lang="es-ES" altLang="es-EC">
              <a:solidFill>
                <a:srgbClr val="5FCBEF"/>
              </a:solidFill>
            </a:endParaRPr>
          </a:p>
        </p:txBody>
      </p:sp>
    </p:spTree>
    <p:extLst>
      <p:ext uri="{BB962C8B-B14F-4D97-AF65-F5344CB8AC3E}">
        <p14:creationId xmlns:p14="http://schemas.microsoft.com/office/powerpoint/2010/main" val="3952561949"/>
      </p:ext>
    </p:extLst>
  </p:cSld>
  <p:clrMapOvr>
    <a:masterClrMapping/>
  </p:clrMapOvr>
  <p:transition spd="med">
    <p:pull dir="ru"/>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defTabSz="457200"/>
            <a:fld id="{BE363252-7EC5-4719-9E8C-340035DB8AEF}"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31168450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457200"/>
            <a:fld id="{3F03EAC7-0D59-46DA-861F-0675AEFC0254}"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36756381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93B5E09-C7EA-4B57-829A-751151C04E4B}"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11767700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4017684969"/>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3" name="Marcador de posición de fecha 2"/>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5C9631C6-D8ED-4343-819F-B7AEF7D4E056}"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4" name="Marcador de posición de pie de página 3"/>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número de diapositiva 4"/>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7" name="Rectángulo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ítulo 1"/>
          <p:cNvSpPr>
            <a:spLocks noGrp="1"/>
          </p:cNvSpPr>
          <p:nvPr>
            <p:ph type="title"/>
          </p:nvPr>
        </p:nvSpPr>
        <p:spPr>
          <a:xfrm>
            <a:off x="575894" y="729658"/>
            <a:ext cx="11029616" cy="988332"/>
          </a:xfrm>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5253438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defTabSz="457200"/>
            <a:fld id="{300C4FDC-3B25-4120-97DF-977CF42C5EEE}" type="datetime1">
              <a:rPr lang="es-EC" smtClean="0">
                <a:solidFill>
                  <a:prstClr val="black">
                    <a:tint val="75000"/>
                  </a:prstClr>
                </a:solidFill>
              </a:rPr>
              <a:pPr defTabSz="457200"/>
              <a:t>9/11/2023</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28858481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3347023376"/>
      </p:ext>
    </p:extLst>
  </p:cSld>
  <p:clrMapOvr>
    <a:masterClrMapping/>
  </p:clrMapOvr>
  <p:hf sldNum="0" hdr="0" dt="0"/>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D02C9EA7-E932-412B-818E-E16788FDA873}" type="datetime1">
              <a:rPr lang="es-EC" smtClean="0">
                <a:solidFill>
                  <a:prstClr val="black">
                    <a:tint val="75000"/>
                  </a:prstClr>
                </a:solidFill>
              </a:rPr>
              <a:pPr defTabSz="457200"/>
              <a:t>9/11/2023</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17091700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pPr defTabSz="457200"/>
            <a:fld id="{6D59E641-FD35-469E-90E3-FD1EBE9F6334}" type="datetime1">
              <a:rPr lang="es-EC" smtClean="0">
                <a:solidFill>
                  <a:prstClr val="black">
                    <a:tint val="75000"/>
                  </a:prstClr>
                </a:solidFill>
              </a:rPr>
              <a:pPr defTabSz="457200"/>
              <a:t>9/11/2023</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24380013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1419452933"/>
      </p:ext>
    </p:extLst>
  </p:cSld>
  <p:clrMapOvr>
    <a:masterClrMapping/>
  </p:clrMapOvr>
  <p:hf sldNum="0" hd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245096402"/>
      </p:ext>
    </p:extLst>
  </p:cSld>
  <p:clrMapOvr>
    <a:masterClrMapping/>
  </p:clrMapOvr>
  <p:hf sldNum="0" hd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3402619587"/>
      </p:ext>
    </p:extLst>
  </p:cSld>
  <p:clrMapOvr>
    <a:masterClrMapping/>
  </p:clrMapOvr>
  <p:hf sldNum="0" hd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1709448493"/>
      </p:ext>
    </p:extLst>
  </p:cSld>
  <p:clrMapOvr>
    <a:masterClrMapping/>
  </p:clrMapOvr>
  <p:hf sldNum="0" hd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4259035286"/>
      </p:ext>
    </p:extLst>
  </p:cSld>
  <p:clrMapOvr>
    <a:masterClrMapping/>
  </p:clrMapOvr>
  <p:hf sldNum="0"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960730993"/>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146FA238-7AE4-47C1-BF2A-706B9C8FFAA8}"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3" name="Marcador de posición de pie de página 2"/>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4" name="Marcador de número de diapositiva 3"/>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066019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457200"/>
            <a:fld id="{F7420CE2-17D9-46A0-9400-D3463C01A5A6}"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7827925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457200"/>
            <a:fld id="{60EF43C6-4700-4780-833F-A171AC50BEFB}"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s-EC" smtClean="0">
                <a:solidFill>
                  <a:prstClr val="black">
                    <a:tint val="75000"/>
                  </a:prstClr>
                </a:solidFill>
              </a:rPr>
              <a:t>Marlon Ríos Pozo</a:t>
            </a:r>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Tree>
    <p:extLst>
      <p:ext uri="{BB962C8B-B14F-4D97-AF65-F5344CB8AC3E}">
        <p14:creationId xmlns:p14="http://schemas.microsoft.com/office/powerpoint/2010/main" val="5697983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728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contenido 2"/>
          <p:cNvSpPr>
            <a:spLocks noGrp="1"/>
          </p:cNvSpPr>
          <p:nvPr>
            <p:ph idx="1"/>
          </p:nvPr>
        </p:nvSpPr>
        <p:spPr/>
        <p:txBody>
          <a:bodyPr rtlCol="0"/>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lvl1pPr marL="0" indent="0">
              <a:defRPr/>
            </a:lvl1pPr>
          </a:lstStyle>
          <a:p>
            <a:fld id="{9CD8D479-8942-46E8-A226-A4E01F7A105C}" type="slidenum">
              <a:rPr lang="es-ES" smtClean="0"/>
              <a:pPr/>
              <a:t>‹Nº›</a:t>
            </a:fld>
            <a:endParaRPr lang="es-ES" dirty="0"/>
          </a:p>
        </p:txBody>
      </p:sp>
      <p:sp>
        <p:nvSpPr>
          <p:cNvPr id="4" name="Marcador de posición de fecha 3"/>
          <p:cNvSpPr>
            <a:spLocks noGrp="1"/>
          </p:cNvSpPr>
          <p:nvPr>
            <p:ph type="dt" sz="half" idx="10"/>
          </p:nvPr>
        </p:nvSpPr>
        <p:spPr/>
        <p:txBody>
          <a:bodyPr rtlCol="0"/>
          <a:lstStyle/>
          <a:p>
            <a:pPr rtl="0"/>
            <a:fld id="{DBD9F02B-2DC8-4099-A266-B747EC68FF67}" type="datetime1">
              <a:rPr lang="es-ES" noProof="0" smtClean="0"/>
              <a:t>09/11/2023</a:t>
            </a:fld>
            <a:endParaRPr lang="es-ES" noProof="0" dirty="0"/>
          </a:p>
        </p:txBody>
      </p:sp>
      <p:sp>
        <p:nvSpPr>
          <p:cNvPr id="5" name="Marcador de posición de pie de página 4"/>
          <p:cNvSpPr>
            <a:spLocks noGrp="1"/>
          </p:cNvSpPr>
          <p:nvPr>
            <p:ph type="ftr" sz="quarter" idx="11"/>
          </p:nvPr>
        </p:nvSpPr>
        <p:spPr/>
        <p:txBody>
          <a:bodyPr rtlCol="0"/>
          <a:lstStyle>
            <a:lvl1pPr>
              <a:defRPr/>
            </a:lvl1pPr>
          </a:lstStyle>
          <a:p>
            <a:pPr rtl="0"/>
            <a:r>
              <a:rPr lang="es-ES" noProof="0" dirty="0"/>
              <a:t>Agregar un pie de página</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ángulo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5262296"/>
            <a:ext cx="4909445" cy="689514"/>
          </a:xfrm>
        </p:spPr>
        <p:txBody>
          <a:bodyPr rtlCol="0" anchor="ctr"/>
          <a:lstStyle>
            <a:lvl1pPr algn="l">
              <a:defRPr sz="2000" b="0">
                <a:solidFill>
                  <a:schemeClr val="accent1">
                    <a:lumMod val="75000"/>
                    <a:lumOff val="25000"/>
                  </a:schemeClr>
                </a:solidFill>
              </a:defRPr>
            </a:lvl1pPr>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a:xfrm>
            <a:off x="447816" y="601200"/>
            <a:ext cx="11292840" cy="4204800"/>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hasCustomPrompt="1"/>
          </p:nvPr>
        </p:nvSpPr>
        <p:spPr>
          <a:xfrm>
            <a:off x="5740823" y="5262296"/>
            <a:ext cx="5869987" cy="689515"/>
          </a:xfrm>
        </p:spPr>
        <p:txBody>
          <a:bodyPr rtlCol="0"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dirty="0"/>
              <a:t>Editar Estilos de texto del patrón</a:t>
            </a:r>
          </a:p>
        </p:txBody>
      </p:sp>
      <p:sp>
        <p:nvSpPr>
          <p:cNvPr id="5" name="Marcador de posición de fecha 4"/>
          <p:cNvSpPr>
            <a:spLocks noGrp="1"/>
          </p:cNvSpPr>
          <p:nvPr>
            <p:ph type="dt" sz="half" idx="10"/>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E6D5EDF-0088-49D6-AAFA-F513F5E3B893}"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8588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581193" y="4693389"/>
            <a:ext cx="11029616" cy="566738"/>
          </a:xfrm>
        </p:spPr>
        <p:txBody>
          <a:bodyPr rtlCol="0" anchor="b">
            <a:normAutofit/>
          </a:bodyPr>
          <a:lstStyle>
            <a:lvl1pPr algn="l">
              <a:defRPr sz="2400" b="0">
                <a:solidFill>
                  <a:schemeClr val="accent1"/>
                </a:solidFill>
              </a:defRPr>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447817" y="599725"/>
            <a:ext cx="1129085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4" name="Marcador de posición de texto 3"/>
          <p:cNvSpPr>
            <a:spLocks noGrp="1"/>
          </p:cNvSpPr>
          <p:nvPr>
            <p:ph type="body" sz="half" idx="2" hasCustomPrompt="1"/>
          </p:nvPr>
        </p:nvSpPr>
        <p:spPr>
          <a:xfrm>
            <a:off x="581192" y="5260127"/>
            <a:ext cx="11029617" cy="598671"/>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9E2E0ACB-2DC9-41EC-A846-D82D047DE411}"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65657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ángulo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ítulo 1"/>
          <p:cNvSpPr>
            <a:spLocks noGrp="1"/>
          </p:cNvSpPr>
          <p:nvPr>
            <p:ph type="title"/>
          </p:nvPr>
        </p:nvSpPr>
        <p:spPr>
          <a:xfrm>
            <a:off x="581192" y="702156"/>
            <a:ext cx="11029616" cy="1013800"/>
          </a:xfrm>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hasCustomPrompt="1"/>
          </p:nvPr>
        </p:nvSpPr>
        <p:spPr/>
        <p:txBody>
          <a:bodyPr vert="eaVert" rtlCol="0" anchor="t"/>
          <a:lstStyle>
            <a:lvl1pPr algn="l">
              <a:defRPr/>
            </a:lvl1pPr>
            <a:lvl2pPr algn="l">
              <a:defRPr/>
            </a:lvl2pPr>
            <a:lvl3pPr algn="l">
              <a:defRPr/>
            </a:lvl3pPr>
            <a:lvl4pPr algn="l">
              <a:defRPr/>
            </a:lvl4pPr>
            <a:lvl5pPr algn="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90FE6873-B7CD-47F1-B4BA-70026F4A4FD4}"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12132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ángulo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vertical 1"/>
          <p:cNvSpPr>
            <a:spLocks noGrp="1"/>
          </p:cNvSpPr>
          <p:nvPr>
            <p:ph type="title" orient="vert" hasCustomPrompt="1"/>
          </p:nvPr>
        </p:nvSpPr>
        <p:spPr>
          <a:xfrm>
            <a:off x="8839201" y="675726"/>
            <a:ext cx="2004164" cy="5183073"/>
          </a:xfrm>
        </p:spPr>
        <p:txBody>
          <a:bodyPr vert="eaVert" rtlCol="0"/>
          <a:lstStyle/>
          <a:p>
            <a:pPr rtl="0"/>
            <a:r>
              <a:rPr lang="es-ES" noProof="0"/>
              <a:t>Haga clic para modificar el estilo del título principal</a:t>
            </a:r>
          </a:p>
        </p:txBody>
      </p:sp>
      <p:sp>
        <p:nvSpPr>
          <p:cNvPr id="3" name="Marcador de posición de texto vertical 2"/>
          <p:cNvSpPr>
            <a:spLocks noGrp="1"/>
          </p:cNvSpPr>
          <p:nvPr>
            <p:ph type="body" orient="vert" idx="1" hasCustomPrompt="1"/>
          </p:nvPr>
        </p:nvSpPr>
        <p:spPr>
          <a:xfrm>
            <a:off x="774923" y="675726"/>
            <a:ext cx="7896279" cy="5183073"/>
          </a:xfrm>
        </p:spPr>
        <p:txBody>
          <a:bodyPr vert="eaVert" rtlCol="0" anchor="t"/>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a:xfrm>
            <a:off x="8993673" y="5956137"/>
            <a:ext cx="1328141"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6AA1814-B970-47C5-B4E1-BCA0D77E15F3}"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a:xfrm>
            <a:off x="774923" y="5951811"/>
            <a:ext cx="7896279" cy="365125"/>
          </a:xfrm>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446615" y="5956137"/>
            <a:ext cx="1164195"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66890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ángulo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ctrTitle"/>
          </p:nvPr>
        </p:nvSpPr>
        <p:spPr>
          <a:xfrm>
            <a:off x="581191" y="1020431"/>
            <a:ext cx="10993549" cy="1475013"/>
          </a:xfrm>
          <a:effectLst/>
        </p:spPr>
        <p:txBody>
          <a:bodyPr rtlCol="0" anchor="b">
            <a:normAutofit/>
          </a:bodyPr>
          <a:lstStyle>
            <a:lvl1pPr>
              <a:defRPr sz="3600">
                <a:solidFill>
                  <a:schemeClr val="accent1"/>
                </a:solidFill>
              </a:defRPr>
            </a:lvl1pPr>
          </a:lstStyle>
          <a:p>
            <a:pPr rtl="0"/>
            <a:r>
              <a:rPr lang="es-ES" noProof="0"/>
              <a:t>Haga clic para modificar el estilo de título del patrón</a:t>
            </a:r>
          </a:p>
        </p:txBody>
      </p:sp>
      <p:sp>
        <p:nvSpPr>
          <p:cNvPr id="3" name="Subtítulo 2"/>
          <p:cNvSpPr>
            <a:spLocks noGrp="1"/>
          </p:cNvSpPr>
          <p:nvPr>
            <p:ph type="subTitle" idx="1" hasCustomPrompt="1"/>
          </p:nvPr>
        </p:nvSpPr>
        <p:spPr>
          <a:xfrm>
            <a:off x="581194" y="2495445"/>
            <a:ext cx="10993546" cy="590321"/>
          </a:xfrm>
        </p:spPr>
        <p:txBody>
          <a:bodyPr rtlCol="0"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editar el estilo de subtítulo del patrón</a:t>
            </a:r>
          </a:p>
        </p:txBody>
      </p:sp>
      <p:sp>
        <p:nvSpPr>
          <p:cNvPr id="4" name="Marcador de posición de fecha 3"/>
          <p:cNvSpPr>
            <a:spLocks noGrp="1"/>
          </p:cNvSpPr>
          <p:nvPr>
            <p:ph type="dt" sz="half" idx="10"/>
          </p:nvPr>
        </p:nvSpPr>
        <p:spPr>
          <a:xfrm>
            <a:off x="7605951" y="5956137"/>
            <a:ext cx="2844800"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F3AD093-6935-4E25-8E83-BEC3D2E3622E}"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a:xfrm>
            <a:off x="581192" y="5951811"/>
            <a:ext cx="6917210" cy="365125"/>
          </a:xfrm>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558300" y="5956137"/>
            <a:ext cx="1016440"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37615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7" name="Rectángulo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702156"/>
            <a:ext cx="11029616" cy="1013800"/>
          </a:xfrm>
        </p:spPr>
        <p:txBody>
          <a:bodyPr rtlCol="0"/>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a:xfrm>
            <a:off x="581192" y="2180496"/>
            <a:ext cx="11029615" cy="3678303"/>
          </a:xfrm>
        </p:spPr>
        <p:txBody>
          <a:bodyPr rtlCol="0"/>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3ECF8AC2-1C52-4F78-88EE-331D670B19A5}"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558300" y="5956137"/>
            <a:ext cx="1052508" cy="365125"/>
          </a:xfrm>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5209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ángulo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3043910"/>
            <a:ext cx="11029615" cy="1497507"/>
          </a:xfrm>
        </p:spPr>
        <p:txBody>
          <a:bodyPr rtlCol="0" anchor="b">
            <a:normAutofit/>
          </a:bodyPr>
          <a:lstStyle>
            <a:lvl1pPr algn="l">
              <a:defRPr sz="3600" b="0" cap="all">
                <a:solidFill>
                  <a:schemeClr val="accent1"/>
                </a:solidFill>
              </a:defRPr>
            </a:lvl1pPr>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581192" y="4541417"/>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estilos de texto del patrón</a:t>
            </a:r>
          </a:p>
        </p:txBody>
      </p:sp>
      <p:sp>
        <p:nvSpPr>
          <p:cNvPr id="4" name="Marcador de posición de fecha 3"/>
          <p:cNvSpPr>
            <a:spLocks noGrp="1"/>
          </p:cNvSpPr>
          <p:nvPr>
            <p:ph type="dt" sz="half" idx="10"/>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E6CF4E9-F423-4970-91B6-143DF72FA056}"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4951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729658"/>
            <a:ext cx="11029616" cy="988332"/>
          </a:xfrm>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hasCustomPrompt="1"/>
          </p:nvPr>
        </p:nvSpPr>
        <p:spPr>
          <a:xfrm>
            <a:off x="581193" y="2228003"/>
            <a:ext cx="5422390" cy="3633047"/>
          </a:xfrm>
        </p:spPr>
        <p:txBody>
          <a:bodyPr rtlCol="0">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6188417" y="2228003"/>
            <a:ext cx="5422392" cy="3633047"/>
          </a:xfrm>
        </p:spPr>
        <p:txBody>
          <a:bodyPr rtlCol="0">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E3955445-6089-478A-9DA1-4738AC4A8C11}"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3126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ángulo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ítulo 1"/>
          <p:cNvSpPr>
            <a:spLocks noGrp="1"/>
          </p:cNvSpPr>
          <p:nvPr>
            <p:ph type="title"/>
          </p:nvPr>
        </p:nvSpPr>
        <p:spPr>
          <a:xfrm>
            <a:off x="581193" y="729658"/>
            <a:ext cx="11029616" cy="988332"/>
          </a:xfrm>
        </p:spPr>
        <p:txBody>
          <a:bodyPr rtlCol="0"/>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887219" y="2250892"/>
            <a:ext cx="5087075" cy="536005"/>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581194" y="2926052"/>
            <a:ext cx="5393100" cy="2934999"/>
          </a:xfrm>
        </p:spPr>
        <p:txBody>
          <a:bodyPr rtlCol="0" anchor="t">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hasCustomPrompt="1"/>
          </p:nvPr>
        </p:nvSpPr>
        <p:spPr>
          <a:xfrm>
            <a:off x="6523735" y="2250892"/>
            <a:ext cx="5087073" cy="553373"/>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posición de contenido 5"/>
          <p:cNvSpPr>
            <a:spLocks noGrp="1"/>
          </p:cNvSpPr>
          <p:nvPr>
            <p:ph sz="quarter" idx="4" hasCustomPrompt="1"/>
          </p:nvPr>
        </p:nvSpPr>
        <p:spPr>
          <a:xfrm>
            <a:off x="6217709" y="2926052"/>
            <a:ext cx="5393100" cy="2934999"/>
          </a:xfrm>
        </p:spPr>
        <p:txBody>
          <a:bodyPr rtlCol="0" anchor="t">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2D574B-5FDE-4FDF-8F45-99828D8C688F}"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8" name="Marcador de posición de pie de página 7"/>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9" name="Marcador de número de diapositiva 8"/>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88546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3" name="Marcador de posición de fecha 2"/>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5C9631C6-D8ED-4343-819F-B7AEF7D4E056}"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4" name="Marcador de posición de pie de página 3"/>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número de diapositiva 4"/>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7" name="Rectángulo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ítulo 1"/>
          <p:cNvSpPr>
            <a:spLocks noGrp="1"/>
          </p:cNvSpPr>
          <p:nvPr>
            <p:ph type="title"/>
          </p:nvPr>
        </p:nvSpPr>
        <p:spPr>
          <a:xfrm>
            <a:off x="575894" y="729658"/>
            <a:ext cx="11029616" cy="988332"/>
          </a:xfrm>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64130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Rectángulo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title" hasCustomPrompt="1"/>
          </p:nvPr>
        </p:nvSpPr>
        <p:spPr>
          <a:xfrm>
            <a:off x="1751777" y="2263913"/>
            <a:ext cx="6949440" cy="3143393"/>
          </a:xfrm>
        </p:spPr>
        <p:txBody>
          <a:bodyPr rtlCol="0" anchor="b"/>
          <a:lstStyle>
            <a:lvl1pPr rtl="0">
              <a:defRPr sz="6000">
                <a:solidFill>
                  <a:schemeClr val="bg1"/>
                </a:solidFill>
              </a:defRPr>
            </a:lvl1pPr>
          </a:lstStyle>
          <a:p>
            <a:pPr rtl="0"/>
            <a:r>
              <a:rPr lang="es-ES" noProof="0" dirty="0"/>
              <a:t>Haga clic para editar el estilo de título del patrón</a:t>
            </a:r>
          </a:p>
        </p:txBody>
      </p:sp>
      <p:sp>
        <p:nvSpPr>
          <p:cNvPr id="3" name="Marcador de posición de texto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s-ES" noProof="0"/>
              <a:t>Editar el estilo de texto del patrón</a:t>
            </a:r>
          </a:p>
        </p:txBody>
      </p:sp>
      <p:pic>
        <p:nvPicPr>
          <p:cNvPr id="11" name="Imagen 10" descr="Primer plano de plantas verd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Imagen 8" descr="Ola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146FA238-7AE4-47C1-BF2A-706B9C8FFAA8}"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3" name="Marcador de posición de pie de página 2"/>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4" name="Marcador de número de diapositiva 3"/>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77070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ángulo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5262296"/>
            <a:ext cx="4909445" cy="689514"/>
          </a:xfrm>
        </p:spPr>
        <p:txBody>
          <a:bodyPr rtlCol="0" anchor="ctr"/>
          <a:lstStyle>
            <a:lvl1pPr algn="l">
              <a:defRPr sz="2000" b="0">
                <a:solidFill>
                  <a:schemeClr val="accent1">
                    <a:lumMod val="75000"/>
                    <a:lumOff val="25000"/>
                  </a:schemeClr>
                </a:solidFill>
              </a:defRPr>
            </a:lvl1pPr>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a:xfrm>
            <a:off x="447816" y="601200"/>
            <a:ext cx="11292840" cy="4204800"/>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hasCustomPrompt="1"/>
          </p:nvPr>
        </p:nvSpPr>
        <p:spPr>
          <a:xfrm>
            <a:off x="5740823" y="5262296"/>
            <a:ext cx="5869987" cy="689515"/>
          </a:xfrm>
        </p:spPr>
        <p:txBody>
          <a:bodyPr rtlCol="0"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dirty="0"/>
              <a:t>Editar Estilos de texto del patrón</a:t>
            </a:r>
          </a:p>
        </p:txBody>
      </p:sp>
      <p:sp>
        <p:nvSpPr>
          <p:cNvPr id="5" name="Marcador de posición de fecha 4"/>
          <p:cNvSpPr>
            <a:spLocks noGrp="1"/>
          </p:cNvSpPr>
          <p:nvPr>
            <p:ph type="dt" sz="half" idx="10"/>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E6D5EDF-0088-49D6-AAFA-F513F5E3B893}"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15709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581193" y="4693389"/>
            <a:ext cx="11029616" cy="566738"/>
          </a:xfrm>
        </p:spPr>
        <p:txBody>
          <a:bodyPr rtlCol="0" anchor="b">
            <a:normAutofit/>
          </a:bodyPr>
          <a:lstStyle>
            <a:lvl1pPr algn="l">
              <a:defRPr sz="2400" b="0">
                <a:solidFill>
                  <a:schemeClr val="accent1"/>
                </a:solidFill>
              </a:defRPr>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447817" y="599725"/>
            <a:ext cx="1129085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4" name="Marcador de posición de texto 3"/>
          <p:cNvSpPr>
            <a:spLocks noGrp="1"/>
          </p:cNvSpPr>
          <p:nvPr>
            <p:ph type="body" sz="half" idx="2" hasCustomPrompt="1"/>
          </p:nvPr>
        </p:nvSpPr>
        <p:spPr>
          <a:xfrm>
            <a:off x="581192" y="5260127"/>
            <a:ext cx="11029617" cy="598671"/>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9E2E0ACB-2DC9-41EC-A846-D82D047DE411}"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96726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ángulo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ítulo 1"/>
          <p:cNvSpPr>
            <a:spLocks noGrp="1"/>
          </p:cNvSpPr>
          <p:nvPr>
            <p:ph type="title"/>
          </p:nvPr>
        </p:nvSpPr>
        <p:spPr>
          <a:xfrm>
            <a:off x="581192" y="702156"/>
            <a:ext cx="11029616" cy="1013800"/>
          </a:xfrm>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hasCustomPrompt="1"/>
          </p:nvPr>
        </p:nvSpPr>
        <p:spPr/>
        <p:txBody>
          <a:bodyPr vert="eaVert" rtlCol="0" anchor="t"/>
          <a:lstStyle>
            <a:lvl1pPr algn="l">
              <a:defRPr/>
            </a:lvl1pPr>
            <a:lvl2pPr algn="l">
              <a:defRPr/>
            </a:lvl2pPr>
            <a:lvl3pPr algn="l">
              <a:defRPr/>
            </a:lvl3pPr>
            <a:lvl4pPr algn="l">
              <a:defRPr/>
            </a:lvl4pPr>
            <a:lvl5pPr algn="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90FE6873-B7CD-47F1-B4BA-70026F4A4FD4}"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33123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ángulo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vertical 1"/>
          <p:cNvSpPr>
            <a:spLocks noGrp="1"/>
          </p:cNvSpPr>
          <p:nvPr>
            <p:ph type="title" orient="vert" hasCustomPrompt="1"/>
          </p:nvPr>
        </p:nvSpPr>
        <p:spPr>
          <a:xfrm>
            <a:off x="8839201" y="675726"/>
            <a:ext cx="2004164" cy="5183073"/>
          </a:xfrm>
        </p:spPr>
        <p:txBody>
          <a:bodyPr vert="eaVert" rtlCol="0"/>
          <a:lstStyle/>
          <a:p>
            <a:pPr rtl="0"/>
            <a:r>
              <a:rPr lang="es-ES" noProof="0"/>
              <a:t>Haga clic para modificar el estilo del título principal</a:t>
            </a:r>
          </a:p>
        </p:txBody>
      </p:sp>
      <p:sp>
        <p:nvSpPr>
          <p:cNvPr id="3" name="Marcador de posición de texto vertical 2"/>
          <p:cNvSpPr>
            <a:spLocks noGrp="1"/>
          </p:cNvSpPr>
          <p:nvPr>
            <p:ph type="body" orient="vert" idx="1" hasCustomPrompt="1"/>
          </p:nvPr>
        </p:nvSpPr>
        <p:spPr>
          <a:xfrm>
            <a:off x="774923" y="675726"/>
            <a:ext cx="7896279" cy="5183073"/>
          </a:xfrm>
        </p:spPr>
        <p:txBody>
          <a:bodyPr vert="eaVert" rtlCol="0" anchor="t"/>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a:xfrm>
            <a:off x="8993673" y="5956137"/>
            <a:ext cx="1328141"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6AA1814-B970-47C5-B4E1-BCA0D77E15F3}"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a:xfrm>
            <a:off x="774923" y="5951811"/>
            <a:ext cx="7896279" cy="365125"/>
          </a:xfrm>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446615" y="5956137"/>
            <a:ext cx="1164195"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83089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ángulo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ctrTitle"/>
          </p:nvPr>
        </p:nvSpPr>
        <p:spPr>
          <a:xfrm>
            <a:off x="581191" y="1020431"/>
            <a:ext cx="10993549" cy="1475013"/>
          </a:xfrm>
          <a:effectLst/>
        </p:spPr>
        <p:txBody>
          <a:bodyPr rtlCol="0" anchor="b">
            <a:normAutofit/>
          </a:bodyPr>
          <a:lstStyle>
            <a:lvl1pPr>
              <a:defRPr sz="3600">
                <a:solidFill>
                  <a:schemeClr val="accent1"/>
                </a:solidFill>
              </a:defRPr>
            </a:lvl1pPr>
          </a:lstStyle>
          <a:p>
            <a:pPr rtl="0"/>
            <a:r>
              <a:rPr lang="es-ES" noProof="0"/>
              <a:t>Haga clic para modificar el estilo de título del patrón</a:t>
            </a:r>
          </a:p>
        </p:txBody>
      </p:sp>
      <p:sp>
        <p:nvSpPr>
          <p:cNvPr id="3" name="Subtítulo 2"/>
          <p:cNvSpPr>
            <a:spLocks noGrp="1"/>
          </p:cNvSpPr>
          <p:nvPr>
            <p:ph type="subTitle" idx="1" hasCustomPrompt="1"/>
          </p:nvPr>
        </p:nvSpPr>
        <p:spPr>
          <a:xfrm>
            <a:off x="581194" y="2495445"/>
            <a:ext cx="10993546" cy="590321"/>
          </a:xfrm>
        </p:spPr>
        <p:txBody>
          <a:bodyPr rtlCol="0"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editar el estilo de subtítulo del patrón</a:t>
            </a:r>
          </a:p>
        </p:txBody>
      </p:sp>
      <p:sp>
        <p:nvSpPr>
          <p:cNvPr id="4" name="Marcador de posición de fecha 3"/>
          <p:cNvSpPr>
            <a:spLocks noGrp="1"/>
          </p:cNvSpPr>
          <p:nvPr>
            <p:ph type="dt" sz="half" idx="10"/>
          </p:nvPr>
        </p:nvSpPr>
        <p:spPr>
          <a:xfrm>
            <a:off x="7605951" y="5956137"/>
            <a:ext cx="2844800"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F3AD093-6935-4E25-8E83-BEC3D2E3622E}"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a:xfrm>
            <a:off x="581192" y="5951811"/>
            <a:ext cx="6917210" cy="365125"/>
          </a:xfrm>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558300" y="5956137"/>
            <a:ext cx="1016440"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54262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7" name="Rectángulo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702156"/>
            <a:ext cx="11029616" cy="1013800"/>
          </a:xfrm>
        </p:spPr>
        <p:txBody>
          <a:bodyPr rtlCol="0"/>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a:xfrm>
            <a:off x="581192" y="2180496"/>
            <a:ext cx="11029615" cy="3678303"/>
          </a:xfrm>
        </p:spPr>
        <p:txBody>
          <a:bodyPr rtlCol="0"/>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3ECF8AC2-1C52-4F78-88EE-331D670B19A5}"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558300" y="5956137"/>
            <a:ext cx="1052508" cy="365125"/>
          </a:xfrm>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62689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ángulo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3043910"/>
            <a:ext cx="11029615" cy="1497507"/>
          </a:xfrm>
        </p:spPr>
        <p:txBody>
          <a:bodyPr rtlCol="0" anchor="b">
            <a:normAutofit/>
          </a:bodyPr>
          <a:lstStyle>
            <a:lvl1pPr algn="l">
              <a:defRPr sz="3600" b="0" cap="all">
                <a:solidFill>
                  <a:schemeClr val="accent1"/>
                </a:solidFill>
              </a:defRPr>
            </a:lvl1pPr>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581192" y="4541417"/>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estilos de texto del patrón</a:t>
            </a:r>
          </a:p>
        </p:txBody>
      </p:sp>
      <p:sp>
        <p:nvSpPr>
          <p:cNvPr id="4" name="Marcador de posición de fecha 3"/>
          <p:cNvSpPr>
            <a:spLocks noGrp="1"/>
          </p:cNvSpPr>
          <p:nvPr>
            <p:ph type="dt" sz="half" idx="10"/>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E6CF4E9-F423-4970-91B6-143DF72FA056}"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89269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729658"/>
            <a:ext cx="11029616" cy="988332"/>
          </a:xfrm>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hasCustomPrompt="1"/>
          </p:nvPr>
        </p:nvSpPr>
        <p:spPr>
          <a:xfrm>
            <a:off x="581193" y="2228003"/>
            <a:ext cx="5422390" cy="3633047"/>
          </a:xfrm>
        </p:spPr>
        <p:txBody>
          <a:bodyPr rtlCol="0">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6188417" y="2228003"/>
            <a:ext cx="5422392" cy="3633047"/>
          </a:xfrm>
        </p:spPr>
        <p:txBody>
          <a:bodyPr rtlCol="0">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E3955445-6089-478A-9DA1-4738AC4A8C11}"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44536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ángulo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ítulo 1"/>
          <p:cNvSpPr>
            <a:spLocks noGrp="1"/>
          </p:cNvSpPr>
          <p:nvPr>
            <p:ph type="title"/>
          </p:nvPr>
        </p:nvSpPr>
        <p:spPr>
          <a:xfrm>
            <a:off x="581193" y="729658"/>
            <a:ext cx="11029616" cy="988332"/>
          </a:xfrm>
        </p:spPr>
        <p:txBody>
          <a:bodyPr rtlCol="0"/>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887219" y="2250892"/>
            <a:ext cx="5087075" cy="536005"/>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581194" y="2926052"/>
            <a:ext cx="5393100" cy="2934999"/>
          </a:xfrm>
        </p:spPr>
        <p:txBody>
          <a:bodyPr rtlCol="0" anchor="t">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hasCustomPrompt="1"/>
          </p:nvPr>
        </p:nvSpPr>
        <p:spPr>
          <a:xfrm>
            <a:off x="6523735" y="2250892"/>
            <a:ext cx="5087073" cy="553373"/>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posición de contenido 5"/>
          <p:cNvSpPr>
            <a:spLocks noGrp="1"/>
          </p:cNvSpPr>
          <p:nvPr>
            <p:ph sz="quarter" idx="4" hasCustomPrompt="1"/>
          </p:nvPr>
        </p:nvSpPr>
        <p:spPr>
          <a:xfrm>
            <a:off x="6217709" y="2926052"/>
            <a:ext cx="5393100" cy="2934999"/>
          </a:xfrm>
        </p:spPr>
        <p:txBody>
          <a:bodyPr rtlCol="0" anchor="t">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2D574B-5FDE-4FDF-8F45-99828D8C688F}"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8" name="Marcador de posición de pie de página 7"/>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9" name="Marcador de número de diapositiva 8"/>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84715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contenido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rtl="0"/>
            <a:fld id="{9CD8D479-8942-46E8-A226-A4E01F7A105C}" type="slidenum">
              <a:rPr lang="es-ES" noProof="0"/>
              <a:t>‹Nº›</a:t>
            </a:fld>
            <a:endParaRPr lang="es-ES" noProof="0" dirty="0"/>
          </a:p>
        </p:txBody>
      </p:sp>
      <p:sp>
        <p:nvSpPr>
          <p:cNvPr id="5" name="Marcador de posición de fecha 4"/>
          <p:cNvSpPr>
            <a:spLocks noGrp="1"/>
          </p:cNvSpPr>
          <p:nvPr>
            <p:ph type="dt" sz="half" idx="10"/>
          </p:nvPr>
        </p:nvSpPr>
        <p:spPr/>
        <p:txBody>
          <a:bodyPr rtlCol="0"/>
          <a:lstStyle/>
          <a:p>
            <a:pPr rtl="0"/>
            <a:fld id="{4A10DF40-6381-4575-BB53-B641DE6E80E1}" type="datetime1">
              <a:rPr lang="es-ES" noProof="0" smtClean="0"/>
              <a:t>09/11/2023</a:t>
            </a:fld>
            <a:endParaRPr lang="es-ES" noProof="0" dirty="0"/>
          </a:p>
        </p:txBody>
      </p:sp>
      <p:sp>
        <p:nvSpPr>
          <p:cNvPr id="6" name="Marcador de posición de pie de página 5"/>
          <p:cNvSpPr>
            <a:spLocks noGrp="1"/>
          </p:cNvSpPr>
          <p:nvPr>
            <p:ph type="ftr" sz="quarter" idx="11"/>
          </p:nvPr>
        </p:nvSpPr>
        <p:spPr/>
        <p:txBody>
          <a:bodyPr rtlCol="0"/>
          <a:lstStyle>
            <a:lvl1pPr>
              <a:defRPr/>
            </a:lvl1pPr>
          </a:lstStyle>
          <a:p>
            <a:pPr rtl="0"/>
            <a:r>
              <a:rPr lang="es-ES" noProof="0" dirty="0"/>
              <a:t>Agregar un pie de página</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3" name="Marcador de posición de fecha 2"/>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5C9631C6-D8ED-4343-819F-B7AEF7D4E056}"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4" name="Marcador de posición de pie de página 3"/>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número de diapositiva 4"/>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7" name="Rectángulo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ítulo 1"/>
          <p:cNvSpPr>
            <a:spLocks noGrp="1"/>
          </p:cNvSpPr>
          <p:nvPr>
            <p:ph type="title"/>
          </p:nvPr>
        </p:nvSpPr>
        <p:spPr>
          <a:xfrm>
            <a:off x="575894" y="729658"/>
            <a:ext cx="11029616" cy="988332"/>
          </a:xfrm>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306163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146FA238-7AE4-47C1-BF2A-706B9C8FFAA8}"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3" name="Marcador de posición de pie de página 2"/>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4" name="Marcador de número de diapositiva 3"/>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48171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ángulo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5262296"/>
            <a:ext cx="4909445" cy="689514"/>
          </a:xfrm>
        </p:spPr>
        <p:txBody>
          <a:bodyPr rtlCol="0" anchor="ctr"/>
          <a:lstStyle>
            <a:lvl1pPr algn="l">
              <a:defRPr sz="2000" b="0">
                <a:solidFill>
                  <a:schemeClr val="accent1">
                    <a:lumMod val="75000"/>
                    <a:lumOff val="25000"/>
                  </a:schemeClr>
                </a:solidFill>
              </a:defRPr>
            </a:lvl1pPr>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a:xfrm>
            <a:off x="447816" y="601200"/>
            <a:ext cx="11292840" cy="4204800"/>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hasCustomPrompt="1"/>
          </p:nvPr>
        </p:nvSpPr>
        <p:spPr>
          <a:xfrm>
            <a:off x="5740823" y="5262296"/>
            <a:ext cx="5869987" cy="689515"/>
          </a:xfrm>
        </p:spPr>
        <p:txBody>
          <a:bodyPr rtlCol="0"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dirty="0"/>
              <a:t>Editar Estilos de texto del patrón</a:t>
            </a:r>
          </a:p>
        </p:txBody>
      </p:sp>
      <p:sp>
        <p:nvSpPr>
          <p:cNvPr id="5" name="Marcador de posición de fecha 4"/>
          <p:cNvSpPr>
            <a:spLocks noGrp="1"/>
          </p:cNvSpPr>
          <p:nvPr>
            <p:ph type="dt" sz="half" idx="10"/>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E6D5EDF-0088-49D6-AAFA-F513F5E3B893}"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41203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581193" y="4693389"/>
            <a:ext cx="11029616" cy="566738"/>
          </a:xfrm>
        </p:spPr>
        <p:txBody>
          <a:bodyPr rtlCol="0" anchor="b">
            <a:normAutofit/>
          </a:bodyPr>
          <a:lstStyle>
            <a:lvl1pPr algn="l">
              <a:defRPr sz="2400" b="0">
                <a:solidFill>
                  <a:schemeClr val="accent1"/>
                </a:solidFill>
              </a:defRPr>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447817" y="599725"/>
            <a:ext cx="1129085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4" name="Marcador de posición de texto 3"/>
          <p:cNvSpPr>
            <a:spLocks noGrp="1"/>
          </p:cNvSpPr>
          <p:nvPr>
            <p:ph type="body" sz="half" idx="2" hasCustomPrompt="1"/>
          </p:nvPr>
        </p:nvSpPr>
        <p:spPr>
          <a:xfrm>
            <a:off x="581192" y="5260127"/>
            <a:ext cx="11029617" cy="598671"/>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9E2E0ACB-2DC9-41EC-A846-D82D047DE411}"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74980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ángulo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ítulo 1"/>
          <p:cNvSpPr>
            <a:spLocks noGrp="1"/>
          </p:cNvSpPr>
          <p:nvPr>
            <p:ph type="title"/>
          </p:nvPr>
        </p:nvSpPr>
        <p:spPr>
          <a:xfrm>
            <a:off x="581192" y="702156"/>
            <a:ext cx="11029616" cy="1013800"/>
          </a:xfrm>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hasCustomPrompt="1"/>
          </p:nvPr>
        </p:nvSpPr>
        <p:spPr/>
        <p:txBody>
          <a:bodyPr vert="eaVert" rtlCol="0" anchor="t"/>
          <a:lstStyle>
            <a:lvl1pPr algn="l">
              <a:defRPr/>
            </a:lvl1pPr>
            <a:lvl2pPr algn="l">
              <a:defRPr/>
            </a:lvl2pPr>
            <a:lvl3pPr algn="l">
              <a:defRPr/>
            </a:lvl3pPr>
            <a:lvl4pPr algn="l">
              <a:defRPr/>
            </a:lvl4pPr>
            <a:lvl5pPr algn="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90FE6873-B7CD-47F1-B4BA-70026F4A4FD4}"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14642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ángulo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vertical 1"/>
          <p:cNvSpPr>
            <a:spLocks noGrp="1"/>
          </p:cNvSpPr>
          <p:nvPr>
            <p:ph type="title" orient="vert" hasCustomPrompt="1"/>
          </p:nvPr>
        </p:nvSpPr>
        <p:spPr>
          <a:xfrm>
            <a:off x="8839201" y="675726"/>
            <a:ext cx="2004164" cy="5183073"/>
          </a:xfrm>
        </p:spPr>
        <p:txBody>
          <a:bodyPr vert="eaVert" rtlCol="0"/>
          <a:lstStyle/>
          <a:p>
            <a:pPr rtl="0"/>
            <a:r>
              <a:rPr lang="es-ES" noProof="0"/>
              <a:t>Haga clic para modificar el estilo del título principal</a:t>
            </a:r>
          </a:p>
        </p:txBody>
      </p:sp>
      <p:sp>
        <p:nvSpPr>
          <p:cNvPr id="3" name="Marcador de posición de texto vertical 2"/>
          <p:cNvSpPr>
            <a:spLocks noGrp="1"/>
          </p:cNvSpPr>
          <p:nvPr>
            <p:ph type="body" orient="vert" idx="1" hasCustomPrompt="1"/>
          </p:nvPr>
        </p:nvSpPr>
        <p:spPr>
          <a:xfrm>
            <a:off x="774923" y="675726"/>
            <a:ext cx="7896279" cy="5183073"/>
          </a:xfrm>
        </p:spPr>
        <p:txBody>
          <a:bodyPr vert="eaVert" rtlCol="0" anchor="t"/>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a:xfrm>
            <a:off x="8993673" y="5956137"/>
            <a:ext cx="1328141"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6AA1814-B970-47C5-B4E1-BCA0D77E15F3}"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a:xfrm>
            <a:off x="774923" y="5951811"/>
            <a:ext cx="7896279" cy="365125"/>
          </a:xfrm>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446615" y="5956137"/>
            <a:ext cx="1164195"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72218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ángulo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ctrTitle"/>
          </p:nvPr>
        </p:nvSpPr>
        <p:spPr>
          <a:xfrm>
            <a:off x="581191" y="1020431"/>
            <a:ext cx="10993549" cy="1475013"/>
          </a:xfrm>
          <a:effectLst/>
        </p:spPr>
        <p:txBody>
          <a:bodyPr rtlCol="0" anchor="b">
            <a:normAutofit/>
          </a:bodyPr>
          <a:lstStyle>
            <a:lvl1pPr>
              <a:defRPr sz="3600">
                <a:solidFill>
                  <a:schemeClr val="accent1"/>
                </a:solidFill>
              </a:defRPr>
            </a:lvl1pPr>
          </a:lstStyle>
          <a:p>
            <a:pPr rtl="0"/>
            <a:r>
              <a:rPr lang="es-ES" noProof="0"/>
              <a:t>Haga clic para modificar el estilo de título del patrón</a:t>
            </a:r>
          </a:p>
        </p:txBody>
      </p:sp>
      <p:sp>
        <p:nvSpPr>
          <p:cNvPr id="3" name="Subtítulo 2"/>
          <p:cNvSpPr>
            <a:spLocks noGrp="1"/>
          </p:cNvSpPr>
          <p:nvPr>
            <p:ph type="subTitle" idx="1" hasCustomPrompt="1"/>
          </p:nvPr>
        </p:nvSpPr>
        <p:spPr>
          <a:xfrm>
            <a:off x="581194" y="2495445"/>
            <a:ext cx="10993546" cy="590321"/>
          </a:xfrm>
        </p:spPr>
        <p:txBody>
          <a:bodyPr rtlCol="0"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editar el estilo de subtítulo del patrón</a:t>
            </a:r>
          </a:p>
        </p:txBody>
      </p:sp>
      <p:sp>
        <p:nvSpPr>
          <p:cNvPr id="4" name="Marcador de posición de fecha 3"/>
          <p:cNvSpPr>
            <a:spLocks noGrp="1"/>
          </p:cNvSpPr>
          <p:nvPr>
            <p:ph type="dt" sz="half" idx="10"/>
          </p:nvPr>
        </p:nvSpPr>
        <p:spPr>
          <a:xfrm>
            <a:off x="7605951" y="5956137"/>
            <a:ext cx="2844800"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F3AD093-6935-4E25-8E83-BEC3D2E3622E}"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a:xfrm>
            <a:off x="581192" y="5951811"/>
            <a:ext cx="6917210" cy="365125"/>
          </a:xfrm>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558300" y="5956137"/>
            <a:ext cx="1016440"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29071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7" name="Rectángulo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702156"/>
            <a:ext cx="11029616" cy="1013800"/>
          </a:xfrm>
        </p:spPr>
        <p:txBody>
          <a:bodyPr rtlCol="0"/>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a:xfrm>
            <a:off x="581192" y="2180496"/>
            <a:ext cx="11029615" cy="3678303"/>
          </a:xfrm>
        </p:spPr>
        <p:txBody>
          <a:bodyPr rtlCol="0"/>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3ECF8AC2-1C52-4F78-88EE-331D670B19A5}"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558300" y="5956137"/>
            <a:ext cx="1052508" cy="365125"/>
          </a:xfrm>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94425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ángulo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3043910"/>
            <a:ext cx="11029615" cy="1497507"/>
          </a:xfrm>
        </p:spPr>
        <p:txBody>
          <a:bodyPr rtlCol="0" anchor="b">
            <a:normAutofit/>
          </a:bodyPr>
          <a:lstStyle>
            <a:lvl1pPr algn="l">
              <a:defRPr sz="3600" b="0" cap="all">
                <a:solidFill>
                  <a:schemeClr val="accent1"/>
                </a:solidFill>
              </a:defRPr>
            </a:lvl1pPr>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581192" y="4541417"/>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estilos de texto del patrón</a:t>
            </a:r>
          </a:p>
        </p:txBody>
      </p:sp>
      <p:sp>
        <p:nvSpPr>
          <p:cNvPr id="4" name="Marcador de posición de fecha 3"/>
          <p:cNvSpPr>
            <a:spLocks noGrp="1"/>
          </p:cNvSpPr>
          <p:nvPr>
            <p:ph type="dt" sz="half" idx="10"/>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E6CF4E9-F423-4970-91B6-143DF72FA056}"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42059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729658"/>
            <a:ext cx="11029616" cy="988332"/>
          </a:xfrm>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hasCustomPrompt="1"/>
          </p:nvPr>
        </p:nvSpPr>
        <p:spPr>
          <a:xfrm>
            <a:off x="581193" y="2228003"/>
            <a:ext cx="5422390" cy="3633047"/>
          </a:xfrm>
        </p:spPr>
        <p:txBody>
          <a:bodyPr rtlCol="0">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6188417" y="2228003"/>
            <a:ext cx="5422392" cy="3633047"/>
          </a:xfrm>
        </p:spPr>
        <p:txBody>
          <a:bodyPr rtlCol="0">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E3955445-6089-478A-9DA1-4738AC4A8C11}"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6309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el estilo de texto del patrón</a:t>
            </a:r>
          </a:p>
        </p:txBody>
      </p:sp>
      <p:sp>
        <p:nvSpPr>
          <p:cNvPr id="4" name="Marcador de posición de contenido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el estilo de texto del patrón</a:t>
            </a:r>
          </a:p>
        </p:txBody>
      </p:sp>
      <p:sp>
        <p:nvSpPr>
          <p:cNvPr id="6" name="Marcador de posición de contenido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9" name="Marcador de posición de número de diapositiva 8"/>
          <p:cNvSpPr>
            <a:spLocks noGrp="1"/>
          </p:cNvSpPr>
          <p:nvPr>
            <p:ph type="sldNum" sz="quarter" idx="12"/>
          </p:nvPr>
        </p:nvSpPr>
        <p:spPr>
          <a:xfrm>
            <a:off x="-1" y="6629400"/>
            <a:ext cx="453403" cy="228600"/>
          </a:xfrm>
        </p:spPr>
        <p:txBody>
          <a:bodyPr rtlCol="0"/>
          <a:lstStyle/>
          <a:p>
            <a:pPr rtl="0"/>
            <a:fld id="{9CD8D479-8942-46E8-A226-A4E01F7A105C}" type="slidenum">
              <a:rPr lang="es-ES" noProof="0"/>
              <a:t>‹Nº›</a:t>
            </a:fld>
            <a:endParaRPr lang="es-ES" noProof="0" dirty="0"/>
          </a:p>
        </p:txBody>
      </p:sp>
      <p:sp>
        <p:nvSpPr>
          <p:cNvPr id="7" name="Marcador de posición de fecha 6"/>
          <p:cNvSpPr>
            <a:spLocks noGrp="1"/>
          </p:cNvSpPr>
          <p:nvPr>
            <p:ph type="dt" sz="half" idx="10"/>
          </p:nvPr>
        </p:nvSpPr>
        <p:spPr/>
        <p:txBody>
          <a:bodyPr rtlCol="0"/>
          <a:lstStyle/>
          <a:p>
            <a:pPr rtl="0"/>
            <a:fld id="{0D1188A6-F960-4ED5-975C-FE039292E0F0}" type="datetime1">
              <a:rPr lang="es-ES" noProof="0" smtClean="0"/>
              <a:t>09/11/2023</a:t>
            </a:fld>
            <a:endParaRPr lang="es-ES" noProof="0" dirty="0"/>
          </a:p>
        </p:txBody>
      </p:sp>
      <p:sp>
        <p:nvSpPr>
          <p:cNvPr id="8" name="Marcador de posición de pie de página 7"/>
          <p:cNvSpPr>
            <a:spLocks noGrp="1"/>
          </p:cNvSpPr>
          <p:nvPr>
            <p:ph type="ftr" sz="quarter" idx="11"/>
          </p:nvPr>
        </p:nvSpPr>
        <p:spPr/>
        <p:txBody>
          <a:bodyPr rtlCol="0"/>
          <a:lstStyle>
            <a:lvl1pPr>
              <a:defRPr/>
            </a:lvl1pPr>
          </a:lstStyle>
          <a:p>
            <a:pPr rtl="0"/>
            <a:r>
              <a:rPr lang="es-ES" noProof="0" dirty="0"/>
              <a:t>Agregar un pie de página</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ángulo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ítulo 1"/>
          <p:cNvSpPr>
            <a:spLocks noGrp="1"/>
          </p:cNvSpPr>
          <p:nvPr>
            <p:ph type="title"/>
          </p:nvPr>
        </p:nvSpPr>
        <p:spPr>
          <a:xfrm>
            <a:off x="581193" y="729658"/>
            <a:ext cx="11029616" cy="988332"/>
          </a:xfrm>
        </p:spPr>
        <p:txBody>
          <a:bodyPr rtlCol="0"/>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887219" y="2250892"/>
            <a:ext cx="5087075" cy="536005"/>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581194" y="2926052"/>
            <a:ext cx="5393100" cy="2934999"/>
          </a:xfrm>
        </p:spPr>
        <p:txBody>
          <a:bodyPr rtlCol="0" anchor="t">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hasCustomPrompt="1"/>
          </p:nvPr>
        </p:nvSpPr>
        <p:spPr>
          <a:xfrm>
            <a:off x="6523735" y="2250892"/>
            <a:ext cx="5087073" cy="553373"/>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posición de contenido 5"/>
          <p:cNvSpPr>
            <a:spLocks noGrp="1"/>
          </p:cNvSpPr>
          <p:nvPr>
            <p:ph sz="quarter" idx="4" hasCustomPrompt="1"/>
          </p:nvPr>
        </p:nvSpPr>
        <p:spPr>
          <a:xfrm>
            <a:off x="6217709" y="2926052"/>
            <a:ext cx="5393100" cy="2934999"/>
          </a:xfrm>
        </p:spPr>
        <p:txBody>
          <a:bodyPr rtlCol="0" anchor="t">
            <a:normAutofit/>
          </a:bodyPr>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2D574B-5FDE-4FDF-8F45-99828D8C688F}"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8" name="Marcador de posición de pie de página 7"/>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9" name="Marcador de número de diapositiva 8"/>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67282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3" name="Marcador de posición de fecha 2"/>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5C9631C6-D8ED-4343-819F-B7AEF7D4E056}"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4" name="Marcador de posición de pie de página 3"/>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número de diapositiva 4"/>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7" name="Rectángulo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ítulo 1"/>
          <p:cNvSpPr>
            <a:spLocks noGrp="1"/>
          </p:cNvSpPr>
          <p:nvPr>
            <p:ph type="title"/>
          </p:nvPr>
        </p:nvSpPr>
        <p:spPr>
          <a:xfrm>
            <a:off x="575894" y="729658"/>
            <a:ext cx="11029616" cy="988332"/>
          </a:xfrm>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4074986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146FA238-7AE4-47C1-BF2A-706B9C8FFAA8}"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3" name="Marcador de posición de pie de página 2"/>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4" name="Marcador de número de diapositiva 3"/>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535567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ángulo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5262296"/>
            <a:ext cx="4909445" cy="689514"/>
          </a:xfrm>
        </p:spPr>
        <p:txBody>
          <a:bodyPr rtlCol="0" anchor="ctr"/>
          <a:lstStyle>
            <a:lvl1pPr algn="l">
              <a:defRPr sz="2000" b="0">
                <a:solidFill>
                  <a:schemeClr val="accent1">
                    <a:lumMod val="75000"/>
                    <a:lumOff val="25000"/>
                  </a:schemeClr>
                </a:solidFill>
              </a:defRPr>
            </a:lvl1pPr>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a:xfrm>
            <a:off x="447816" y="601200"/>
            <a:ext cx="11292840" cy="4204800"/>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hasCustomPrompt="1"/>
          </p:nvPr>
        </p:nvSpPr>
        <p:spPr>
          <a:xfrm>
            <a:off x="5740823" y="5262296"/>
            <a:ext cx="5869987" cy="689515"/>
          </a:xfrm>
        </p:spPr>
        <p:txBody>
          <a:bodyPr rtlCol="0"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dirty="0"/>
              <a:t>Editar Estilos de texto del patrón</a:t>
            </a:r>
          </a:p>
        </p:txBody>
      </p:sp>
      <p:sp>
        <p:nvSpPr>
          <p:cNvPr id="5" name="Marcador de posición de fecha 4"/>
          <p:cNvSpPr>
            <a:spLocks noGrp="1"/>
          </p:cNvSpPr>
          <p:nvPr>
            <p:ph type="dt" sz="half" idx="10"/>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E6D5EDF-0088-49D6-AAFA-F513F5E3B893}"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00975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581193" y="4693389"/>
            <a:ext cx="11029616" cy="566738"/>
          </a:xfrm>
        </p:spPr>
        <p:txBody>
          <a:bodyPr rtlCol="0" anchor="b">
            <a:normAutofit/>
          </a:bodyPr>
          <a:lstStyle>
            <a:lvl1pPr algn="l">
              <a:defRPr sz="2400" b="0">
                <a:solidFill>
                  <a:schemeClr val="accent1"/>
                </a:solidFill>
              </a:defRPr>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447817" y="599725"/>
            <a:ext cx="1129085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4" name="Marcador de posición de texto 3"/>
          <p:cNvSpPr>
            <a:spLocks noGrp="1"/>
          </p:cNvSpPr>
          <p:nvPr>
            <p:ph type="body" sz="half" idx="2" hasCustomPrompt="1"/>
          </p:nvPr>
        </p:nvSpPr>
        <p:spPr>
          <a:xfrm>
            <a:off x="581192" y="5260127"/>
            <a:ext cx="11029617" cy="598671"/>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9E2E0ACB-2DC9-41EC-A846-D82D047DE411}"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pie de página 5"/>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7" name="Marcador de posición de número de diapositiva 6"/>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02737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ángulo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ítulo 1"/>
          <p:cNvSpPr>
            <a:spLocks noGrp="1"/>
          </p:cNvSpPr>
          <p:nvPr>
            <p:ph type="title"/>
          </p:nvPr>
        </p:nvSpPr>
        <p:spPr>
          <a:xfrm>
            <a:off x="581192" y="702156"/>
            <a:ext cx="11029616" cy="1013800"/>
          </a:xfrm>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hasCustomPrompt="1"/>
          </p:nvPr>
        </p:nvSpPr>
        <p:spPr/>
        <p:txBody>
          <a:bodyPr vert="eaVert" rtlCol="0" anchor="t"/>
          <a:lstStyle>
            <a:lvl1pPr algn="l">
              <a:defRPr/>
            </a:lvl1pPr>
            <a:lvl2pPr algn="l">
              <a:defRPr/>
            </a:lvl2pPr>
            <a:lvl3pPr algn="l">
              <a:defRPr/>
            </a:lvl3pPr>
            <a:lvl4pPr algn="l">
              <a:defRPr/>
            </a:lvl4pPr>
            <a:lvl5pPr algn="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90FE6873-B7CD-47F1-B4BA-70026F4A4FD4}"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824031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ángulo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vertical 1"/>
          <p:cNvSpPr>
            <a:spLocks noGrp="1"/>
          </p:cNvSpPr>
          <p:nvPr>
            <p:ph type="title" orient="vert" hasCustomPrompt="1"/>
          </p:nvPr>
        </p:nvSpPr>
        <p:spPr>
          <a:xfrm>
            <a:off x="8839201" y="675726"/>
            <a:ext cx="2004164" cy="5183073"/>
          </a:xfrm>
        </p:spPr>
        <p:txBody>
          <a:bodyPr vert="eaVert" rtlCol="0"/>
          <a:lstStyle/>
          <a:p>
            <a:pPr rtl="0"/>
            <a:r>
              <a:rPr lang="es-ES" noProof="0"/>
              <a:t>Haga clic para modificar el estilo del título principal</a:t>
            </a:r>
          </a:p>
        </p:txBody>
      </p:sp>
      <p:sp>
        <p:nvSpPr>
          <p:cNvPr id="3" name="Marcador de posición de texto vertical 2"/>
          <p:cNvSpPr>
            <a:spLocks noGrp="1"/>
          </p:cNvSpPr>
          <p:nvPr>
            <p:ph type="body" orient="vert" idx="1" hasCustomPrompt="1"/>
          </p:nvPr>
        </p:nvSpPr>
        <p:spPr>
          <a:xfrm>
            <a:off x="774923" y="675726"/>
            <a:ext cx="7896279" cy="5183073"/>
          </a:xfrm>
        </p:spPr>
        <p:txBody>
          <a:bodyPr vert="eaVert" rtlCol="0" anchor="t"/>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a:xfrm>
            <a:off x="8993673" y="5956137"/>
            <a:ext cx="1328141"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6AA1814-B970-47C5-B4E1-BCA0D77E15F3}" type="datetime1">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11"/>
          </p:nvPr>
        </p:nvSpPr>
        <p:spPr>
          <a:xfrm>
            <a:off x="774923" y="5951811"/>
            <a:ext cx="7896279" cy="365125"/>
          </a:xfrm>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12"/>
          </p:nvPr>
        </p:nvSpPr>
        <p:spPr>
          <a:xfrm>
            <a:off x="10446615" y="5956137"/>
            <a:ext cx="1164195" cy="365125"/>
          </a:xfrm>
        </p:spPr>
        <p:txBody>
          <a:bodyPr rtlCol="0"/>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11998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 name="Google Shape;11;p2"/>
          <p:cNvSpPr/>
          <p:nvPr/>
        </p:nvSpPr>
        <p:spPr>
          <a:xfrm>
            <a:off x="772000" y="2560600"/>
            <a:ext cx="72400" cy="1589200"/>
          </a:xfrm>
          <a:prstGeom prst="rect">
            <a:avLst/>
          </a:prstGeom>
          <a:solidFill>
            <a:srgbClr val="FFFFFF"/>
          </a:solidFill>
          <a:ln>
            <a:noFill/>
          </a:ln>
        </p:spPr>
        <p:txBody>
          <a:bodyPr spcFirstLastPara="1" wrap="square" lIns="99044" tIns="99044" rIns="99044" bIns="99044" anchor="ctr" anchorCtr="0">
            <a:noAutofit/>
          </a:bodyPr>
          <a:lstStyle/>
          <a:p>
            <a:pPr marL="0" marR="0" lvl="0" indent="0" algn="l" defTabSz="1038977" rtl="0" eaLnBrk="1" fontAlgn="auto" latinLnBrk="0" hangingPunct="1">
              <a:lnSpc>
                <a:spcPct val="100000"/>
              </a:lnSpc>
              <a:spcBef>
                <a:spcPts val="0"/>
              </a:spcBef>
              <a:spcAft>
                <a:spcPts val="0"/>
              </a:spcAft>
              <a:buClrTx/>
              <a:buSzTx/>
              <a:buFontTx/>
              <a:buNone/>
              <a:tabLst/>
              <a:defRPr/>
            </a:pPr>
            <a:endParaRPr kumimoji="0" sz="1951" b="0" i="0" u="none" strike="noStrike" kern="1200" cap="none" spc="0" normalizeH="0" baseline="0" noProof="0">
              <a:ln>
                <a:noFill/>
              </a:ln>
              <a:solidFill>
                <a:srgbClr val="FFFFFF"/>
              </a:solidFill>
              <a:effectLst/>
              <a:uLnTx/>
              <a:uFillTx/>
              <a:latin typeface="Arial"/>
              <a:ea typeface="+mn-ea"/>
              <a:cs typeface="+mn-cs"/>
            </a:endParaRPr>
          </a:p>
        </p:txBody>
      </p:sp>
      <p:sp>
        <p:nvSpPr>
          <p:cNvPr id="12" name="Google Shape;12;p2"/>
          <p:cNvSpPr txBox="1">
            <a:spLocks noGrp="1"/>
          </p:cNvSpPr>
          <p:nvPr>
            <p:ph type="ctrTitle"/>
          </p:nvPr>
        </p:nvSpPr>
        <p:spPr>
          <a:xfrm>
            <a:off x="914400" y="2554167"/>
            <a:ext cx="7216400" cy="15464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4800"/>
              <a:buNone/>
              <a:defRPr sz="5200">
                <a:solidFill>
                  <a:srgbClr val="FFFFFF"/>
                </a:solidFill>
              </a:defRPr>
            </a:lvl1pPr>
            <a:lvl2pPr lvl="1">
              <a:spcBef>
                <a:spcPts val="0"/>
              </a:spcBef>
              <a:spcAft>
                <a:spcPts val="0"/>
              </a:spcAft>
              <a:buClr>
                <a:srgbClr val="FFFFFF"/>
              </a:buClr>
              <a:buSzPts val="4800"/>
              <a:buNone/>
              <a:defRPr sz="5200">
                <a:solidFill>
                  <a:srgbClr val="FFFFFF"/>
                </a:solidFill>
              </a:defRPr>
            </a:lvl2pPr>
            <a:lvl3pPr lvl="2">
              <a:spcBef>
                <a:spcPts val="0"/>
              </a:spcBef>
              <a:spcAft>
                <a:spcPts val="0"/>
              </a:spcAft>
              <a:buClr>
                <a:srgbClr val="FFFFFF"/>
              </a:buClr>
              <a:buSzPts val="4800"/>
              <a:buNone/>
              <a:defRPr sz="5200">
                <a:solidFill>
                  <a:srgbClr val="FFFFFF"/>
                </a:solidFill>
              </a:defRPr>
            </a:lvl3pPr>
            <a:lvl4pPr lvl="3">
              <a:spcBef>
                <a:spcPts val="0"/>
              </a:spcBef>
              <a:spcAft>
                <a:spcPts val="0"/>
              </a:spcAft>
              <a:buClr>
                <a:srgbClr val="FFFFFF"/>
              </a:buClr>
              <a:buSzPts val="4800"/>
              <a:buNone/>
              <a:defRPr sz="5200">
                <a:solidFill>
                  <a:srgbClr val="FFFFFF"/>
                </a:solidFill>
              </a:defRPr>
            </a:lvl4pPr>
            <a:lvl5pPr lvl="4">
              <a:spcBef>
                <a:spcPts val="0"/>
              </a:spcBef>
              <a:spcAft>
                <a:spcPts val="0"/>
              </a:spcAft>
              <a:buClr>
                <a:srgbClr val="FFFFFF"/>
              </a:buClr>
              <a:buSzPts val="4800"/>
              <a:buNone/>
              <a:defRPr sz="5200">
                <a:solidFill>
                  <a:srgbClr val="FFFFFF"/>
                </a:solidFill>
              </a:defRPr>
            </a:lvl5pPr>
            <a:lvl6pPr lvl="5">
              <a:spcBef>
                <a:spcPts val="0"/>
              </a:spcBef>
              <a:spcAft>
                <a:spcPts val="0"/>
              </a:spcAft>
              <a:buClr>
                <a:srgbClr val="FFFFFF"/>
              </a:buClr>
              <a:buSzPts val="4800"/>
              <a:buNone/>
              <a:defRPr sz="5200">
                <a:solidFill>
                  <a:srgbClr val="FFFFFF"/>
                </a:solidFill>
              </a:defRPr>
            </a:lvl6pPr>
            <a:lvl7pPr lvl="6">
              <a:spcBef>
                <a:spcPts val="0"/>
              </a:spcBef>
              <a:spcAft>
                <a:spcPts val="0"/>
              </a:spcAft>
              <a:buClr>
                <a:srgbClr val="FFFFFF"/>
              </a:buClr>
              <a:buSzPts val="4800"/>
              <a:buNone/>
              <a:defRPr sz="5200">
                <a:solidFill>
                  <a:srgbClr val="FFFFFF"/>
                </a:solidFill>
              </a:defRPr>
            </a:lvl7pPr>
            <a:lvl8pPr lvl="7">
              <a:spcBef>
                <a:spcPts val="0"/>
              </a:spcBef>
              <a:spcAft>
                <a:spcPts val="0"/>
              </a:spcAft>
              <a:buClr>
                <a:srgbClr val="FFFFFF"/>
              </a:buClr>
              <a:buSzPts val="4800"/>
              <a:buNone/>
              <a:defRPr sz="5200">
                <a:solidFill>
                  <a:srgbClr val="FFFFFF"/>
                </a:solidFill>
              </a:defRPr>
            </a:lvl8pPr>
            <a:lvl9pPr lvl="8">
              <a:spcBef>
                <a:spcPts val="0"/>
              </a:spcBef>
              <a:spcAft>
                <a:spcPts val="0"/>
              </a:spcAft>
              <a:buClr>
                <a:srgbClr val="FFFFFF"/>
              </a:buClr>
              <a:buSzPts val="4800"/>
              <a:buNone/>
              <a:defRPr sz="5200">
                <a:solidFill>
                  <a:srgbClr val="FFFFFF"/>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2299288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5" name="Google Shape;15;p3"/>
          <p:cNvSpPr/>
          <p:nvPr/>
        </p:nvSpPr>
        <p:spPr>
          <a:xfrm>
            <a:off x="772000" y="2296000"/>
            <a:ext cx="72400" cy="1817600"/>
          </a:xfrm>
          <a:prstGeom prst="rect">
            <a:avLst/>
          </a:prstGeom>
          <a:solidFill>
            <a:srgbClr val="FFFFFF"/>
          </a:solidFill>
          <a:ln>
            <a:noFill/>
          </a:ln>
        </p:spPr>
        <p:txBody>
          <a:bodyPr spcFirstLastPara="1" wrap="square" lIns="99044" tIns="99044" rIns="99044" bIns="99044" anchor="ctr" anchorCtr="0">
            <a:noAutofit/>
          </a:bodyPr>
          <a:lstStyle/>
          <a:p>
            <a:pPr marL="0" marR="0" lvl="0" indent="0" algn="l" defTabSz="1038977" rtl="0" eaLnBrk="1" fontAlgn="auto" latinLnBrk="0" hangingPunct="1">
              <a:lnSpc>
                <a:spcPct val="100000"/>
              </a:lnSpc>
              <a:spcBef>
                <a:spcPts val="0"/>
              </a:spcBef>
              <a:spcAft>
                <a:spcPts val="0"/>
              </a:spcAft>
              <a:buClrTx/>
              <a:buSzTx/>
              <a:buFontTx/>
              <a:buNone/>
              <a:tabLst/>
              <a:defRPr/>
            </a:pPr>
            <a:endParaRPr kumimoji="0" sz="1951" b="0" i="0" u="none" strike="noStrike" kern="1200" cap="none" spc="0" normalizeH="0" baseline="0" noProof="0">
              <a:ln>
                <a:noFill/>
              </a:ln>
              <a:solidFill>
                <a:srgbClr val="FFFFFF"/>
              </a:solidFill>
              <a:effectLst/>
              <a:uLnTx/>
              <a:uFillTx/>
              <a:latin typeface="Arial"/>
              <a:ea typeface="+mn-ea"/>
              <a:cs typeface="+mn-cs"/>
            </a:endParaRPr>
          </a:p>
        </p:txBody>
      </p:sp>
      <p:sp>
        <p:nvSpPr>
          <p:cNvPr id="16" name="Google Shape;16;p3"/>
          <p:cNvSpPr txBox="1">
            <a:spLocks noGrp="1"/>
          </p:cNvSpPr>
          <p:nvPr>
            <p:ph type="ctrTitle"/>
          </p:nvPr>
        </p:nvSpPr>
        <p:spPr>
          <a:xfrm>
            <a:off x="1101801" y="2025633"/>
            <a:ext cx="6184400" cy="15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900">
                <a:solidFill>
                  <a:srgbClr val="FFFFFF"/>
                </a:solidFill>
              </a:defRPr>
            </a:lvl1pPr>
            <a:lvl2pPr lvl="1" rtl="0">
              <a:spcBef>
                <a:spcPts val="0"/>
              </a:spcBef>
              <a:spcAft>
                <a:spcPts val="0"/>
              </a:spcAft>
              <a:buClr>
                <a:srgbClr val="FFFFFF"/>
              </a:buClr>
              <a:buSzPts val="3600"/>
              <a:buNone/>
              <a:defRPr sz="3900">
                <a:solidFill>
                  <a:srgbClr val="FFFFFF"/>
                </a:solidFill>
              </a:defRPr>
            </a:lvl2pPr>
            <a:lvl3pPr lvl="2" rtl="0">
              <a:spcBef>
                <a:spcPts val="0"/>
              </a:spcBef>
              <a:spcAft>
                <a:spcPts val="0"/>
              </a:spcAft>
              <a:buClr>
                <a:srgbClr val="FFFFFF"/>
              </a:buClr>
              <a:buSzPts val="3600"/>
              <a:buNone/>
              <a:defRPr sz="3900">
                <a:solidFill>
                  <a:srgbClr val="FFFFFF"/>
                </a:solidFill>
              </a:defRPr>
            </a:lvl3pPr>
            <a:lvl4pPr lvl="3" rtl="0">
              <a:spcBef>
                <a:spcPts val="0"/>
              </a:spcBef>
              <a:spcAft>
                <a:spcPts val="0"/>
              </a:spcAft>
              <a:buClr>
                <a:srgbClr val="FFFFFF"/>
              </a:buClr>
              <a:buSzPts val="3600"/>
              <a:buNone/>
              <a:defRPr sz="3900">
                <a:solidFill>
                  <a:srgbClr val="FFFFFF"/>
                </a:solidFill>
              </a:defRPr>
            </a:lvl4pPr>
            <a:lvl5pPr lvl="4" rtl="0">
              <a:spcBef>
                <a:spcPts val="0"/>
              </a:spcBef>
              <a:spcAft>
                <a:spcPts val="0"/>
              </a:spcAft>
              <a:buClr>
                <a:srgbClr val="FFFFFF"/>
              </a:buClr>
              <a:buSzPts val="3600"/>
              <a:buNone/>
              <a:defRPr sz="3900">
                <a:solidFill>
                  <a:srgbClr val="FFFFFF"/>
                </a:solidFill>
              </a:defRPr>
            </a:lvl5pPr>
            <a:lvl6pPr lvl="5" rtl="0">
              <a:spcBef>
                <a:spcPts val="0"/>
              </a:spcBef>
              <a:spcAft>
                <a:spcPts val="0"/>
              </a:spcAft>
              <a:buClr>
                <a:srgbClr val="FFFFFF"/>
              </a:buClr>
              <a:buSzPts val="3600"/>
              <a:buNone/>
              <a:defRPr sz="3900">
                <a:solidFill>
                  <a:srgbClr val="FFFFFF"/>
                </a:solidFill>
              </a:defRPr>
            </a:lvl6pPr>
            <a:lvl7pPr lvl="6" rtl="0">
              <a:spcBef>
                <a:spcPts val="0"/>
              </a:spcBef>
              <a:spcAft>
                <a:spcPts val="0"/>
              </a:spcAft>
              <a:buClr>
                <a:srgbClr val="FFFFFF"/>
              </a:buClr>
              <a:buSzPts val="3600"/>
              <a:buNone/>
              <a:defRPr sz="3900">
                <a:solidFill>
                  <a:srgbClr val="FFFFFF"/>
                </a:solidFill>
              </a:defRPr>
            </a:lvl7pPr>
            <a:lvl8pPr lvl="7" rtl="0">
              <a:spcBef>
                <a:spcPts val="0"/>
              </a:spcBef>
              <a:spcAft>
                <a:spcPts val="0"/>
              </a:spcAft>
              <a:buClr>
                <a:srgbClr val="FFFFFF"/>
              </a:buClr>
              <a:buSzPts val="3600"/>
              <a:buNone/>
              <a:defRPr sz="3900">
                <a:solidFill>
                  <a:srgbClr val="FFFFFF"/>
                </a:solidFill>
              </a:defRPr>
            </a:lvl8pPr>
            <a:lvl9pPr lvl="8" rtl="0">
              <a:spcBef>
                <a:spcPts val="0"/>
              </a:spcBef>
              <a:spcAft>
                <a:spcPts val="0"/>
              </a:spcAft>
              <a:buClr>
                <a:srgbClr val="FFFFFF"/>
              </a:buClr>
              <a:buSzPts val="3600"/>
              <a:buNone/>
              <a:defRPr sz="3900">
                <a:solidFill>
                  <a:srgbClr val="FFFFFF"/>
                </a:solidFill>
              </a:defRPr>
            </a:lvl9pPr>
          </a:lstStyle>
          <a:p>
            <a:r>
              <a:rPr lang="es-ES"/>
              <a:t>Haga clic para modificar el estilo de título del patrón</a:t>
            </a:r>
            <a:endParaRPr/>
          </a:p>
        </p:txBody>
      </p:sp>
      <p:sp>
        <p:nvSpPr>
          <p:cNvPr id="17" name="Google Shape;17;p3"/>
          <p:cNvSpPr txBox="1">
            <a:spLocks noGrp="1"/>
          </p:cNvSpPr>
          <p:nvPr>
            <p:ph type="subTitle" idx="1"/>
          </p:nvPr>
        </p:nvSpPr>
        <p:spPr>
          <a:xfrm>
            <a:off x="1101800" y="3685133"/>
            <a:ext cx="101760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a:solidFill>
                  <a:srgbClr val="000000"/>
                </a:solidFill>
              </a:defRPr>
            </a:lvl1pPr>
            <a:lvl2pPr lvl="1" rtl="0">
              <a:spcBef>
                <a:spcPts val="0"/>
              </a:spcBef>
              <a:spcAft>
                <a:spcPts val="0"/>
              </a:spcAft>
              <a:buClr>
                <a:srgbClr val="000000"/>
              </a:buClr>
              <a:buSzPts val="3000"/>
              <a:buNone/>
              <a:defRPr sz="3251">
                <a:solidFill>
                  <a:srgbClr val="000000"/>
                </a:solidFill>
              </a:defRPr>
            </a:lvl2pPr>
            <a:lvl3pPr lvl="2" rtl="0">
              <a:spcBef>
                <a:spcPts val="0"/>
              </a:spcBef>
              <a:spcAft>
                <a:spcPts val="0"/>
              </a:spcAft>
              <a:buClr>
                <a:srgbClr val="000000"/>
              </a:buClr>
              <a:buSzPts val="3000"/>
              <a:buNone/>
              <a:defRPr sz="3251">
                <a:solidFill>
                  <a:srgbClr val="000000"/>
                </a:solidFill>
              </a:defRPr>
            </a:lvl3pPr>
            <a:lvl4pPr lvl="3" rtl="0">
              <a:spcBef>
                <a:spcPts val="0"/>
              </a:spcBef>
              <a:spcAft>
                <a:spcPts val="0"/>
              </a:spcAft>
              <a:buClr>
                <a:srgbClr val="000000"/>
              </a:buClr>
              <a:buSzPts val="3000"/>
              <a:buNone/>
              <a:defRPr sz="3251">
                <a:solidFill>
                  <a:srgbClr val="000000"/>
                </a:solidFill>
              </a:defRPr>
            </a:lvl4pPr>
            <a:lvl5pPr lvl="4" rtl="0">
              <a:spcBef>
                <a:spcPts val="0"/>
              </a:spcBef>
              <a:spcAft>
                <a:spcPts val="0"/>
              </a:spcAft>
              <a:buClr>
                <a:srgbClr val="000000"/>
              </a:buClr>
              <a:buSzPts val="3000"/>
              <a:buNone/>
              <a:defRPr sz="3251">
                <a:solidFill>
                  <a:srgbClr val="000000"/>
                </a:solidFill>
              </a:defRPr>
            </a:lvl5pPr>
            <a:lvl6pPr lvl="5" rtl="0">
              <a:spcBef>
                <a:spcPts val="0"/>
              </a:spcBef>
              <a:spcAft>
                <a:spcPts val="0"/>
              </a:spcAft>
              <a:buClr>
                <a:srgbClr val="000000"/>
              </a:buClr>
              <a:buSzPts val="3000"/>
              <a:buNone/>
              <a:defRPr sz="3251">
                <a:solidFill>
                  <a:srgbClr val="000000"/>
                </a:solidFill>
              </a:defRPr>
            </a:lvl6pPr>
            <a:lvl7pPr lvl="6" rtl="0">
              <a:spcBef>
                <a:spcPts val="0"/>
              </a:spcBef>
              <a:spcAft>
                <a:spcPts val="0"/>
              </a:spcAft>
              <a:buClr>
                <a:srgbClr val="000000"/>
              </a:buClr>
              <a:buSzPts val="3000"/>
              <a:buNone/>
              <a:defRPr sz="3251">
                <a:solidFill>
                  <a:srgbClr val="000000"/>
                </a:solidFill>
              </a:defRPr>
            </a:lvl7pPr>
            <a:lvl8pPr lvl="7" rtl="0">
              <a:spcBef>
                <a:spcPts val="0"/>
              </a:spcBef>
              <a:spcAft>
                <a:spcPts val="0"/>
              </a:spcAft>
              <a:buClr>
                <a:srgbClr val="000000"/>
              </a:buClr>
              <a:buSzPts val="3000"/>
              <a:buNone/>
              <a:defRPr sz="3251">
                <a:solidFill>
                  <a:srgbClr val="000000"/>
                </a:solidFill>
              </a:defRPr>
            </a:lvl8pPr>
            <a:lvl9pPr lvl="8" rtl="0">
              <a:spcBef>
                <a:spcPts val="0"/>
              </a:spcBef>
              <a:spcAft>
                <a:spcPts val="0"/>
              </a:spcAft>
              <a:buClr>
                <a:srgbClr val="000000"/>
              </a:buClr>
              <a:buSzPts val="3000"/>
              <a:buNone/>
              <a:defRPr sz="3251">
                <a:solidFill>
                  <a:srgbClr val="000000"/>
                </a:solidFill>
              </a:defRPr>
            </a:lvl9pPr>
          </a:lstStyle>
          <a:p>
            <a:r>
              <a:rPr lang="es-ES"/>
              <a:t>Haga clic para modificar el estilo de subtítulo del patrón</a:t>
            </a:r>
            <a:endParaRPr/>
          </a:p>
        </p:txBody>
      </p:sp>
      <p:sp>
        <p:nvSpPr>
          <p:cNvPr id="18" name="Google Shape;18;p3"/>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038977"/>
            <a:fld id="{82155CDE-3497-4195-88A3-AF7577AE0143}" type="slidenum">
              <a:rPr lang="es-EC" smtClean="0"/>
              <a:pPr defTabSz="1038977"/>
              <a:t>‹Nº›</a:t>
            </a:fld>
            <a:endParaRPr lang="es-EC" dirty="0"/>
          </a:p>
        </p:txBody>
      </p:sp>
    </p:spTree>
    <p:extLst>
      <p:ext uri="{BB962C8B-B14F-4D97-AF65-F5344CB8AC3E}">
        <p14:creationId xmlns:p14="http://schemas.microsoft.com/office/powerpoint/2010/main" val="4252133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
        <p:cNvGrpSpPr/>
        <p:nvPr/>
      </p:nvGrpSpPr>
      <p:grpSpPr>
        <a:xfrm>
          <a:off x="0" y="0"/>
          <a:ext cx="0" cy="0"/>
          <a:chOff x="0" y="0"/>
          <a:chExt cx="0" cy="0"/>
        </a:xfrm>
      </p:grpSpPr>
      <p:sp>
        <p:nvSpPr>
          <p:cNvPr id="21" name="Google Shape;21;p4"/>
          <p:cNvSpPr txBox="1">
            <a:spLocks noGrp="1"/>
          </p:cNvSpPr>
          <p:nvPr>
            <p:ph type="body" idx="1"/>
          </p:nvPr>
        </p:nvSpPr>
        <p:spPr>
          <a:xfrm>
            <a:off x="1681401" y="1410867"/>
            <a:ext cx="7206000" cy="3659200"/>
          </a:xfrm>
          <a:prstGeom prst="rect">
            <a:avLst/>
          </a:prstGeom>
        </p:spPr>
        <p:txBody>
          <a:bodyPr spcFirstLastPara="1" wrap="square" lIns="91425" tIns="91425" rIns="91425" bIns="91425" anchor="t" anchorCtr="0">
            <a:noAutofit/>
          </a:bodyPr>
          <a:lstStyle>
            <a:lvl1pPr marL="495273" lvl="0" indent="-453999" rtl="0">
              <a:spcBef>
                <a:spcPts val="651"/>
              </a:spcBef>
              <a:spcAft>
                <a:spcPts val="0"/>
              </a:spcAft>
              <a:buClr>
                <a:srgbClr val="FFFFFF"/>
              </a:buClr>
              <a:buSzPts val="3000"/>
              <a:buChar char="▪"/>
              <a:defRPr sz="3251" i="1">
                <a:solidFill>
                  <a:srgbClr val="FFFFFF"/>
                </a:solidFill>
              </a:defRPr>
            </a:lvl1pPr>
            <a:lvl2pPr marL="990546" lvl="1" indent="-453999" rtl="0">
              <a:spcBef>
                <a:spcPts val="0"/>
              </a:spcBef>
              <a:spcAft>
                <a:spcPts val="0"/>
              </a:spcAft>
              <a:buClr>
                <a:srgbClr val="FFFFFF"/>
              </a:buClr>
              <a:buSzPts val="3000"/>
              <a:buChar char="▫"/>
              <a:defRPr sz="3251" i="1">
                <a:solidFill>
                  <a:srgbClr val="FFFFFF"/>
                </a:solidFill>
              </a:defRPr>
            </a:lvl2pPr>
            <a:lvl3pPr marL="1485818" lvl="2" indent="-453999" rtl="0">
              <a:spcBef>
                <a:spcPts val="0"/>
              </a:spcBef>
              <a:spcAft>
                <a:spcPts val="0"/>
              </a:spcAft>
              <a:buClr>
                <a:srgbClr val="FFFFFF"/>
              </a:buClr>
              <a:buSzPts val="3000"/>
              <a:buChar char="▸"/>
              <a:defRPr sz="3251" i="1">
                <a:solidFill>
                  <a:srgbClr val="FFFFFF"/>
                </a:solidFill>
              </a:defRPr>
            </a:lvl3pPr>
            <a:lvl4pPr marL="1981089" lvl="3" indent="-453999" rtl="0">
              <a:spcBef>
                <a:spcPts val="0"/>
              </a:spcBef>
              <a:spcAft>
                <a:spcPts val="0"/>
              </a:spcAft>
              <a:buClr>
                <a:srgbClr val="FFFFFF"/>
              </a:buClr>
              <a:buSzPts val="3000"/>
              <a:buChar char="▹"/>
              <a:defRPr sz="3251" i="1">
                <a:solidFill>
                  <a:srgbClr val="FFFFFF"/>
                </a:solidFill>
              </a:defRPr>
            </a:lvl4pPr>
            <a:lvl5pPr marL="2476362" lvl="4" indent="-453999" rtl="0">
              <a:spcBef>
                <a:spcPts val="0"/>
              </a:spcBef>
              <a:spcAft>
                <a:spcPts val="0"/>
              </a:spcAft>
              <a:buClr>
                <a:srgbClr val="FFFFFF"/>
              </a:buClr>
              <a:buSzPts val="3000"/>
              <a:buChar char="▹"/>
              <a:defRPr sz="3251" i="1">
                <a:solidFill>
                  <a:srgbClr val="FFFFFF"/>
                </a:solidFill>
              </a:defRPr>
            </a:lvl5pPr>
            <a:lvl6pPr marL="2971635" lvl="5" indent="-453999" rtl="0">
              <a:spcBef>
                <a:spcPts val="0"/>
              </a:spcBef>
              <a:spcAft>
                <a:spcPts val="0"/>
              </a:spcAft>
              <a:buClr>
                <a:srgbClr val="FFFFFF"/>
              </a:buClr>
              <a:buSzPts val="3000"/>
              <a:buChar char="▹"/>
              <a:defRPr sz="3251" i="1">
                <a:solidFill>
                  <a:srgbClr val="FFFFFF"/>
                </a:solidFill>
              </a:defRPr>
            </a:lvl6pPr>
            <a:lvl7pPr marL="3466907" lvl="6" indent="-453999" rtl="0">
              <a:spcBef>
                <a:spcPts val="0"/>
              </a:spcBef>
              <a:spcAft>
                <a:spcPts val="0"/>
              </a:spcAft>
              <a:buClr>
                <a:srgbClr val="FFFFFF"/>
              </a:buClr>
              <a:buSzPts val="3000"/>
              <a:buChar char="▹"/>
              <a:defRPr sz="3251" i="1">
                <a:solidFill>
                  <a:srgbClr val="FFFFFF"/>
                </a:solidFill>
              </a:defRPr>
            </a:lvl7pPr>
            <a:lvl8pPr marL="3962180" lvl="7" indent="-453999" rtl="0">
              <a:spcBef>
                <a:spcPts val="0"/>
              </a:spcBef>
              <a:spcAft>
                <a:spcPts val="0"/>
              </a:spcAft>
              <a:buClr>
                <a:srgbClr val="FFFFFF"/>
              </a:buClr>
              <a:buSzPts val="3000"/>
              <a:buChar char="▹"/>
              <a:defRPr sz="3251" i="1">
                <a:solidFill>
                  <a:srgbClr val="FFFFFF"/>
                </a:solidFill>
              </a:defRPr>
            </a:lvl8pPr>
            <a:lvl9pPr marL="4457451" lvl="8" indent="-453999">
              <a:spcBef>
                <a:spcPts val="0"/>
              </a:spcBef>
              <a:spcAft>
                <a:spcPts val="0"/>
              </a:spcAft>
              <a:buClr>
                <a:srgbClr val="FFFFFF"/>
              </a:buClr>
              <a:buSzPts val="3000"/>
              <a:buChar char="▹"/>
              <a:defRPr sz="3251" i="1">
                <a:solidFill>
                  <a:srgbClr val="FFFFFF"/>
                </a:solidFill>
              </a:defRPr>
            </a:lvl9pPr>
          </a:lstStyle>
          <a:p>
            <a:pPr lvl="0"/>
            <a:r>
              <a:rPr lang="es-ES" dirty="0"/>
              <a:t>Haga clic para modificar el estilo de texto del patrón</a:t>
            </a:r>
          </a:p>
        </p:txBody>
      </p:sp>
      <p:sp>
        <p:nvSpPr>
          <p:cNvPr id="22" name="Google Shape;22;p4"/>
          <p:cNvSpPr txBox="1"/>
          <p:nvPr/>
        </p:nvSpPr>
        <p:spPr>
          <a:xfrm>
            <a:off x="586497" y="989792"/>
            <a:ext cx="2609600" cy="871600"/>
          </a:xfrm>
          <a:prstGeom prst="rect">
            <a:avLst/>
          </a:prstGeom>
          <a:noFill/>
          <a:ln>
            <a:noFill/>
          </a:ln>
        </p:spPr>
        <p:txBody>
          <a:bodyPr spcFirstLastPara="1" wrap="square" lIns="99044" tIns="99044" rIns="99044" bIns="99044" anchor="t" anchorCtr="0">
            <a:noAutofit/>
          </a:bodyPr>
          <a:lstStyle/>
          <a:p>
            <a:pPr marL="0" marR="0" lvl="0" indent="0" algn="l" defTabSz="1038977" rtl="0" eaLnBrk="1" fontAlgn="auto" latinLnBrk="0" hangingPunct="1">
              <a:lnSpc>
                <a:spcPct val="100000"/>
              </a:lnSpc>
              <a:spcBef>
                <a:spcPts val="0"/>
              </a:spcBef>
              <a:spcAft>
                <a:spcPts val="0"/>
              </a:spcAft>
              <a:buClrTx/>
              <a:buSzTx/>
              <a:buFontTx/>
              <a:buNone/>
              <a:tabLst/>
              <a:defRPr/>
            </a:pPr>
            <a:r>
              <a:rPr kumimoji="0" lang="en" sz="10400" b="1" i="0" u="none" strike="noStrike" kern="1200" cap="none" spc="0" normalizeH="0" baseline="0" noProof="0">
                <a:ln>
                  <a:noFill/>
                </a:ln>
                <a:solidFill>
                  <a:srgbClr val="FFFFFF"/>
                </a:solidFill>
                <a:effectLst/>
                <a:uLnTx/>
                <a:uFillTx/>
                <a:latin typeface="Arial"/>
                <a:ea typeface="+mn-ea"/>
                <a:cs typeface="+mn-cs"/>
              </a:rPr>
              <a:t>“</a:t>
            </a:r>
            <a:endParaRPr kumimoji="0" sz="10400" b="1" i="0" u="none" strike="noStrike" kern="1200" cap="none" spc="0" normalizeH="0" baseline="0" noProof="0">
              <a:ln>
                <a:noFill/>
              </a:ln>
              <a:solidFill>
                <a:srgbClr val="FFFFFF"/>
              </a:solidFill>
              <a:effectLst/>
              <a:uLnTx/>
              <a:uFillTx/>
              <a:latin typeface="Arial"/>
              <a:ea typeface="+mn-ea"/>
              <a:cs typeface="+mn-cs"/>
            </a:endParaRPr>
          </a:p>
        </p:txBody>
      </p:sp>
      <p:sp>
        <p:nvSpPr>
          <p:cNvPr id="23" name="Google Shape;23;p4"/>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038977"/>
            <a:fld id="{82155CDE-3497-4195-88A3-AF7577AE0143}" type="slidenum">
              <a:rPr lang="es-EC" smtClean="0"/>
              <a:pPr defTabSz="1038977"/>
              <a:t>‹Nº›</a:t>
            </a:fld>
            <a:endParaRPr lang="es-EC" dirty="0"/>
          </a:p>
        </p:txBody>
      </p:sp>
    </p:spTree>
    <p:extLst>
      <p:ext uri="{BB962C8B-B14F-4D97-AF65-F5344CB8AC3E}">
        <p14:creationId xmlns:p14="http://schemas.microsoft.com/office/powerpoint/2010/main" val="85549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a:xfrm>
            <a:off x="-1" y="6629400"/>
            <a:ext cx="453403" cy="228600"/>
          </a:xfrm>
        </p:spPr>
        <p:txBody>
          <a:bodyPr rtlCol="0"/>
          <a:lstStyle/>
          <a:p>
            <a:pPr rtl="0"/>
            <a:fld id="{9CD8D479-8942-46E8-A226-A4E01F7A105C}" type="slidenum">
              <a:rPr lang="es-ES" noProof="0"/>
              <a:t>‹Nº›</a:t>
            </a:fld>
            <a:endParaRPr lang="es-ES" noProof="0" dirty="0"/>
          </a:p>
        </p:txBody>
      </p:sp>
      <p:sp>
        <p:nvSpPr>
          <p:cNvPr id="3" name="Marcador de posición de fecha 2"/>
          <p:cNvSpPr>
            <a:spLocks noGrp="1"/>
          </p:cNvSpPr>
          <p:nvPr>
            <p:ph type="dt" sz="half" idx="10"/>
          </p:nvPr>
        </p:nvSpPr>
        <p:spPr/>
        <p:txBody>
          <a:bodyPr rtlCol="0"/>
          <a:lstStyle/>
          <a:p>
            <a:pPr rtl="0"/>
            <a:fld id="{334F1B32-3E5D-4ECB-89A5-901115EE1EF9}" type="datetime1">
              <a:rPr lang="es-ES" noProof="0" smtClean="0"/>
              <a:t>09/11/2023</a:t>
            </a:fld>
            <a:endParaRPr lang="es-ES" noProof="0" dirty="0"/>
          </a:p>
        </p:txBody>
      </p:sp>
      <p:sp>
        <p:nvSpPr>
          <p:cNvPr id="4" name="Marcador de posición de pie de página 3"/>
          <p:cNvSpPr>
            <a:spLocks noGrp="1"/>
          </p:cNvSpPr>
          <p:nvPr>
            <p:ph type="ftr" sz="quarter" idx="11"/>
          </p:nvPr>
        </p:nvSpPr>
        <p:spPr/>
        <p:txBody>
          <a:bodyPr rtlCol="0"/>
          <a:lstStyle>
            <a:lvl1pPr>
              <a:defRPr/>
            </a:lvl1pPr>
          </a:lstStyle>
          <a:p>
            <a:pPr rtl="0"/>
            <a:r>
              <a:rPr lang="es-ES" noProof="0" dirty="0"/>
              <a:t>Agregar un pie de página</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1125900" y="563333"/>
            <a:ext cx="4302400" cy="1143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r>
              <a:rPr lang="es-ES"/>
              <a:t>Haga clic para modificar el estilo de título del patrón</a:t>
            </a:r>
            <a:endParaRPr/>
          </a:p>
        </p:txBody>
      </p:sp>
      <p:sp>
        <p:nvSpPr>
          <p:cNvPr id="32" name="Google Shape;32;p6"/>
          <p:cNvSpPr txBox="1">
            <a:spLocks noGrp="1"/>
          </p:cNvSpPr>
          <p:nvPr>
            <p:ph type="body" idx="1"/>
          </p:nvPr>
        </p:nvSpPr>
        <p:spPr>
          <a:xfrm>
            <a:off x="1125901" y="2112933"/>
            <a:ext cx="4356400" cy="4292000"/>
          </a:xfrm>
          <a:prstGeom prst="rect">
            <a:avLst/>
          </a:prstGeom>
        </p:spPr>
        <p:txBody>
          <a:bodyPr spcFirstLastPara="1" wrap="square" lIns="91425" tIns="91425" rIns="91425" bIns="91425" anchor="t" anchorCtr="0">
            <a:noAutofit/>
          </a:bodyPr>
          <a:lstStyle>
            <a:lvl1pPr marL="495273" lvl="0" indent="-371455">
              <a:spcBef>
                <a:spcPts val="651"/>
              </a:spcBef>
              <a:spcAft>
                <a:spcPts val="0"/>
              </a:spcAft>
              <a:buClr>
                <a:srgbClr val="E52D38"/>
              </a:buClr>
              <a:buSzPts val="1800"/>
              <a:buChar char="▪"/>
              <a:defRPr/>
            </a:lvl1pPr>
            <a:lvl2pPr marL="990546" lvl="1" indent="-371455">
              <a:spcBef>
                <a:spcPts val="0"/>
              </a:spcBef>
              <a:spcAft>
                <a:spcPts val="0"/>
              </a:spcAft>
              <a:buClr>
                <a:srgbClr val="E52D38"/>
              </a:buClr>
              <a:buSzPts val="1800"/>
              <a:buChar char="▫"/>
              <a:defRPr/>
            </a:lvl2pPr>
            <a:lvl3pPr marL="1485818" lvl="2" indent="-371455">
              <a:spcBef>
                <a:spcPts val="0"/>
              </a:spcBef>
              <a:spcAft>
                <a:spcPts val="0"/>
              </a:spcAft>
              <a:buClr>
                <a:srgbClr val="E52D38"/>
              </a:buClr>
              <a:buSzPts val="1800"/>
              <a:buChar char="▸"/>
              <a:defRPr/>
            </a:lvl3pPr>
            <a:lvl4pPr marL="1981089" lvl="3" indent="-371455">
              <a:spcBef>
                <a:spcPts val="0"/>
              </a:spcBef>
              <a:spcAft>
                <a:spcPts val="0"/>
              </a:spcAft>
              <a:buClr>
                <a:srgbClr val="E52D38"/>
              </a:buClr>
              <a:buSzPts val="1800"/>
              <a:buChar char="▹"/>
              <a:defRPr/>
            </a:lvl4pPr>
            <a:lvl5pPr marL="2476362" lvl="4" indent="-371455">
              <a:spcBef>
                <a:spcPts val="0"/>
              </a:spcBef>
              <a:spcAft>
                <a:spcPts val="0"/>
              </a:spcAft>
              <a:buClr>
                <a:srgbClr val="E52D38"/>
              </a:buClr>
              <a:buSzPts val="1800"/>
              <a:buChar char="▹"/>
              <a:defRPr/>
            </a:lvl5pPr>
            <a:lvl6pPr marL="2971635" lvl="5" indent="-371455">
              <a:spcBef>
                <a:spcPts val="0"/>
              </a:spcBef>
              <a:spcAft>
                <a:spcPts val="0"/>
              </a:spcAft>
              <a:buClr>
                <a:srgbClr val="E52D38"/>
              </a:buClr>
              <a:buSzPts val="1800"/>
              <a:buChar char="▹"/>
              <a:defRPr/>
            </a:lvl6pPr>
            <a:lvl7pPr marL="3466907" lvl="6" indent="-371455">
              <a:spcBef>
                <a:spcPts val="0"/>
              </a:spcBef>
              <a:spcAft>
                <a:spcPts val="0"/>
              </a:spcAft>
              <a:buSzPts val="1800"/>
              <a:buChar char="▹"/>
              <a:defRPr/>
            </a:lvl7pPr>
            <a:lvl8pPr marL="3962180" lvl="7" indent="-371455">
              <a:spcBef>
                <a:spcPts val="0"/>
              </a:spcBef>
              <a:spcAft>
                <a:spcPts val="0"/>
              </a:spcAft>
              <a:buSzPts val="1800"/>
              <a:buChar char="▹"/>
              <a:defRPr/>
            </a:lvl8pPr>
            <a:lvl9pPr marL="4457451" lvl="8" indent="-371455">
              <a:spcBef>
                <a:spcPts val="0"/>
              </a:spcBef>
              <a:spcAft>
                <a:spcPts val="0"/>
              </a:spcAft>
              <a:buSzPts val="1800"/>
              <a:buChar char="▹"/>
              <a:defRPr/>
            </a:lvl9pPr>
          </a:lstStyle>
          <a:p>
            <a:pPr lvl="0"/>
            <a:r>
              <a:rPr lang="es-ES"/>
              <a:t>Haga clic para modificar el estilo de texto del patrón</a:t>
            </a:r>
          </a:p>
        </p:txBody>
      </p:sp>
      <p:sp>
        <p:nvSpPr>
          <p:cNvPr id="33" name="Google Shape;33;p6"/>
          <p:cNvSpPr txBox="1">
            <a:spLocks noGrp="1"/>
          </p:cNvSpPr>
          <p:nvPr>
            <p:ph type="body" idx="2"/>
          </p:nvPr>
        </p:nvSpPr>
        <p:spPr>
          <a:xfrm>
            <a:off x="5744665" y="2112933"/>
            <a:ext cx="4356400" cy="4292000"/>
          </a:xfrm>
          <a:prstGeom prst="rect">
            <a:avLst/>
          </a:prstGeom>
        </p:spPr>
        <p:txBody>
          <a:bodyPr spcFirstLastPara="1" wrap="square" lIns="91425" tIns="91425" rIns="91425" bIns="91425" anchor="t" anchorCtr="0">
            <a:noAutofit/>
          </a:bodyPr>
          <a:lstStyle>
            <a:lvl1pPr marL="495273" lvl="0" indent="-371455">
              <a:spcBef>
                <a:spcPts val="651"/>
              </a:spcBef>
              <a:spcAft>
                <a:spcPts val="0"/>
              </a:spcAft>
              <a:buClr>
                <a:srgbClr val="E52D38"/>
              </a:buClr>
              <a:buSzPts val="1800"/>
              <a:buChar char="▪"/>
              <a:defRPr/>
            </a:lvl1pPr>
            <a:lvl2pPr marL="990546" lvl="1" indent="-371455">
              <a:spcBef>
                <a:spcPts val="0"/>
              </a:spcBef>
              <a:spcAft>
                <a:spcPts val="0"/>
              </a:spcAft>
              <a:buClr>
                <a:srgbClr val="E52D38"/>
              </a:buClr>
              <a:buSzPts val="1800"/>
              <a:buChar char="▫"/>
              <a:defRPr/>
            </a:lvl2pPr>
            <a:lvl3pPr marL="1485818" lvl="2" indent="-371455">
              <a:spcBef>
                <a:spcPts val="0"/>
              </a:spcBef>
              <a:spcAft>
                <a:spcPts val="0"/>
              </a:spcAft>
              <a:buClr>
                <a:srgbClr val="E52D38"/>
              </a:buClr>
              <a:buSzPts val="1800"/>
              <a:buChar char="▸"/>
              <a:defRPr/>
            </a:lvl3pPr>
            <a:lvl4pPr marL="1981089" lvl="3" indent="-371455">
              <a:spcBef>
                <a:spcPts val="0"/>
              </a:spcBef>
              <a:spcAft>
                <a:spcPts val="0"/>
              </a:spcAft>
              <a:buClr>
                <a:srgbClr val="458E48"/>
              </a:buClr>
              <a:buSzPts val="1800"/>
              <a:buChar char="▹"/>
              <a:defRPr/>
            </a:lvl4pPr>
            <a:lvl5pPr marL="2476362" lvl="4" indent="-371455">
              <a:spcBef>
                <a:spcPts val="0"/>
              </a:spcBef>
              <a:spcAft>
                <a:spcPts val="0"/>
              </a:spcAft>
              <a:buClr>
                <a:srgbClr val="E52D38"/>
              </a:buClr>
              <a:buSzPts val="1800"/>
              <a:buChar char="▹"/>
              <a:defRPr/>
            </a:lvl5pPr>
            <a:lvl6pPr marL="2971635" lvl="5" indent="-371455">
              <a:spcBef>
                <a:spcPts val="0"/>
              </a:spcBef>
              <a:spcAft>
                <a:spcPts val="0"/>
              </a:spcAft>
              <a:buClr>
                <a:srgbClr val="E52D38"/>
              </a:buClr>
              <a:buSzPts val="1800"/>
              <a:buChar char="▹"/>
              <a:defRPr/>
            </a:lvl6pPr>
            <a:lvl7pPr marL="3466907" lvl="6" indent="-371455">
              <a:spcBef>
                <a:spcPts val="0"/>
              </a:spcBef>
              <a:spcAft>
                <a:spcPts val="0"/>
              </a:spcAft>
              <a:buClr>
                <a:srgbClr val="E52D38"/>
              </a:buClr>
              <a:buSzPts val="1800"/>
              <a:buChar char="▹"/>
              <a:defRPr/>
            </a:lvl7pPr>
            <a:lvl8pPr marL="3962180" lvl="7" indent="-371455">
              <a:spcBef>
                <a:spcPts val="0"/>
              </a:spcBef>
              <a:spcAft>
                <a:spcPts val="0"/>
              </a:spcAft>
              <a:buClr>
                <a:srgbClr val="E52D38"/>
              </a:buClr>
              <a:buSzPts val="1800"/>
              <a:buChar char="▹"/>
              <a:defRPr/>
            </a:lvl8pPr>
            <a:lvl9pPr marL="4457451" lvl="8" indent="-371455">
              <a:spcBef>
                <a:spcPts val="0"/>
              </a:spcBef>
              <a:spcAft>
                <a:spcPts val="0"/>
              </a:spcAft>
              <a:buClr>
                <a:srgbClr val="E52D38"/>
              </a:buClr>
              <a:buSzPts val="1800"/>
              <a:buChar char="▹"/>
              <a:defRPr/>
            </a:lvl9pPr>
          </a:lstStyle>
          <a:p>
            <a:pPr lvl="0"/>
            <a:r>
              <a:rPr lang="es-ES"/>
              <a:t>Haga clic para modificar el estilo de texto del patrón</a:t>
            </a:r>
          </a:p>
        </p:txBody>
      </p:sp>
      <p:sp>
        <p:nvSpPr>
          <p:cNvPr id="36" name="Google Shape;36;p6"/>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038977"/>
            <a:fld id="{82155CDE-3497-4195-88A3-AF7577AE0143}" type="slidenum">
              <a:rPr lang="es-EC" smtClean="0"/>
              <a:pPr defTabSz="1038977"/>
              <a:t>‹Nº›</a:t>
            </a:fld>
            <a:endParaRPr lang="es-EC" dirty="0"/>
          </a:p>
        </p:txBody>
      </p:sp>
    </p:spTree>
    <p:extLst>
      <p:ext uri="{BB962C8B-B14F-4D97-AF65-F5344CB8AC3E}">
        <p14:creationId xmlns:p14="http://schemas.microsoft.com/office/powerpoint/2010/main" val="211866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1125900" y="563333"/>
            <a:ext cx="4302400" cy="1143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r>
              <a:rPr lang="es-ES"/>
              <a:t>Haga clic para modificar el estilo de título del patrón</a:t>
            </a:r>
            <a:endParaRPr/>
          </a:p>
        </p:txBody>
      </p:sp>
      <p:sp>
        <p:nvSpPr>
          <p:cNvPr id="39" name="Google Shape;39;p7"/>
          <p:cNvSpPr txBox="1">
            <a:spLocks noGrp="1"/>
          </p:cNvSpPr>
          <p:nvPr>
            <p:ph type="body" idx="1"/>
          </p:nvPr>
        </p:nvSpPr>
        <p:spPr>
          <a:xfrm>
            <a:off x="1125900" y="2147267"/>
            <a:ext cx="3009600" cy="4420400"/>
          </a:xfrm>
          <a:prstGeom prst="rect">
            <a:avLst/>
          </a:prstGeom>
        </p:spPr>
        <p:txBody>
          <a:bodyPr spcFirstLastPara="1" wrap="square" lIns="91425" tIns="91425" rIns="91425" bIns="91425" anchor="t" anchorCtr="0">
            <a:noAutofit/>
          </a:bodyPr>
          <a:lstStyle>
            <a:lvl1pPr marL="495273" lvl="0" indent="-343939" rtl="0">
              <a:spcBef>
                <a:spcPts val="651"/>
              </a:spcBef>
              <a:spcAft>
                <a:spcPts val="0"/>
              </a:spcAft>
              <a:buSzPts val="1400"/>
              <a:buChar char="▪"/>
              <a:defRPr sz="1517"/>
            </a:lvl1pPr>
            <a:lvl2pPr marL="990546" lvl="1" indent="-343939" rtl="0">
              <a:spcBef>
                <a:spcPts val="0"/>
              </a:spcBef>
              <a:spcAft>
                <a:spcPts val="0"/>
              </a:spcAft>
              <a:buSzPts val="1400"/>
              <a:buChar char="▫"/>
              <a:defRPr sz="1517"/>
            </a:lvl2pPr>
            <a:lvl3pPr marL="1485818" lvl="2" indent="-343939" rtl="0">
              <a:spcBef>
                <a:spcPts val="0"/>
              </a:spcBef>
              <a:spcAft>
                <a:spcPts val="0"/>
              </a:spcAft>
              <a:buSzPts val="1400"/>
              <a:buChar char="▸"/>
              <a:defRPr sz="1517"/>
            </a:lvl3pPr>
            <a:lvl4pPr marL="1981089" lvl="3" indent="-343939" rtl="0">
              <a:spcBef>
                <a:spcPts val="0"/>
              </a:spcBef>
              <a:spcAft>
                <a:spcPts val="0"/>
              </a:spcAft>
              <a:buSzPts val="1400"/>
              <a:buChar char="▹"/>
              <a:defRPr sz="1517"/>
            </a:lvl4pPr>
            <a:lvl5pPr marL="2476362" lvl="4" indent="-343939" rtl="0">
              <a:spcBef>
                <a:spcPts val="0"/>
              </a:spcBef>
              <a:spcAft>
                <a:spcPts val="0"/>
              </a:spcAft>
              <a:buSzPts val="1400"/>
              <a:buChar char="▹"/>
              <a:defRPr sz="1517"/>
            </a:lvl5pPr>
            <a:lvl6pPr marL="2971635" lvl="5" indent="-343939" rtl="0">
              <a:spcBef>
                <a:spcPts val="0"/>
              </a:spcBef>
              <a:spcAft>
                <a:spcPts val="0"/>
              </a:spcAft>
              <a:buSzPts val="1400"/>
              <a:buChar char="▹"/>
              <a:defRPr sz="1517"/>
            </a:lvl6pPr>
            <a:lvl7pPr marL="3466907" lvl="6" indent="-343939" rtl="0">
              <a:spcBef>
                <a:spcPts val="0"/>
              </a:spcBef>
              <a:spcAft>
                <a:spcPts val="0"/>
              </a:spcAft>
              <a:buSzPts val="1400"/>
              <a:buChar char="▹"/>
              <a:defRPr sz="1517"/>
            </a:lvl7pPr>
            <a:lvl8pPr marL="3962180" lvl="7" indent="-343939" rtl="0">
              <a:spcBef>
                <a:spcPts val="0"/>
              </a:spcBef>
              <a:spcAft>
                <a:spcPts val="0"/>
              </a:spcAft>
              <a:buSzPts val="1400"/>
              <a:buChar char="▹"/>
              <a:defRPr sz="1517"/>
            </a:lvl8pPr>
            <a:lvl9pPr marL="4457451" lvl="8" indent="-343939" rtl="0">
              <a:spcBef>
                <a:spcPts val="0"/>
              </a:spcBef>
              <a:spcAft>
                <a:spcPts val="0"/>
              </a:spcAft>
              <a:buSzPts val="1400"/>
              <a:buChar char="▹"/>
              <a:defRPr sz="1517"/>
            </a:lvl9pPr>
          </a:lstStyle>
          <a:p>
            <a:pPr lvl="0"/>
            <a:r>
              <a:rPr lang="es-ES"/>
              <a:t>Haga clic para modificar el estilo de texto del patrón</a:t>
            </a:r>
          </a:p>
        </p:txBody>
      </p:sp>
      <p:sp>
        <p:nvSpPr>
          <p:cNvPr id="40" name="Google Shape;40;p7"/>
          <p:cNvSpPr txBox="1">
            <a:spLocks noGrp="1"/>
          </p:cNvSpPr>
          <p:nvPr>
            <p:ph type="body" idx="2"/>
          </p:nvPr>
        </p:nvSpPr>
        <p:spPr>
          <a:xfrm>
            <a:off x="4289715" y="2147267"/>
            <a:ext cx="3009600" cy="4420400"/>
          </a:xfrm>
          <a:prstGeom prst="rect">
            <a:avLst/>
          </a:prstGeom>
        </p:spPr>
        <p:txBody>
          <a:bodyPr spcFirstLastPara="1" wrap="square" lIns="91425" tIns="91425" rIns="91425" bIns="91425" anchor="t" anchorCtr="0">
            <a:noAutofit/>
          </a:bodyPr>
          <a:lstStyle>
            <a:lvl1pPr marL="495273" lvl="0" indent="-343939" rtl="0">
              <a:spcBef>
                <a:spcPts val="651"/>
              </a:spcBef>
              <a:spcAft>
                <a:spcPts val="0"/>
              </a:spcAft>
              <a:buSzPts val="1400"/>
              <a:buChar char="▪"/>
              <a:defRPr sz="1517"/>
            </a:lvl1pPr>
            <a:lvl2pPr marL="990546" lvl="1" indent="-343939" rtl="0">
              <a:spcBef>
                <a:spcPts val="0"/>
              </a:spcBef>
              <a:spcAft>
                <a:spcPts val="0"/>
              </a:spcAft>
              <a:buSzPts val="1400"/>
              <a:buChar char="▫"/>
              <a:defRPr sz="1517"/>
            </a:lvl2pPr>
            <a:lvl3pPr marL="1485818" lvl="2" indent="-343939" rtl="0">
              <a:spcBef>
                <a:spcPts val="0"/>
              </a:spcBef>
              <a:spcAft>
                <a:spcPts val="0"/>
              </a:spcAft>
              <a:buSzPts val="1400"/>
              <a:buChar char="▸"/>
              <a:defRPr sz="1517"/>
            </a:lvl3pPr>
            <a:lvl4pPr marL="1981089" lvl="3" indent="-343939" rtl="0">
              <a:spcBef>
                <a:spcPts val="0"/>
              </a:spcBef>
              <a:spcAft>
                <a:spcPts val="0"/>
              </a:spcAft>
              <a:buSzPts val="1400"/>
              <a:buChar char="▹"/>
              <a:defRPr sz="1517"/>
            </a:lvl4pPr>
            <a:lvl5pPr marL="2476362" lvl="4" indent="-343939" rtl="0">
              <a:spcBef>
                <a:spcPts val="0"/>
              </a:spcBef>
              <a:spcAft>
                <a:spcPts val="0"/>
              </a:spcAft>
              <a:buSzPts val="1400"/>
              <a:buChar char="▹"/>
              <a:defRPr sz="1517"/>
            </a:lvl5pPr>
            <a:lvl6pPr marL="2971635" lvl="5" indent="-343939" rtl="0">
              <a:spcBef>
                <a:spcPts val="0"/>
              </a:spcBef>
              <a:spcAft>
                <a:spcPts val="0"/>
              </a:spcAft>
              <a:buSzPts val="1400"/>
              <a:buChar char="▹"/>
              <a:defRPr sz="1517"/>
            </a:lvl6pPr>
            <a:lvl7pPr marL="3466907" lvl="6" indent="-343939" rtl="0">
              <a:spcBef>
                <a:spcPts val="0"/>
              </a:spcBef>
              <a:spcAft>
                <a:spcPts val="0"/>
              </a:spcAft>
              <a:buSzPts val="1400"/>
              <a:buChar char="▹"/>
              <a:defRPr sz="1517"/>
            </a:lvl7pPr>
            <a:lvl8pPr marL="3962180" lvl="7" indent="-343939" rtl="0">
              <a:spcBef>
                <a:spcPts val="0"/>
              </a:spcBef>
              <a:spcAft>
                <a:spcPts val="0"/>
              </a:spcAft>
              <a:buSzPts val="1400"/>
              <a:buChar char="▹"/>
              <a:defRPr sz="1517"/>
            </a:lvl8pPr>
            <a:lvl9pPr marL="4457451" lvl="8" indent="-343939" rtl="0">
              <a:spcBef>
                <a:spcPts val="0"/>
              </a:spcBef>
              <a:spcAft>
                <a:spcPts val="0"/>
              </a:spcAft>
              <a:buSzPts val="1400"/>
              <a:buChar char="▹"/>
              <a:defRPr sz="1517"/>
            </a:lvl9pPr>
          </a:lstStyle>
          <a:p>
            <a:pPr lvl="0"/>
            <a:r>
              <a:rPr lang="es-ES"/>
              <a:t>Haga clic para modificar el estilo de texto del patrón</a:t>
            </a:r>
          </a:p>
        </p:txBody>
      </p:sp>
      <p:sp>
        <p:nvSpPr>
          <p:cNvPr id="41" name="Google Shape;41;p7"/>
          <p:cNvSpPr txBox="1">
            <a:spLocks noGrp="1"/>
          </p:cNvSpPr>
          <p:nvPr>
            <p:ph type="body" idx="3"/>
          </p:nvPr>
        </p:nvSpPr>
        <p:spPr>
          <a:xfrm>
            <a:off x="7453528" y="2147267"/>
            <a:ext cx="3009600" cy="4420400"/>
          </a:xfrm>
          <a:prstGeom prst="rect">
            <a:avLst/>
          </a:prstGeom>
        </p:spPr>
        <p:txBody>
          <a:bodyPr spcFirstLastPara="1" wrap="square" lIns="91425" tIns="91425" rIns="91425" bIns="91425" anchor="t" anchorCtr="0">
            <a:noAutofit/>
          </a:bodyPr>
          <a:lstStyle>
            <a:lvl1pPr marL="495273" lvl="0" indent="-343939" rtl="0">
              <a:spcBef>
                <a:spcPts val="651"/>
              </a:spcBef>
              <a:spcAft>
                <a:spcPts val="0"/>
              </a:spcAft>
              <a:buSzPts val="1400"/>
              <a:buChar char="▪"/>
              <a:defRPr sz="1517"/>
            </a:lvl1pPr>
            <a:lvl2pPr marL="990546" lvl="1" indent="-343939" rtl="0">
              <a:spcBef>
                <a:spcPts val="0"/>
              </a:spcBef>
              <a:spcAft>
                <a:spcPts val="0"/>
              </a:spcAft>
              <a:buSzPts val="1400"/>
              <a:buChar char="▫"/>
              <a:defRPr sz="1517"/>
            </a:lvl2pPr>
            <a:lvl3pPr marL="1485818" lvl="2" indent="-343939" rtl="0">
              <a:spcBef>
                <a:spcPts val="0"/>
              </a:spcBef>
              <a:spcAft>
                <a:spcPts val="0"/>
              </a:spcAft>
              <a:buSzPts val="1400"/>
              <a:buChar char="▸"/>
              <a:defRPr sz="1517"/>
            </a:lvl3pPr>
            <a:lvl4pPr marL="1981089" lvl="3" indent="-343939" rtl="0">
              <a:spcBef>
                <a:spcPts val="0"/>
              </a:spcBef>
              <a:spcAft>
                <a:spcPts val="0"/>
              </a:spcAft>
              <a:buSzPts val="1400"/>
              <a:buChar char="▹"/>
              <a:defRPr sz="1517"/>
            </a:lvl4pPr>
            <a:lvl5pPr marL="2476362" lvl="4" indent="-343939" rtl="0">
              <a:spcBef>
                <a:spcPts val="0"/>
              </a:spcBef>
              <a:spcAft>
                <a:spcPts val="0"/>
              </a:spcAft>
              <a:buSzPts val="1400"/>
              <a:buChar char="▹"/>
              <a:defRPr sz="1517"/>
            </a:lvl5pPr>
            <a:lvl6pPr marL="2971635" lvl="5" indent="-343939" rtl="0">
              <a:spcBef>
                <a:spcPts val="0"/>
              </a:spcBef>
              <a:spcAft>
                <a:spcPts val="0"/>
              </a:spcAft>
              <a:buSzPts val="1400"/>
              <a:buChar char="▹"/>
              <a:defRPr sz="1517"/>
            </a:lvl6pPr>
            <a:lvl7pPr marL="3466907" lvl="6" indent="-343939" rtl="0">
              <a:spcBef>
                <a:spcPts val="0"/>
              </a:spcBef>
              <a:spcAft>
                <a:spcPts val="0"/>
              </a:spcAft>
              <a:buSzPts val="1400"/>
              <a:buChar char="▹"/>
              <a:defRPr sz="1517"/>
            </a:lvl7pPr>
            <a:lvl8pPr marL="3962180" lvl="7" indent="-343939" rtl="0">
              <a:spcBef>
                <a:spcPts val="0"/>
              </a:spcBef>
              <a:spcAft>
                <a:spcPts val="0"/>
              </a:spcAft>
              <a:buSzPts val="1400"/>
              <a:buChar char="▹"/>
              <a:defRPr sz="1517"/>
            </a:lvl8pPr>
            <a:lvl9pPr marL="4457451" lvl="8" indent="-343939" rtl="0">
              <a:spcBef>
                <a:spcPts val="0"/>
              </a:spcBef>
              <a:spcAft>
                <a:spcPts val="0"/>
              </a:spcAft>
              <a:buSzPts val="1400"/>
              <a:buChar char="▹"/>
              <a:defRPr sz="1517"/>
            </a:lvl9pPr>
          </a:lstStyle>
          <a:p>
            <a:pPr lvl="0"/>
            <a:r>
              <a:rPr lang="es-ES"/>
              <a:t>Haga clic para modificar el estilo de texto del patrón</a:t>
            </a:r>
          </a:p>
        </p:txBody>
      </p:sp>
      <p:sp>
        <p:nvSpPr>
          <p:cNvPr id="44" name="Google Shape;44;p7"/>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038977"/>
            <a:fld id="{82155CDE-3497-4195-88A3-AF7577AE0143}" type="slidenum">
              <a:rPr lang="es-EC" smtClean="0"/>
              <a:pPr defTabSz="1038977"/>
              <a:t>‹Nº›</a:t>
            </a:fld>
            <a:endParaRPr lang="es-EC" dirty="0"/>
          </a:p>
        </p:txBody>
      </p:sp>
    </p:spTree>
    <p:extLst>
      <p:ext uri="{BB962C8B-B14F-4D97-AF65-F5344CB8AC3E}">
        <p14:creationId xmlns:p14="http://schemas.microsoft.com/office/powerpoint/2010/main" val="1266053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half">
  <p:cSld name="Title only half">
    <p:spTree>
      <p:nvGrpSpPr>
        <p:cNvPr id="1" name="Shape 55"/>
        <p:cNvGrpSpPr/>
        <p:nvPr/>
      </p:nvGrpSpPr>
      <p:grpSpPr>
        <a:xfrm>
          <a:off x="0" y="0"/>
          <a:ext cx="0" cy="0"/>
          <a:chOff x="0" y="0"/>
          <a:chExt cx="0" cy="0"/>
        </a:xfrm>
      </p:grpSpPr>
      <p:sp>
        <p:nvSpPr>
          <p:cNvPr id="57" name="Google Shape;57;p10"/>
          <p:cNvSpPr txBox="1">
            <a:spLocks noGrp="1"/>
          </p:cNvSpPr>
          <p:nvPr>
            <p:ph type="title"/>
          </p:nvPr>
        </p:nvSpPr>
        <p:spPr>
          <a:xfrm>
            <a:off x="1125900" y="563333"/>
            <a:ext cx="4302400" cy="114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a:solidFill>
                  <a:srgbClr val="FFFFFF"/>
                </a:solidFill>
              </a:defRPr>
            </a:lvl1pPr>
            <a:lvl2pPr lvl="1" rtl="0">
              <a:spcBef>
                <a:spcPts val="0"/>
              </a:spcBef>
              <a:spcAft>
                <a:spcPts val="0"/>
              </a:spcAft>
              <a:buClr>
                <a:srgbClr val="FFFFFF"/>
              </a:buClr>
              <a:buSzPts val="2600"/>
              <a:buNone/>
              <a:defRPr>
                <a:solidFill>
                  <a:srgbClr val="FFFFFF"/>
                </a:solidFill>
              </a:defRPr>
            </a:lvl2pPr>
            <a:lvl3pPr lvl="2" rtl="0">
              <a:spcBef>
                <a:spcPts val="0"/>
              </a:spcBef>
              <a:spcAft>
                <a:spcPts val="0"/>
              </a:spcAft>
              <a:buClr>
                <a:srgbClr val="FFFFFF"/>
              </a:buClr>
              <a:buSzPts val="2600"/>
              <a:buNone/>
              <a:defRPr>
                <a:solidFill>
                  <a:srgbClr val="FFFFFF"/>
                </a:solidFill>
              </a:defRPr>
            </a:lvl3pPr>
            <a:lvl4pPr lvl="3" rtl="0">
              <a:spcBef>
                <a:spcPts val="0"/>
              </a:spcBef>
              <a:spcAft>
                <a:spcPts val="0"/>
              </a:spcAft>
              <a:buClr>
                <a:srgbClr val="FFFFFF"/>
              </a:buClr>
              <a:buSzPts val="2600"/>
              <a:buNone/>
              <a:defRPr>
                <a:solidFill>
                  <a:srgbClr val="FFFFFF"/>
                </a:solidFill>
              </a:defRPr>
            </a:lvl4pPr>
            <a:lvl5pPr lvl="4" rtl="0">
              <a:spcBef>
                <a:spcPts val="0"/>
              </a:spcBef>
              <a:spcAft>
                <a:spcPts val="0"/>
              </a:spcAft>
              <a:buClr>
                <a:srgbClr val="FFFFFF"/>
              </a:buClr>
              <a:buSzPts val="2600"/>
              <a:buNone/>
              <a:defRPr>
                <a:solidFill>
                  <a:srgbClr val="FFFFFF"/>
                </a:solidFill>
              </a:defRPr>
            </a:lvl5pPr>
            <a:lvl6pPr lvl="5" rtl="0">
              <a:spcBef>
                <a:spcPts val="0"/>
              </a:spcBef>
              <a:spcAft>
                <a:spcPts val="0"/>
              </a:spcAft>
              <a:buClr>
                <a:srgbClr val="FFFFFF"/>
              </a:buClr>
              <a:buSzPts val="2600"/>
              <a:buNone/>
              <a:defRPr>
                <a:solidFill>
                  <a:srgbClr val="FFFFFF"/>
                </a:solidFill>
              </a:defRPr>
            </a:lvl6pPr>
            <a:lvl7pPr lvl="6" rtl="0">
              <a:spcBef>
                <a:spcPts val="0"/>
              </a:spcBef>
              <a:spcAft>
                <a:spcPts val="0"/>
              </a:spcAft>
              <a:buClr>
                <a:srgbClr val="FFFFFF"/>
              </a:buClr>
              <a:buSzPts val="2600"/>
              <a:buNone/>
              <a:defRPr>
                <a:solidFill>
                  <a:srgbClr val="FFFFFF"/>
                </a:solidFill>
              </a:defRPr>
            </a:lvl7pPr>
            <a:lvl8pPr lvl="7" rtl="0">
              <a:spcBef>
                <a:spcPts val="0"/>
              </a:spcBef>
              <a:spcAft>
                <a:spcPts val="0"/>
              </a:spcAft>
              <a:buClr>
                <a:srgbClr val="FFFFFF"/>
              </a:buClr>
              <a:buSzPts val="2600"/>
              <a:buNone/>
              <a:defRPr>
                <a:solidFill>
                  <a:srgbClr val="FFFFFF"/>
                </a:solidFill>
              </a:defRPr>
            </a:lvl8pPr>
            <a:lvl9pPr lvl="8" rtl="0">
              <a:spcBef>
                <a:spcPts val="0"/>
              </a:spcBef>
              <a:spcAft>
                <a:spcPts val="0"/>
              </a:spcAft>
              <a:buClr>
                <a:srgbClr val="FFFFFF"/>
              </a:buClr>
              <a:buSzPts val="2600"/>
              <a:buNone/>
              <a:defRPr>
                <a:solidFill>
                  <a:srgbClr val="FFFFFF"/>
                </a:solidFill>
              </a:defRPr>
            </a:lvl9pPr>
          </a:lstStyle>
          <a:p>
            <a:r>
              <a:rPr lang="es-ES"/>
              <a:t>Haga clic para modificar el estilo de título del patrón</a:t>
            </a:r>
            <a:endParaRPr/>
          </a:p>
        </p:txBody>
      </p:sp>
      <p:sp>
        <p:nvSpPr>
          <p:cNvPr id="58" name="Google Shape;58;p10"/>
          <p:cNvSpPr/>
          <p:nvPr/>
        </p:nvSpPr>
        <p:spPr>
          <a:xfrm>
            <a:off x="772000" y="772000"/>
            <a:ext cx="72400" cy="900800"/>
          </a:xfrm>
          <a:prstGeom prst="rect">
            <a:avLst/>
          </a:prstGeom>
          <a:solidFill>
            <a:srgbClr val="FFFFFF"/>
          </a:solidFill>
          <a:ln>
            <a:noFill/>
          </a:ln>
        </p:spPr>
        <p:txBody>
          <a:bodyPr spcFirstLastPara="1" wrap="square" lIns="99044" tIns="99044" rIns="99044" bIns="99044" anchor="ctr" anchorCtr="0">
            <a:noAutofit/>
          </a:bodyPr>
          <a:lstStyle/>
          <a:p>
            <a:pPr marL="0" marR="0" lvl="0" indent="0" algn="l" defTabSz="1038977" rtl="0" eaLnBrk="1" fontAlgn="auto" latinLnBrk="0" hangingPunct="1">
              <a:lnSpc>
                <a:spcPct val="100000"/>
              </a:lnSpc>
              <a:spcBef>
                <a:spcPts val="0"/>
              </a:spcBef>
              <a:spcAft>
                <a:spcPts val="0"/>
              </a:spcAft>
              <a:buClrTx/>
              <a:buSzTx/>
              <a:buFontTx/>
              <a:buNone/>
              <a:tabLst/>
              <a:defRPr/>
            </a:pPr>
            <a:endParaRPr kumimoji="0" sz="1951" b="0" i="0" u="none" strike="noStrike" kern="1200" cap="none" spc="0" normalizeH="0" baseline="0" noProof="0">
              <a:ln>
                <a:noFill/>
              </a:ln>
              <a:solidFill>
                <a:srgbClr val="FFFFFF"/>
              </a:solidFill>
              <a:effectLst/>
              <a:uLnTx/>
              <a:uFillTx/>
              <a:latin typeface="Arial"/>
              <a:ea typeface="+mn-ea"/>
              <a:cs typeface="+mn-cs"/>
            </a:endParaRPr>
          </a:p>
        </p:txBody>
      </p:sp>
      <p:sp>
        <p:nvSpPr>
          <p:cNvPr id="60" name="Google Shape;60;p10"/>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038977"/>
            <a:fld id="{82155CDE-3497-4195-88A3-AF7577AE0143}" type="slidenum">
              <a:rPr lang="es-EC" smtClean="0"/>
              <a:pPr defTabSz="1038977"/>
              <a:t>‹Nº›</a:t>
            </a:fld>
            <a:endParaRPr lang="es-EC" dirty="0"/>
          </a:p>
        </p:txBody>
      </p:sp>
    </p:spTree>
    <p:extLst>
      <p:ext uri="{BB962C8B-B14F-4D97-AF65-F5344CB8AC3E}">
        <p14:creationId xmlns:p14="http://schemas.microsoft.com/office/powerpoint/2010/main" val="2796343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3 Marcador de fecha"/>
          <p:cNvSpPr>
            <a:spLocks noGrp="1"/>
          </p:cNvSpPr>
          <p:nvPr>
            <p:ph type="dt" sz="half" idx="10"/>
          </p:nvPr>
        </p:nvSpPr>
        <p:spPr>
          <a:xfrm>
            <a:off x="609600" y="6356352"/>
            <a:ext cx="2844800" cy="365125"/>
          </a:xfrm>
          <a:prstGeom prst="rect">
            <a:avLst/>
          </a:prstGeom>
        </p:spPr>
        <p:txBody>
          <a:bodyPr/>
          <a:lstStyle>
            <a:lvl1pPr>
              <a:defRPr/>
            </a:lvl1pPr>
          </a:lstStyle>
          <a:p>
            <a:pPr defTabSz="1038977"/>
            <a:fld id="{1962E643-6BB2-40C7-9E27-797ED92FFFA4}" type="datetime1">
              <a:rPr lang="es-EC" sz="2045" smtClean="0">
                <a:solidFill>
                  <a:srgbClr val="000000"/>
                </a:solidFill>
              </a:rPr>
              <a:pPr defTabSz="1038977"/>
              <a:t>9/11/2023</a:t>
            </a:fld>
            <a:endParaRPr lang="es-EC" sz="2045" dirty="0">
              <a:solidFill>
                <a:srgbClr val="000000"/>
              </a:solidFill>
            </a:endParaRPr>
          </a:p>
        </p:txBody>
      </p:sp>
      <p:sp>
        <p:nvSpPr>
          <p:cNvPr id="5" name="4 Marcador de pie de página"/>
          <p:cNvSpPr>
            <a:spLocks noGrp="1"/>
          </p:cNvSpPr>
          <p:nvPr>
            <p:ph type="ftr" sz="quarter" idx="11"/>
          </p:nvPr>
        </p:nvSpPr>
        <p:spPr>
          <a:xfrm>
            <a:off x="4165600" y="6356352"/>
            <a:ext cx="3860800" cy="365125"/>
          </a:xfrm>
          <a:prstGeom prst="rect">
            <a:avLst/>
          </a:prstGeom>
        </p:spPr>
        <p:txBody>
          <a:bodyPr/>
          <a:lstStyle>
            <a:lvl1pPr>
              <a:defRPr/>
            </a:lvl1pPr>
          </a:lstStyle>
          <a:p>
            <a:pPr defTabSz="1038977"/>
            <a:r>
              <a:rPr lang="es-EC" sz="2045" smtClean="0">
                <a:solidFill>
                  <a:srgbClr val="000000"/>
                </a:solidFill>
              </a:rPr>
              <a:t>MARLON RIOS POZO</a:t>
            </a:r>
            <a:endParaRPr lang="es-EC" sz="2045" dirty="0">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pPr defTabSz="1038977"/>
            <a:fld id="{82155CDE-3497-4195-88A3-AF7577AE0143}" type="slidenum">
              <a:rPr lang="es-EC" smtClean="0"/>
              <a:pPr defTabSz="1038977"/>
              <a:t>‹Nº›</a:t>
            </a:fld>
            <a:endParaRPr lang="es-EC" dirty="0"/>
          </a:p>
        </p:txBody>
      </p:sp>
    </p:spTree>
    <p:extLst>
      <p:ext uri="{BB962C8B-B14F-4D97-AF65-F5344CB8AC3E}">
        <p14:creationId xmlns:p14="http://schemas.microsoft.com/office/powerpoint/2010/main" val="32492876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61"/>
        <p:cNvGrpSpPr/>
        <p:nvPr/>
      </p:nvGrpSpPr>
      <p:grpSpPr>
        <a:xfrm>
          <a:off x="0" y="0"/>
          <a:ext cx="0" cy="0"/>
          <a:chOff x="0" y="0"/>
          <a:chExt cx="0" cy="0"/>
        </a:xfrm>
      </p:grpSpPr>
      <p:sp>
        <p:nvSpPr>
          <p:cNvPr id="63" name="Google Shape;63;p11"/>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038977"/>
            <a:fld id="{00000000-1234-1234-1234-123412341234}" type="slidenum">
              <a:rPr lang="en-US" smtClean="0"/>
              <a:pPr defTabSz="1038977"/>
              <a:t>‹Nº›</a:t>
            </a:fld>
            <a:endParaRPr lang="en-US"/>
          </a:p>
        </p:txBody>
      </p:sp>
    </p:spTree>
    <p:extLst>
      <p:ext uri="{BB962C8B-B14F-4D97-AF65-F5344CB8AC3E}">
        <p14:creationId xmlns:p14="http://schemas.microsoft.com/office/powerpoint/2010/main" val="2331229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125900" y="563333"/>
            <a:ext cx="4302400" cy="1143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6" name="Google Shape;26;p5"/>
          <p:cNvSpPr txBox="1">
            <a:spLocks noGrp="1"/>
          </p:cNvSpPr>
          <p:nvPr>
            <p:ph type="body" idx="1"/>
          </p:nvPr>
        </p:nvSpPr>
        <p:spPr>
          <a:xfrm>
            <a:off x="1125900" y="2115100"/>
            <a:ext cx="7962000" cy="41980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Clr>
                <a:srgbClr val="E52D38"/>
              </a:buClr>
              <a:buSzPts val="1800"/>
              <a:buChar char="➔"/>
              <a:defRPr/>
            </a:lvl1pPr>
            <a:lvl2pPr marL="1219170" lvl="1" indent="-457189">
              <a:spcBef>
                <a:spcPts val="0"/>
              </a:spcBef>
              <a:spcAft>
                <a:spcPts val="0"/>
              </a:spcAft>
              <a:buClr>
                <a:srgbClr val="E52D38"/>
              </a:buClr>
              <a:buSzPts val="1800"/>
              <a:buChar char="◆"/>
              <a:defRPr/>
            </a:lvl2pPr>
            <a:lvl3pPr marL="1828754" lvl="2" indent="-457189">
              <a:spcBef>
                <a:spcPts val="0"/>
              </a:spcBef>
              <a:spcAft>
                <a:spcPts val="0"/>
              </a:spcAft>
              <a:buClr>
                <a:srgbClr val="E52D38"/>
              </a:buClr>
              <a:buSzPts val="1800"/>
              <a:buChar char="●"/>
              <a:defRPr/>
            </a:lvl3pPr>
            <a:lvl4pPr marL="2438339" lvl="3" indent="-457189">
              <a:spcBef>
                <a:spcPts val="0"/>
              </a:spcBef>
              <a:spcAft>
                <a:spcPts val="0"/>
              </a:spcAft>
              <a:buClr>
                <a:srgbClr val="E52D38"/>
              </a:buClr>
              <a:buSzPts val="1800"/>
              <a:buChar char="○"/>
              <a:defRPr/>
            </a:lvl4pPr>
            <a:lvl5pPr marL="3047924" lvl="4" indent="-457189">
              <a:spcBef>
                <a:spcPts val="0"/>
              </a:spcBef>
              <a:spcAft>
                <a:spcPts val="0"/>
              </a:spcAft>
              <a:buClr>
                <a:srgbClr val="E52D38"/>
              </a:buClr>
              <a:buSzPts val="1800"/>
              <a:buChar char="◆"/>
              <a:defRPr/>
            </a:lvl5pPr>
            <a:lvl6pPr marL="3657509" lvl="5" indent="-457189">
              <a:spcBef>
                <a:spcPts val="0"/>
              </a:spcBef>
              <a:spcAft>
                <a:spcPts val="0"/>
              </a:spcAft>
              <a:buClr>
                <a:srgbClr val="E52D38"/>
              </a:buClr>
              <a:buSzPts val="1800"/>
              <a:buChar char="●"/>
              <a:defRPr/>
            </a:lvl6pPr>
            <a:lvl7pPr marL="4267093" lvl="6" indent="-457189">
              <a:spcBef>
                <a:spcPts val="0"/>
              </a:spcBef>
              <a:spcAft>
                <a:spcPts val="0"/>
              </a:spcAft>
              <a:buClr>
                <a:srgbClr val="E52D38"/>
              </a:buClr>
              <a:buSzPts val="1800"/>
              <a:buChar char="○"/>
              <a:defRPr/>
            </a:lvl7pPr>
            <a:lvl8pPr marL="4876678" lvl="7" indent="-457189">
              <a:spcBef>
                <a:spcPts val="0"/>
              </a:spcBef>
              <a:spcAft>
                <a:spcPts val="0"/>
              </a:spcAft>
              <a:buClr>
                <a:srgbClr val="E52D38"/>
              </a:buClr>
              <a:buSzPts val="1800"/>
              <a:buChar char="◆"/>
              <a:defRPr/>
            </a:lvl8pPr>
            <a:lvl9pPr marL="5486263" lvl="8" indent="-457189">
              <a:spcBef>
                <a:spcPts val="0"/>
              </a:spcBef>
              <a:spcAft>
                <a:spcPts val="0"/>
              </a:spcAft>
              <a:buClr>
                <a:srgbClr val="E52D38"/>
              </a:buClr>
              <a:buSzPts val="1800"/>
              <a:buChar char="●"/>
              <a:defRPr/>
            </a:lvl9pPr>
          </a:lstStyle>
          <a:p>
            <a:endParaRPr/>
          </a:p>
        </p:txBody>
      </p:sp>
      <p:sp>
        <p:nvSpPr>
          <p:cNvPr id="29" name="Google Shape;29;p5"/>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038977"/>
            <a:fld id="{00000000-1234-1234-1234-123412341234}" type="slidenum">
              <a:rPr lang="en-US" smtClean="0"/>
              <a:pPr defTabSz="1038977"/>
              <a:t>‹Nº›</a:t>
            </a:fld>
            <a:endParaRPr lang="en-US"/>
          </a:p>
        </p:txBody>
      </p:sp>
    </p:spTree>
    <p:extLst>
      <p:ext uri="{BB962C8B-B14F-4D97-AF65-F5344CB8AC3E}">
        <p14:creationId xmlns:p14="http://schemas.microsoft.com/office/powerpoint/2010/main" val="15281348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3" name="3 Marcador de fecha"/>
          <p:cNvSpPr>
            <a:spLocks noGrp="1"/>
          </p:cNvSpPr>
          <p:nvPr>
            <p:ph type="dt" sz="half" idx="10"/>
          </p:nvPr>
        </p:nvSpPr>
        <p:spPr/>
        <p:txBody>
          <a:bodyPr/>
          <a:lstStyle>
            <a:lvl1pPr>
              <a:defRPr/>
            </a:lvl1pPr>
          </a:lstStyle>
          <a:p>
            <a:pPr defTabSz="1038977">
              <a:defRPr/>
            </a:pPr>
            <a:endParaRPr lang="en-US" sz="2045">
              <a:solidFill>
                <a:srgbClr val="000000"/>
              </a:solidFill>
            </a:endParaRPr>
          </a:p>
        </p:txBody>
      </p:sp>
      <p:sp>
        <p:nvSpPr>
          <p:cNvPr id="4" name="4 Marcador de pie de página"/>
          <p:cNvSpPr>
            <a:spLocks noGrp="1"/>
          </p:cNvSpPr>
          <p:nvPr>
            <p:ph type="ftr" sz="quarter" idx="11"/>
          </p:nvPr>
        </p:nvSpPr>
        <p:spPr/>
        <p:txBody>
          <a:bodyPr/>
          <a:lstStyle>
            <a:lvl1pPr>
              <a:defRPr/>
            </a:lvl1pPr>
          </a:lstStyle>
          <a:p>
            <a:pPr defTabSz="1038977">
              <a:defRPr/>
            </a:pPr>
            <a:endParaRPr lang="en-US" sz="2045" dirty="0">
              <a:solidFill>
                <a:srgbClr val="000000"/>
              </a:solidFill>
            </a:endParaRPr>
          </a:p>
        </p:txBody>
      </p:sp>
      <p:sp>
        <p:nvSpPr>
          <p:cNvPr id="5" name="5 Marcador de número de diapositiva"/>
          <p:cNvSpPr>
            <a:spLocks noGrp="1"/>
          </p:cNvSpPr>
          <p:nvPr>
            <p:ph type="sldNum" sz="quarter" idx="12"/>
          </p:nvPr>
        </p:nvSpPr>
        <p:spPr/>
        <p:txBody>
          <a:bodyPr/>
          <a:lstStyle>
            <a:lvl1pPr>
              <a:defRPr/>
            </a:lvl1pPr>
          </a:lstStyle>
          <a:p>
            <a:pPr defTabSz="1038977">
              <a:defRPr/>
            </a:pPr>
            <a:fld id="{564C8B86-A3A2-4A10-98A8-A672675D3863}" type="slidenum">
              <a:rPr lang="en-US" smtClean="0"/>
              <a:pPr defTabSz="1038977">
                <a:defRPr/>
              </a:pPr>
              <a:t>‹Nº›</a:t>
            </a:fld>
            <a:endParaRPr lang="en-US"/>
          </a:p>
        </p:txBody>
      </p:sp>
    </p:spTree>
    <p:extLst>
      <p:ext uri="{BB962C8B-B14F-4D97-AF65-F5344CB8AC3E}">
        <p14:creationId xmlns:p14="http://schemas.microsoft.com/office/powerpoint/2010/main" val="14385999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bl">
  <p:cSld name="Título y tabla">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7"/>
            <a:ext cx="10972800" cy="1139825"/>
          </a:xfrm>
        </p:spPr>
        <p:txBody>
          <a:bodyPr/>
          <a:lstStyle/>
          <a:p>
            <a:r>
              <a:rPr lang="es-ES"/>
              <a:t>Haga clic para modificar el estilo de título del patrón</a:t>
            </a:r>
            <a:endParaRPr lang="es-EC"/>
          </a:p>
        </p:txBody>
      </p:sp>
      <p:sp>
        <p:nvSpPr>
          <p:cNvPr id="3" name="2 Marcador de tabla"/>
          <p:cNvSpPr>
            <a:spLocks noGrp="1"/>
          </p:cNvSpPr>
          <p:nvPr>
            <p:ph type="tbl" idx="1"/>
          </p:nvPr>
        </p:nvSpPr>
        <p:spPr>
          <a:xfrm>
            <a:off x="609600" y="1600203"/>
            <a:ext cx="10972800" cy="4530725"/>
          </a:xfrm>
        </p:spPr>
        <p:txBody>
          <a:bodyPr/>
          <a:lstStyle/>
          <a:p>
            <a:pPr lvl="0"/>
            <a:endParaRPr lang="es-EC" noProof="0"/>
          </a:p>
        </p:txBody>
      </p:sp>
      <p:sp>
        <p:nvSpPr>
          <p:cNvPr id="4" name="Rectangle 4"/>
          <p:cNvSpPr>
            <a:spLocks noGrp="1" noChangeArrowheads="1"/>
          </p:cNvSpPr>
          <p:nvPr>
            <p:ph type="dt" sz="half" idx="10"/>
          </p:nvPr>
        </p:nvSpPr>
        <p:spPr>
          <a:ln/>
        </p:spPr>
        <p:txBody>
          <a:bodyPr/>
          <a:lstStyle>
            <a:lvl1pPr>
              <a:defRPr/>
            </a:lvl1pPr>
          </a:lstStyle>
          <a:p>
            <a:pPr defTabSz="1038977">
              <a:defRPr/>
            </a:pPr>
            <a:endParaRPr lang="es-ES" altLang="en-US" sz="2045">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38977">
              <a:defRPr/>
            </a:pPr>
            <a:endParaRPr lang="es-ES" altLang="en-US" sz="2045"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38977">
              <a:defRPr/>
            </a:pPr>
            <a:fld id="{4BB38804-36E3-41E3-B17E-92844D2AFA24}" type="slidenum">
              <a:rPr lang="es-ES" altLang="en-US" smtClean="0"/>
              <a:pPr defTabSz="1038977">
                <a:defRPr/>
              </a:pPr>
              <a:t>‹Nº›</a:t>
            </a:fld>
            <a:endParaRPr lang="es-ES" altLang="en-US"/>
          </a:p>
        </p:txBody>
      </p:sp>
    </p:spTree>
    <p:extLst>
      <p:ext uri="{BB962C8B-B14F-4D97-AF65-F5344CB8AC3E}">
        <p14:creationId xmlns:p14="http://schemas.microsoft.com/office/powerpoint/2010/main" val="1282895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endParaRPr lang="es-ES" dirty="0"/>
          </a:p>
        </p:txBody>
      </p:sp>
      <p:sp>
        <p:nvSpPr>
          <p:cNvPr id="4" name="3 Marcador de fecha"/>
          <p:cNvSpPr>
            <a:spLocks noGrp="1"/>
          </p:cNvSpPr>
          <p:nvPr>
            <p:ph type="dt" sz="half" idx="10"/>
          </p:nvPr>
        </p:nvSpPr>
        <p:spPr/>
        <p:txBody>
          <a:bodyPr/>
          <a:lstStyle>
            <a:lvl1pPr>
              <a:defRPr/>
            </a:lvl1pPr>
          </a:lstStyle>
          <a:p>
            <a:pPr defTabSz="1038977">
              <a:defRPr/>
            </a:pPr>
            <a:endParaRPr lang="en-US" sz="2045">
              <a:solidFill>
                <a:srgbClr val="000000"/>
              </a:solidFill>
            </a:endParaRPr>
          </a:p>
        </p:txBody>
      </p:sp>
      <p:sp>
        <p:nvSpPr>
          <p:cNvPr id="5" name="4 Marcador de pie de página"/>
          <p:cNvSpPr>
            <a:spLocks noGrp="1"/>
          </p:cNvSpPr>
          <p:nvPr>
            <p:ph type="ftr" sz="quarter" idx="11"/>
          </p:nvPr>
        </p:nvSpPr>
        <p:spPr/>
        <p:txBody>
          <a:bodyPr/>
          <a:lstStyle>
            <a:lvl1pPr>
              <a:defRPr/>
            </a:lvl1pPr>
          </a:lstStyle>
          <a:p>
            <a:pPr defTabSz="1038977">
              <a:defRPr/>
            </a:pPr>
            <a:endParaRPr lang="en-US" sz="2045" dirty="0">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pPr defTabSz="1038977">
              <a:defRPr/>
            </a:pPr>
            <a:fld id="{77861384-ECB9-4110-8C6A-E4024F5D4550}" type="slidenum">
              <a:rPr lang="en-US" smtClean="0"/>
              <a:pPr defTabSz="1038977">
                <a:defRPr/>
              </a:pPr>
              <a:t>‹Nº›</a:t>
            </a:fld>
            <a:endParaRPr lang="en-US"/>
          </a:p>
        </p:txBody>
      </p:sp>
    </p:spTree>
    <p:extLst>
      <p:ext uri="{BB962C8B-B14F-4D97-AF65-F5344CB8AC3E}">
        <p14:creationId xmlns:p14="http://schemas.microsoft.com/office/powerpoint/2010/main" val="1563790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Viñetas de imagen 3X">
    <p:bg>
      <p:bgPr>
        <a:solidFill>
          <a:schemeClr val="bg1">
            <a:lumMod val="95000"/>
          </a:schemeClr>
        </a:solid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5E3B0AD5-3645-8443-891F-C0E1D9763D7A}"/>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Marcador de posición de imagen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16" name="Marcador de texto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3971432"/>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1</a:t>
            </a:r>
          </a:p>
        </p:txBody>
      </p:sp>
      <p:sp>
        <p:nvSpPr>
          <p:cNvPr id="17" name="Marcador de texto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471987"/>
            <a:ext cx="1620000" cy="720000"/>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32" name="Rectángulo 31">
            <a:extLst>
              <a:ext uri="{FF2B5EF4-FFF2-40B4-BE49-F238E27FC236}">
                <a16:creationId xmlns:a16="http://schemas.microsoft.com/office/drawing/2014/main" id="{BE9B724A-B58C-CD4D-8980-C0DFE08B79B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Marcador de posición de imagen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18" name="Marcador de texto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3971432"/>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1</a:t>
            </a:r>
          </a:p>
        </p:txBody>
      </p:sp>
      <p:sp>
        <p:nvSpPr>
          <p:cNvPr id="19" name="Marcador de texto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471987"/>
            <a:ext cx="1620000" cy="720000"/>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33" name="Rectángulo 32">
            <a:extLst>
              <a:ext uri="{FF2B5EF4-FFF2-40B4-BE49-F238E27FC236}">
                <a16:creationId xmlns:a16="http://schemas.microsoft.com/office/drawing/2014/main" id="{28894D68-6E31-8646-BFD7-2C0D8C4CD961}"/>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Marcador de posición de imagen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20" name="Marcador de texto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9" y="3971432"/>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1</a:t>
            </a:r>
          </a:p>
        </p:txBody>
      </p:sp>
      <p:sp>
        <p:nvSpPr>
          <p:cNvPr id="21" name="Marcador de texto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9" y="4471987"/>
            <a:ext cx="1620000" cy="720000"/>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10" name="Marcador de posición de imagen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6"/>
            <a:ext cx="4313008" cy="6584951"/>
          </a:xfrm>
          <a:solidFill>
            <a:schemeClr val="accent4">
              <a:lumMod val="50000"/>
            </a:schemeClr>
          </a:solidFill>
        </p:spPr>
        <p:txBody>
          <a:bodyPr lIns="0" tIns="1512000" rIns="0" bIns="0" rtlCol="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pPr rtl="0"/>
            <a:r>
              <a:rPr lang="es-ES" noProof="0" dirty="0"/>
              <a:t>Inserte o arrastre y coloque la foto </a:t>
            </a:r>
            <a:br>
              <a:rPr lang="es-ES" noProof="0" dirty="0"/>
            </a:br>
            <a:r>
              <a:rPr lang="es-ES" noProof="0" dirty="0"/>
              <a:t>después utilice Enviar al fondo para conseguir un efecto de superposición</a:t>
            </a:r>
          </a:p>
        </p:txBody>
      </p:sp>
      <p:sp>
        <p:nvSpPr>
          <p:cNvPr id="11" name="Rectángulo 10">
            <a:extLst>
              <a:ext uri="{FF2B5EF4-FFF2-40B4-BE49-F238E27FC236}">
                <a16:creationId xmlns:a16="http://schemas.microsoft.com/office/drawing/2014/main" id="{3E534836-D52B-45E3-A123-FB9FFE3E0AE5}"/>
              </a:ext>
            </a:extLst>
          </p:cNvPr>
          <p:cNvSpPr/>
          <p:nvPr userDrawn="1"/>
        </p:nvSpPr>
        <p:spPr>
          <a:xfrm rot="5400000">
            <a:off x="7151843"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5" name="Grupo 24">
            <a:extLst>
              <a:ext uri="{FF2B5EF4-FFF2-40B4-BE49-F238E27FC236}">
                <a16:creationId xmlns:a16="http://schemas.microsoft.com/office/drawing/2014/main" id="{F886979D-82A3-4A80-B7D8-1411156740B3}"/>
              </a:ext>
            </a:extLst>
          </p:cNvPr>
          <p:cNvGrpSpPr/>
          <p:nvPr userDrawn="1"/>
        </p:nvGrpSpPr>
        <p:grpSpPr>
          <a:xfrm>
            <a:off x="6641052" y="0"/>
            <a:ext cx="4313009" cy="6858000"/>
            <a:chOff x="0" y="0"/>
            <a:chExt cx="12192000" cy="6858000"/>
          </a:xfrm>
          <a:solidFill>
            <a:schemeClr val="accent1"/>
          </a:solidFill>
        </p:grpSpPr>
        <p:sp>
          <p:nvSpPr>
            <p:cNvPr id="26" name="Rectángulo 25">
              <a:extLst>
                <a:ext uri="{FF2B5EF4-FFF2-40B4-BE49-F238E27FC236}">
                  <a16:creationId xmlns:a16="http://schemas.microsoft.com/office/drawing/2014/main" id="{25A4C3AA-BB58-4285-A38D-608FB501AC1D}"/>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ángulo 26">
              <a:extLst>
                <a:ext uri="{FF2B5EF4-FFF2-40B4-BE49-F238E27FC236}">
                  <a16:creationId xmlns:a16="http://schemas.microsoft.com/office/drawing/2014/main" id="{BBB9E9C3-2013-4B62-89A6-8A4B0F2A884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8" name="Rectángulo 27">
            <a:extLst>
              <a:ext uri="{FF2B5EF4-FFF2-40B4-BE49-F238E27FC236}">
                <a16:creationId xmlns:a16="http://schemas.microsoft.com/office/drawing/2014/main" id="{E4564187-7B7F-4203-BE0E-B2085E4F1869}"/>
              </a:ext>
            </a:extLst>
          </p:cNvPr>
          <p:cNvSpPr/>
          <p:nvPr userDrawn="1"/>
        </p:nvSpPr>
        <p:spPr>
          <a:xfrm rot="5400000">
            <a:off x="7151843" y="-373219"/>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Marcador de pie de página 4">
            <a:extLst>
              <a:ext uri="{FF2B5EF4-FFF2-40B4-BE49-F238E27FC236}">
                <a16:creationId xmlns:a16="http://schemas.microsoft.com/office/drawing/2014/main" id="{98468ABB-DAA1-4A8F-A65A-A0EADB7120F3}"/>
              </a:ext>
            </a:extLst>
          </p:cNvPr>
          <p:cNvSpPr>
            <a:spLocks noGrp="1"/>
          </p:cNvSpPr>
          <p:nvPr>
            <p:ph type="ftr" sz="quarter" idx="44"/>
          </p:nvPr>
        </p:nvSpPr>
        <p:spPr/>
        <p:txBody>
          <a:bodyPr rtlCol="0"/>
          <a:lstStyle/>
          <a:p>
            <a:pPr defTabSz="1038977"/>
            <a:r>
              <a:rPr lang="es-ES" sz="2045" smtClean="0">
                <a:solidFill>
                  <a:srgbClr val="000000"/>
                </a:solidFill>
              </a:rPr>
              <a:t>Agregue un pie de página</a:t>
            </a:r>
            <a:endParaRPr lang="es-ES" sz="2045" dirty="0">
              <a:solidFill>
                <a:srgbClr val="000000"/>
              </a:solidFill>
            </a:endParaRPr>
          </a:p>
        </p:txBody>
      </p:sp>
      <p:sp>
        <p:nvSpPr>
          <p:cNvPr id="7" name="Marcador de número de diapositiva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rtlCol="0"/>
          <a:lstStyle/>
          <a:p>
            <a:pPr defTabSz="1038977"/>
            <a:r>
              <a:rPr lang="es-ES" smtClean="0"/>
              <a:t>página </a:t>
            </a:r>
            <a:fld id="{19B51A1E-902D-48AF-9020-955120F399B6}" type="slidenum">
              <a:rPr lang="es-ES" i="1" smtClean="0"/>
              <a:pPr defTabSz="1038977"/>
              <a:t>‹Nº›</a:t>
            </a:fld>
            <a:endParaRPr lang="es-ES" i="1" dirty="0"/>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3674372"/>
            <a:ext cx="3863221" cy="720000"/>
          </a:xfrm>
        </p:spPr>
        <p:txBody>
          <a:bodyPr rtlCol="0" anchor="b"/>
          <a:lstStyle>
            <a:lvl1pPr algn="r">
              <a:defRPr sz="4500">
                <a:solidFill>
                  <a:schemeClr val="bg1"/>
                </a:solidFill>
              </a:defRPr>
            </a:lvl1pPr>
          </a:lstStyle>
          <a:p>
            <a:pPr rtl="0"/>
            <a:r>
              <a:rPr lang="es-ES" noProof="0" dirty="0"/>
              <a:t>Título de la diapositiva divisoria</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p:nvPr>
        </p:nvSpPr>
        <p:spPr>
          <a:xfrm>
            <a:off x="6866470" y="4608000"/>
            <a:ext cx="3863221" cy="1800000"/>
          </a:xfrm>
        </p:spPr>
        <p:txBody>
          <a:bodyPr rtlCol="0"/>
          <a:lstStyle>
            <a:lvl1pPr marL="0" indent="0" algn="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rtl="0"/>
            <a:r>
              <a:rPr lang="es-ES" noProof="0"/>
              <a:t>Haga clic para modificar el estilo de subtítulo del patrón</a:t>
            </a:r>
            <a:endParaRPr lang="es-ES" noProof="0" dirty="0"/>
          </a:p>
        </p:txBody>
      </p:sp>
    </p:spTree>
    <p:extLst>
      <p:ext uri="{BB962C8B-B14F-4D97-AF65-F5344CB8AC3E}">
        <p14:creationId xmlns:p14="http://schemas.microsoft.com/office/powerpoint/2010/main" val="1028540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a:xfrm>
            <a:off x="-1" y="6629400"/>
            <a:ext cx="453403" cy="228600"/>
          </a:xfrm>
        </p:spPr>
        <p:txBody>
          <a:bodyPr rtlCol="0"/>
          <a:lstStyle/>
          <a:p>
            <a:pPr rtl="0"/>
            <a:fld id="{9CD8D479-8942-46E8-A226-A4E01F7A105C}" type="slidenum">
              <a:rPr lang="es-ES" noProof="0"/>
              <a:t>‹Nº›</a:t>
            </a:fld>
            <a:endParaRPr lang="es-ES" noProof="0" dirty="0"/>
          </a:p>
        </p:txBody>
      </p:sp>
      <p:sp>
        <p:nvSpPr>
          <p:cNvPr id="2" name="Marcador de posición de fecha 1"/>
          <p:cNvSpPr>
            <a:spLocks noGrp="1"/>
          </p:cNvSpPr>
          <p:nvPr>
            <p:ph type="dt" sz="half" idx="10"/>
          </p:nvPr>
        </p:nvSpPr>
        <p:spPr/>
        <p:txBody>
          <a:bodyPr rtlCol="0"/>
          <a:lstStyle/>
          <a:p>
            <a:pPr rtl="0"/>
            <a:fld id="{0060FE62-507F-4526-A445-3A3BC99BF160}" type="datetime1">
              <a:rPr lang="es-ES" noProof="0" smtClean="0"/>
              <a:t>09/11/2023</a:t>
            </a:fld>
            <a:endParaRPr lang="es-ES" noProof="0" dirty="0"/>
          </a:p>
        </p:txBody>
      </p:sp>
      <p:sp>
        <p:nvSpPr>
          <p:cNvPr id="3" name="Marcador de posición de pie de página 2"/>
          <p:cNvSpPr>
            <a:spLocks noGrp="1"/>
          </p:cNvSpPr>
          <p:nvPr>
            <p:ph type="ftr" sz="quarter" idx="11"/>
          </p:nvPr>
        </p:nvSpPr>
        <p:spPr/>
        <p:txBody>
          <a:bodyPr rtlCol="0"/>
          <a:lstStyle>
            <a:lvl1pPr>
              <a:defRPr/>
            </a:lvl1pPr>
          </a:lstStyle>
          <a:p>
            <a:pPr rtl="0"/>
            <a:r>
              <a:rPr lang="es-ES" noProof="0" dirty="0"/>
              <a:t>Agregar un pie de página</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Viñetas de image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p:nvPr>
        </p:nvSpPr>
        <p:spPr>
          <a:xfrm>
            <a:off x="432001" y="432000"/>
            <a:ext cx="10143235" cy="432000"/>
          </a:xfrm>
        </p:spPr>
        <p:txBody>
          <a:bodyPr rtlCol="0"/>
          <a:lstStyle>
            <a:lvl1pPr>
              <a:defRPr>
                <a:solidFill>
                  <a:schemeClr val="tx1">
                    <a:lumMod val="75000"/>
                    <a:lumOff val="25000"/>
                  </a:schemeClr>
                </a:solidFill>
              </a:defRPr>
            </a:lvl1pPr>
          </a:lstStyle>
          <a:p>
            <a:pPr rtl="0"/>
            <a:r>
              <a:rPr lang="es-ES" noProof="0"/>
              <a:t>Haga clic para modificar el estilo de título del patrón</a:t>
            </a:r>
            <a:endParaRPr lang="es-ES" noProof="0" dirty="0"/>
          </a:p>
        </p:txBody>
      </p:sp>
      <p:sp>
        <p:nvSpPr>
          <p:cNvPr id="5" name="Marcador de texto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rtl="0"/>
            <a:r>
              <a:rPr lang="es-ES" noProof="0" dirty="0"/>
              <a:t>Subtítulo</a:t>
            </a:r>
          </a:p>
        </p:txBody>
      </p:sp>
      <p:sp>
        <p:nvSpPr>
          <p:cNvPr id="4" name="Rectángulo 3">
            <a:extLst>
              <a:ext uri="{FF2B5EF4-FFF2-40B4-BE49-F238E27FC236}">
                <a16:creationId xmlns:a16="http://schemas.microsoft.com/office/drawing/2014/main" id="{9CA47B37-80B0-5A4F-BDC3-DE42D5B2D34F}"/>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Marcador de posición de imagen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6" name="Marcador de texto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800" y="3971432"/>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1</a:t>
            </a:r>
          </a:p>
        </p:txBody>
      </p:sp>
      <p:sp>
        <p:nvSpPr>
          <p:cNvPr id="8" name="Marcador de texto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23" name="Rectángulo 22">
            <a:extLst>
              <a:ext uri="{FF2B5EF4-FFF2-40B4-BE49-F238E27FC236}">
                <a16:creationId xmlns:a16="http://schemas.microsoft.com/office/drawing/2014/main" id="{1A6AC2DF-47CD-A743-A120-FBE75B801CF3}"/>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Marcador de posición de imagen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9" name="Marcador de texto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1</a:t>
            </a:r>
          </a:p>
        </p:txBody>
      </p:sp>
      <p:sp>
        <p:nvSpPr>
          <p:cNvPr id="10" name="Marcador de texto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24" name="Rectángulo 23">
            <a:extLst>
              <a:ext uri="{FF2B5EF4-FFF2-40B4-BE49-F238E27FC236}">
                <a16:creationId xmlns:a16="http://schemas.microsoft.com/office/drawing/2014/main" id="{17E0F6BC-FBF2-3048-B833-61609739028C}"/>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Marcador de posición de imagen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11" name="Marcador de texto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9" y="3971432"/>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1</a:t>
            </a:r>
          </a:p>
        </p:txBody>
      </p:sp>
      <p:sp>
        <p:nvSpPr>
          <p:cNvPr id="12" name="Marcador de texto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9" y="4471987"/>
            <a:ext cx="1620000" cy="720000"/>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25" name="Rectángulo 24">
            <a:extLst>
              <a:ext uri="{FF2B5EF4-FFF2-40B4-BE49-F238E27FC236}">
                <a16:creationId xmlns:a16="http://schemas.microsoft.com/office/drawing/2014/main" id="{D0B0310F-833E-864C-9FB7-B2B2A6714808}"/>
              </a:ext>
            </a:extLst>
          </p:cNvPr>
          <p:cNvSpPr/>
          <p:nvPr userDrawn="1"/>
        </p:nvSpPr>
        <p:spPr>
          <a:xfrm>
            <a:off x="702679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Marcador de posición de imagen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32397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13" name="Marcador de texto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1</a:t>
            </a:r>
          </a:p>
        </p:txBody>
      </p:sp>
      <p:sp>
        <p:nvSpPr>
          <p:cNvPr id="14" name="Marcador de texto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26" name="Rectángulo 25">
            <a:extLst>
              <a:ext uri="{FF2B5EF4-FFF2-40B4-BE49-F238E27FC236}">
                <a16:creationId xmlns:a16="http://schemas.microsoft.com/office/drawing/2014/main" id="{F906D597-BA39-4C4D-833F-CC0EE989B51C}"/>
              </a:ext>
            </a:extLst>
          </p:cNvPr>
          <p:cNvSpPr/>
          <p:nvPr userDrawn="1"/>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Marcador de posición de imagen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15" name="Marcador de texto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1</a:t>
            </a:r>
          </a:p>
        </p:txBody>
      </p:sp>
      <p:sp>
        <p:nvSpPr>
          <p:cNvPr id="16" name="Marcador de texto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3" name="Marcador de pie de página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defTabSz="1038977"/>
            <a:r>
              <a:rPr lang="es-ES" sz="2045" smtClean="0">
                <a:solidFill>
                  <a:srgbClr val="000000"/>
                </a:solidFill>
              </a:rPr>
              <a:t>Agregar un pie de página</a:t>
            </a:r>
            <a:endParaRPr lang="es-ES" sz="2045" dirty="0">
              <a:solidFill>
                <a:srgbClr val="000000"/>
              </a:solidFill>
            </a:endParaRPr>
          </a:p>
        </p:txBody>
      </p:sp>
      <p:sp>
        <p:nvSpPr>
          <p:cNvPr id="22" name="Marcador de número de diapositiva 6">
            <a:extLst>
              <a:ext uri="{FF2B5EF4-FFF2-40B4-BE49-F238E27FC236}">
                <a16:creationId xmlns:a16="http://schemas.microsoft.com/office/drawing/2014/main" id="{40C2B055-E680-DE47-949A-41B3A5A9204A}"/>
              </a:ext>
            </a:extLst>
          </p:cNvPr>
          <p:cNvSpPr>
            <a:spLocks noGrp="1"/>
          </p:cNvSpPr>
          <p:nvPr>
            <p:ph type="sldNum" sz="quarter" idx="46"/>
          </p:nvPr>
        </p:nvSpPr>
        <p:spPr>
          <a:xfrm>
            <a:off x="11091633" y="6456363"/>
            <a:ext cx="962795" cy="264331"/>
          </a:xfrm>
        </p:spPr>
        <p:txBody>
          <a:bodyPr rtlCol="0"/>
          <a:lstStyle/>
          <a:p>
            <a:pPr defTabSz="1038977"/>
            <a:r>
              <a:rPr lang="es-ES" smtClean="0"/>
              <a:t>página </a:t>
            </a:r>
            <a:fld id="{19B51A1E-902D-48AF-9020-955120F399B6}" type="slidenum">
              <a:rPr lang="es-ES" i="1" smtClean="0"/>
              <a:pPr defTabSz="1038977"/>
              <a:t>‹Nº›</a:t>
            </a:fld>
            <a:endParaRPr lang="es-ES" i="1" dirty="0"/>
          </a:p>
        </p:txBody>
      </p:sp>
    </p:spTree>
    <p:extLst>
      <p:ext uri="{BB962C8B-B14F-4D97-AF65-F5344CB8AC3E}">
        <p14:creationId xmlns:p14="http://schemas.microsoft.com/office/powerpoint/2010/main" val="39481006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Viñetas de imagen 4X">
    <p:bg>
      <p:bgPr>
        <a:solidFill>
          <a:schemeClr val="bg1">
            <a:lumMod val="95000"/>
          </a:schemeClr>
        </a:solid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5F5735D3-1D9F-7543-95B4-59FA78EE1633}"/>
              </a:ext>
            </a:extLst>
          </p:cNvPr>
          <p:cNvSpPr/>
          <p:nvPr userDrawn="1"/>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Marcador de posición de imagen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16" name="Marcador de texto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310044"/>
            <a:ext cx="1620000" cy="252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1</a:t>
            </a:r>
          </a:p>
        </p:txBody>
      </p:sp>
      <p:sp>
        <p:nvSpPr>
          <p:cNvPr id="17" name="Marcador de texto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702598"/>
            <a:ext cx="1620000" cy="434303"/>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32" name="Rectángulo 31">
            <a:extLst>
              <a:ext uri="{FF2B5EF4-FFF2-40B4-BE49-F238E27FC236}">
                <a16:creationId xmlns:a16="http://schemas.microsoft.com/office/drawing/2014/main" id="{4AD89EB4-58FE-9C45-AF3E-821DBB1186EC}"/>
              </a:ext>
            </a:extLst>
          </p:cNvPr>
          <p:cNvSpPr/>
          <p:nvPr userDrawn="1"/>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Marcador de posición de imagen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18" name="Marcador de texto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9" y="2310044"/>
            <a:ext cx="1620000" cy="252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2</a:t>
            </a:r>
          </a:p>
        </p:txBody>
      </p:sp>
      <p:sp>
        <p:nvSpPr>
          <p:cNvPr id="19" name="Marcador de texto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9" y="2702598"/>
            <a:ext cx="1620000" cy="434303"/>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35" name="Rectángulo 34">
            <a:extLst>
              <a:ext uri="{FF2B5EF4-FFF2-40B4-BE49-F238E27FC236}">
                <a16:creationId xmlns:a16="http://schemas.microsoft.com/office/drawing/2014/main" id="{832E783B-B6C5-C74B-8CB2-1421AF723973}"/>
              </a:ext>
            </a:extLst>
          </p:cNvPr>
          <p:cNvSpPr/>
          <p:nvPr userDrawn="1"/>
        </p:nvSpPr>
        <p:spPr>
          <a:xfrm>
            <a:off x="1728255"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Marcador de posición de imagen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5"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25" name="Marcador de texto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3</a:t>
            </a:r>
          </a:p>
        </p:txBody>
      </p:sp>
      <p:sp>
        <p:nvSpPr>
          <p:cNvPr id="26" name="Marcador de texto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3"/>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36" name="Rectángulo 35">
            <a:extLst>
              <a:ext uri="{FF2B5EF4-FFF2-40B4-BE49-F238E27FC236}">
                <a16:creationId xmlns:a16="http://schemas.microsoft.com/office/drawing/2014/main" id="{4E4FB0C7-5FAE-064C-B022-6C6F1429F789}"/>
              </a:ext>
            </a:extLst>
          </p:cNvPr>
          <p:cNvSpPr/>
          <p:nvPr userDrawn="1"/>
        </p:nvSpPr>
        <p:spPr>
          <a:xfrm>
            <a:off x="3859113"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Marcador de posición de imagen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93" lvl="0" indent="-266693" algn="ctr" rtl="0"/>
            <a:r>
              <a:rPr lang="es-ES" noProof="0" dirty="0"/>
              <a:t>Agregar</a:t>
            </a:r>
          </a:p>
          <a:p>
            <a:pPr marL="266693" lvl="0" indent="-266693" algn="ctr" rtl="0"/>
            <a:r>
              <a:rPr lang="es-ES" noProof="0" dirty="0"/>
              <a:t>Imagen</a:t>
            </a:r>
          </a:p>
        </p:txBody>
      </p:sp>
      <p:sp>
        <p:nvSpPr>
          <p:cNvPr id="27" name="Marcador de texto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9" y="5329272"/>
            <a:ext cx="1620000" cy="252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s-ES" noProof="0" dirty="0"/>
              <a:t>Viñeta 4</a:t>
            </a:r>
          </a:p>
        </p:txBody>
      </p:sp>
      <p:sp>
        <p:nvSpPr>
          <p:cNvPr id="28" name="Marcador de texto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9" y="5721826"/>
            <a:ext cx="1620000" cy="434303"/>
          </a:xfrm>
        </p:spPr>
        <p:txBody>
          <a:bodyPr rtlCol="0"/>
          <a:lstStyle>
            <a:lvl1pPr marL="0" indent="0" algn="ctr">
              <a:buNone/>
              <a:defRPr sz="1400">
                <a:solidFill>
                  <a:schemeClr val="tx1">
                    <a:lumMod val="75000"/>
                    <a:lumOff val="25000"/>
                  </a:schemeClr>
                </a:solidFill>
              </a:defRPr>
            </a:lvl1pPr>
          </a:lstStyle>
          <a:p>
            <a:pPr lvl="0" rtl="0"/>
            <a:r>
              <a:rPr lang="es-ES" noProof="0" dirty="0"/>
              <a:t>Descripción de la viñeta</a:t>
            </a:r>
          </a:p>
        </p:txBody>
      </p:sp>
      <p:sp>
        <p:nvSpPr>
          <p:cNvPr id="10" name="Marcador de posición de imagen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6"/>
            <a:ext cx="4313008" cy="6584951"/>
          </a:xfrm>
          <a:solidFill>
            <a:schemeClr val="accent4">
              <a:lumMod val="50000"/>
            </a:schemeClr>
          </a:solidFill>
        </p:spPr>
        <p:txBody>
          <a:bodyPr lIns="0" tIns="1512000" rIns="0" bIns="0" rtlCol="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pPr rtl="0"/>
            <a:r>
              <a:rPr lang="es-ES" noProof="0" dirty="0"/>
              <a:t>Inserte o arrastre y coloque la foto </a:t>
            </a:r>
            <a:br>
              <a:rPr lang="es-ES" noProof="0" dirty="0"/>
            </a:br>
            <a:r>
              <a:rPr lang="es-ES" noProof="0" dirty="0"/>
              <a:t>después utilice Enviar al fondo para conseguir un efecto de superposición</a:t>
            </a:r>
          </a:p>
        </p:txBody>
      </p:sp>
      <p:sp>
        <p:nvSpPr>
          <p:cNvPr id="11" name="Rectángulo 10">
            <a:extLst>
              <a:ext uri="{FF2B5EF4-FFF2-40B4-BE49-F238E27FC236}">
                <a16:creationId xmlns:a16="http://schemas.microsoft.com/office/drawing/2014/main" id="{3E534836-D52B-45E3-A123-FB9FFE3E0AE5}"/>
              </a:ext>
            </a:extLst>
          </p:cNvPr>
          <p:cNvSpPr/>
          <p:nvPr userDrawn="1"/>
        </p:nvSpPr>
        <p:spPr>
          <a:xfrm rot="5400000">
            <a:off x="5505606" y="1273020"/>
            <a:ext cx="6584951"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0" name="Grupo 19">
            <a:extLst>
              <a:ext uri="{FF2B5EF4-FFF2-40B4-BE49-F238E27FC236}">
                <a16:creationId xmlns:a16="http://schemas.microsoft.com/office/drawing/2014/main" id="{58BDD832-2CD9-45D2-AC4D-DD00EFA5A223}"/>
              </a:ext>
            </a:extLst>
          </p:cNvPr>
          <p:cNvGrpSpPr/>
          <p:nvPr userDrawn="1"/>
        </p:nvGrpSpPr>
        <p:grpSpPr>
          <a:xfrm>
            <a:off x="6641052" y="0"/>
            <a:ext cx="4313009" cy="6858000"/>
            <a:chOff x="0" y="0"/>
            <a:chExt cx="12192000" cy="6858000"/>
          </a:xfrm>
          <a:solidFill>
            <a:schemeClr val="accent1"/>
          </a:solidFill>
        </p:grpSpPr>
        <p:sp>
          <p:nvSpPr>
            <p:cNvPr id="21" name="Rectángulo 20">
              <a:extLst>
                <a:ext uri="{FF2B5EF4-FFF2-40B4-BE49-F238E27FC236}">
                  <a16:creationId xmlns:a16="http://schemas.microsoft.com/office/drawing/2014/main" id="{AB47021E-0309-4638-9D02-AE2A45E2C5D1}"/>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ángulo 23">
              <a:extLst>
                <a:ext uri="{FF2B5EF4-FFF2-40B4-BE49-F238E27FC236}">
                  <a16:creationId xmlns:a16="http://schemas.microsoft.com/office/drawing/2014/main" id="{2B8E8D6F-D64D-4B85-AA51-BDA9EF959E3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8977" rtl="0" eaLnBrk="1" fontAlgn="auto" latinLnBrk="0" hangingPunct="1">
                <a:lnSpc>
                  <a:spcPct val="100000"/>
                </a:lnSpc>
                <a:spcBef>
                  <a:spcPts val="0"/>
                </a:spcBef>
                <a:spcAft>
                  <a:spcPts val="0"/>
                </a:spcAft>
                <a:buClrTx/>
                <a:buSzTx/>
                <a:buFontTx/>
                <a:buNone/>
                <a:tabLst/>
                <a:defRPr/>
              </a:pPr>
              <a:endParaRPr kumimoji="0" lang="es-ES" sz="1535"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 name="Marcador de pie de página 4">
            <a:extLst>
              <a:ext uri="{FF2B5EF4-FFF2-40B4-BE49-F238E27FC236}">
                <a16:creationId xmlns:a16="http://schemas.microsoft.com/office/drawing/2014/main" id="{98468ABB-DAA1-4A8F-A65A-A0EADB7120F3}"/>
              </a:ext>
            </a:extLst>
          </p:cNvPr>
          <p:cNvSpPr>
            <a:spLocks noGrp="1"/>
          </p:cNvSpPr>
          <p:nvPr>
            <p:ph type="ftr" sz="quarter" idx="44"/>
          </p:nvPr>
        </p:nvSpPr>
        <p:spPr/>
        <p:txBody>
          <a:bodyPr rtlCol="0"/>
          <a:lstStyle/>
          <a:p>
            <a:pPr defTabSz="1038977"/>
            <a:r>
              <a:rPr lang="es-ES" sz="2045" smtClean="0">
                <a:solidFill>
                  <a:srgbClr val="000000"/>
                </a:solidFill>
              </a:rPr>
              <a:t>Agregue un pie de página</a:t>
            </a:r>
            <a:endParaRPr lang="es-ES" sz="2045" dirty="0">
              <a:solidFill>
                <a:srgbClr val="000000"/>
              </a:solidFill>
            </a:endParaRPr>
          </a:p>
        </p:txBody>
      </p:sp>
      <p:sp>
        <p:nvSpPr>
          <p:cNvPr id="7" name="Marcador de número de diapositiva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rtlCol="0"/>
          <a:lstStyle/>
          <a:p>
            <a:pPr defTabSz="1038977"/>
            <a:r>
              <a:rPr lang="es-ES" smtClean="0"/>
              <a:t>página </a:t>
            </a:r>
            <a:fld id="{19B51A1E-902D-48AF-9020-955120F399B6}" type="slidenum">
              <a:rPr lang="es-ES" i="1" smtClean="0"/>
              <a:pPr defTabSz="1038977"/>
              <a:t>‹Nº›</a:t>
            </a:fld>
            <a:endParaRPr lang="es-ES" i="1" dirty="0"/>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1" y="3674372"/>
            <a:ext cx="3863221" cy="720000"/>
          </a:xfrm>
        </p:spPr>
        <p:txBody>
          <a:bodyPr rtlCol="0" anchor="b"/>
          <a:lstStyle>
            <a:lvl1pPr algn="r">
              <a:defRPr sz="4500">
                <a:solidFill>
                  <a:schemeClr val="bg1"/>
                </a:solidFill>
              </a:defRPr>
            </a:lvl1pPr>
          </a:lstStyle>
          <a:p>
            <a:pPr rtl="0"/>
            <a:r>
              <a:rPr lang="es-ES" noProof="0" dirty="0"/>
              <a:t>Título de la diapositiva divisoria</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p:nvPr>
        </p:nvSpPr>
        <p:spPr>
          <a:xfrm>
            <a:off x="6866471" y="4608000"/>
            <a:ext cx="3863221" cy="1800000"/>
          </a:xfrm>
        </p:spPr>
        <p:txBody>
          <a:bodyPr rtlCol="0"/>
          <a:lstStyle>
            <a:lvl1pPr marL="0" indent="0" algn="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rtl="0"/>
            <a:r>
              <a:rPr lang="es-ES" noProof="0"/>
              <a:t>Haga clic para modificar el estilo de subtítulo del patrón</a:t>
            </a:r>
            <a:endParaRPr lang="es-ES" noProof="0" dirty="0"/>
          </a:p>
        </p:txBody>
      </p:sp>
    </p:spTree>
    <p:extLst>
      <p:ext uri="{BB962C8B-B14F-4D97-AF65-F5344CB8AC3E}">
        <p14:creationId xmlns:p14="http://schemas.microsoft.com/office/powerpoint/2010/main" val="952454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Opción de números grandes 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s-ES" noProof="0"/>
              <a:t>Haga clic para modificar el estilo de título del patrón</a:t>
            </a:r>
            <a:endParaRPr lang="es-ES" noProof="0" dirty="0"/>
          </a:p>
        </p:txBody>
      </p:sp>
      <p:sp>
        <p:nvSpPr>
          <p:cNvPr id="5" name="Marcador de texto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rtl="0"/>
            <a:r>
              <a:rPr lang="es-ES" noProof="0" dirty="0"/>
              <a:t>Subtítulo</a:t>
            </a:r>
          </a:p>
        </p:txBody>
      </p:sp>
      <p:sp>
        <p:nvSpPr>
          <p:cNvPr id="6" name="Marcador de texto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431801" y="1593152"/>
            <a:ext cx="4348065" cy="4348065"/>
          </a:xfrm>
          <a:prstGeom prst="ellipse">
            <a:avLst/>
          </a:prstGeom>
          <a:solidFill>
            <a:schemeClr val="accent1">
              <a:alpha val="10000"/>
            </a:schemeClr>
          </a:solidFill>
          <a:ln>
            <a:solidFill>
              <a:schemeClr val="accent1"/>
            </a:solidFill>
          </a:ln>
        </p:spPr>
        <p:txBody>
          <a:bodyPr rtlCol="0" anchor="ctr"/>
          <a:lstStyle>
            <a:lvl1pPr marL="0" indent="0" algn="ctr">
              <a:buNone/>
              <a:defRPr sz="1800">
                <a:solidFill>
                  <a:schemeClr val="tx1">
                    <a:lumMod val="75000"/>
                    <a:lumOff val="25000"/>
                  </a:schemeClr>
                </a:solidFill>
                <a:latin typeface="+mn-lt"/>
              </a:defRPr>
            </a:lvl1pPr>
            <a:lvl2pPr marL="266693" indent="0">
              <a:buNone/>
              <a:defRPr/>
            </a:lvl2pPr>
            <a:lvl3pPr marL="542912" indent="0">
              <a:buNone/>
              <a:defRPr/>
            </a:lvl3pPr>
            <a:lvl4pPr marL="809605" indent="0">
              <a:buNone/>
              <a:defRPr/>
            </a:lvl4pPr>
            <a:lvl5pPr marL="1076298" indent="0">
              <a:buNone/>
              <a:defRPr/>
            </a:lvl5pPr>
          </a:lstStyle>
          <a:p>
            <a:pPr lvl="0" rtl="0"/>
            <a:r>
              <a:rPr lang="es-ES" noProof="0" dirty="0"/>
              <a:t>Encabezado de la sección</a:t>
            </a:r>
          </a:p>
        </p:txBody>
      </p:sp>
      <p:sp>
        <p:nvSpPr>
          <p:cNvPr id="10" name="Marcador de texto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200023" y="2205688"/>
            <a:ext cx="2811619" cy="1440000"/>
          </a:xfrm>
          <a:prstGeom prst="rect">
            <a:avLst/>
          </a:prstGeom>
          <a:noFill/>
        </p:spPr>
        <p:txBody>
          <a:bodyPr rtlCol="0" anchor="b"/>
          <a:lstStyle>
            <a:lvl1pPr marL="0" indent="0" algn="ctr">
              <a:spcBef>
                <a:spcPts val="0"/>
              </a:spcBef>
              <a:spcAft>
                <a:spcPts val="0"/>
              </a:spcAft>
              <a:buNone/>
              <a:defRPr sz="6600" b="1">
                <a:solidFill>
                  <a:schemeClr val="tx1">
                    <a:lumMod val="75000"/>
                    <a:lumOff val="25000"/>
                  </a:schemeClr>
                </a:solidFill>
                <a:latin typeface="+mj-lt"/>
                <a:cs typeface="Arial" panose="020B0604020202020204" pitchFamily="34" charset="0"/>
              </a:defRPr>
            </a:lvl1pPr>
            <a:lvl2pPr marL="266693" indent="0">
              <a:buNone/>
              <a:defRPr/>
            </a:lvl2pPr>
            <a:lvl3pPr marL="542912" indent="0">
              <a:buNone/>
              <a:defRPr/>
            </a:lvl3pPr>
            <a:lvl4pPr marL="809605" indent="0">
              <a:buNone/>
              <a:defRPr/>
            </a:lvl4pPr>
            <a:lvl5pPr marL="1076298" indent="0">
              <a:buNone/>
              <a:defRPr/>
            </a:lvl5pPr>
          </a:lstStyle>
          <a:p>
            <a:pPr lvl="0" rtl="0"/>
            <a:r>
              <a:rPr lang="es-ES" noProof="0" dirty="0"/>
              <a:t>1</a:t>
            </a:r>
          </a:p>
        </p:txBody>
      </p:sp>
      <p:sp>
        <p:nvSpPr>
          <p:cNvPr id="13" name="Marcador de contenido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615832" y="4243333"/>
            <a:ext cx="1980000" cy="720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s-ES" noProof="0" dirty="0"/>
              <a:t>Descripción de la sección</a:t>
            </a:r>
          </a:p>
        </p:txBody>
      </p:sp>
      <p:sp>
        <p:nvSpPr>
          <p:cNvPr id="8" name="Marcador de texto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123559" y="1864921"/>
            <a:ext cx="3804523" cy="3804523"/>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693" lvl="0" indent="-266693" algn="ctr" rtl="0"/>
            <a:r>
              <a:rPr lang="es-ES" noProof="0" dirty="0"/>
              <a:t>Encabezado de la sección</a:t>
            </a:r>
          </a:p>
        </p:txBody>
      </p:sp>
      <p:sp>
        <p:nvSpPr>
          <p:cNvPr id="11" name="Marcador de texto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20011" y="2205688"/>
            <a:ext cx="2811619"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693" lvl="0" indent="-266693" algn="ctr" rtl="0"/>
            <a:r>
              <a:rPr lang="es-ES" noProof="0" dirty="0"/>
              <a:t>2</a:t>
            </a:r>
          </a:p>
        </p:txBody>
      </p:sp>
      <p:sp>
        <p:nvSpPr>
          <p:cNvPr id="14" name="Marcador de texto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35820" y="4243333"/>
            <a:ext cx="1980000" cy="720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s-ES" noProof="0" dirty="0"/>
              <a:t>Descripción de la sección</a:t>
            </a:r>
          </a:p>
        </p:txBody>
      </p:sp>
      <p:sp>
        <p:nvSpPr>
          <p:cNvPr id="9" name="Marcador de texto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454997" y="2207063"/>
            <a:ext cx="3120239" cy="3120239"/>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693" lvl="0" indent="-266693" algn="ctr" rtl="0"/>
            <a:r>
              <a:rPr lang="es-ES" noProof="0" dirty="0"/>
              <a:t>Encabezado de la sección</a:t>
            </a:r>
          </a:p>
        </p:txBody>
      </p:sp>
      <p:sp>
        <p:nvSpPr>
          <p:cNvPr id="12" name="Marcador de texto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693" lvl="0" indent="-266693" algn="ctr" rtl="0"/>
            <a:r>
              <a:rPr lang="es-ES" noProof="0" dirty="0"/>
              <a:t>3</a:t>
            </a:r>
          </a:p>
        </p:txBody>
      </p:sp>
      <p:sp>
        <p:nvSpPr>
          <p:cNvPr id="15" name="Marcador de texto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025116" y="4243333"/>
            <a:ext cx="1980000" cy="720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s-ES" noProof="0" dirty="0"/>
              <a:t>Descripción de la sección</a:t>
            </a:r>
          </a:p>
        </p:txBody>
      </p:sp>
      <p:sp>
        <p:nvSpPr>
          <p:cNvPr id="3" name="Marcador de pie de página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defTabSz="1038977"/>
            <a:r>
              <a:rPr lang="es-ES" sz="2045" smtClean="0">
                <a:solidFill>
                  <a:srgbClr val="000000"/>
                </a:solidFill>
              </a:rPr>
              <a:t>Agregar un pie de página</a:t>
            </a:r>
            <a:endParaRPr lang="es-ES" sz="2045" dirty="0">
              <a:solidFill>
                <a:srgbClr val="000000"/>
              </a:solidFill>
            </a:endParaRPr>
          </a:p>
        </p:txBody>
      </p:sp>
      <p:sp>
        <p:nvSpPr>
          <p:cNvPr id="16" name="Marcador de número de diapositiva 6">
            <a:extLst>
              <a:ext uri="{FF2B5EF4-FFF2-40B4-BE49-F238E27FC236}">
                <a16:creationId xmlns:a16="http://schemas.microsoft.com/office/drawing/2014/main" id="{40258D63-D809-EE49-BCDD-8D6306004AEE}"/>
              </a:ext>
            </a:extLst>
          </p:cNvPr>
          <p:cNvSpPr>
            <a:spLocks noGrp="1"/>
          </p:cNvSpPr>
          <p:nvPr>
            <p:ph type="sldNum" sz="quarter" idx="35"/>
          </p:nvPr>
        </p:nvSpPr>
        <p:spPr>
          <a:xfrm>
            <a:off x="11091633" y="6456363"/>
            <a:ext cx="962795" cy="264331"/>
          </a:xfrm>
        </p:spPr>
        <p:txBody>
          <a:bodyPr rtlCol="0"/>
          <a:lstStyle/>
          <a:p>
            <a:pPr defTabSz="1038977"/>
            <a:r>
              <a:rPr lang="es-ES" smtClean="0"/>
              <a:t>página </a:t>
            </a:r>
            <a:fld id="{19B51A1E-902D-48AF-9020-955120F399B6}" type="slidenum">
              <a:rPr lang="es-ES" i="1" smtClean="0"/>
              <a:pPr defTabSz="1038977"/>
              <a:t>‹Nº›</a:t>
            </a:fld>
            <a:endParaRPr lang="es-ES" i="1" dirty="0"/>
          </a:p>
        </p:txBody>
      </p:sp>
    </p:spTree>
    <p:extLst>
      <p:ext uri="{BB962C8B-B14F-4D97-AF65-F5344CB8AC3E}">
        <p14:creationId xmlns:p14="http://schemas.microsoft.com/office/powerpoint/2010/main" val="987764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4"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79219115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4"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73723759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048263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97954031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8"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7432550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4"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5176742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4"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83913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682434" y="919616"/>
            <a:ext cx="4155622" cy="2532888"/>
          </a:xfrm>
        </p:spPr>
        <p:txBody>
          <a:bodyPr rtlCol="0" anchor="b"/>
          <a:lstStyle>
            <a:lvl1pPr rtl="0">
              <a:defRPr sz="3200"/>
            </a:lvl1pPr>
          </a:lstStyle>
          <a:p>
            <a:pPr rtl="0"/>
            <a:r>
              <a:rPr lang="es-ES" noProof="0" dirty="0"/>
              <a:t>Haga clic para editar el estilo de título del patrón</a:t>
            </a:r>
          </a:p>
        </p:txBody>
      </p:sp>
      <p:sp>
        <p:nvSpPr>
          <p:cNvPr id="3" name="Marcador de posición de contenido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el estilo de texto del patrón</a:t>
            </a:r>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rtl="0"/>
            <a:fld id="{9CD8D479-8942-46E8-A226-A4E01F7A105C}" type="slidenum">
              <a:rPr lang="es-ES" noProof="0"/>
              <a:t>‹Nº›</a:t>
            </a:fld>
            <a:endParaRPr lang="es-ES" noProof="0" dirty="0"/>
          </a:p>
        </p:txBody>
      </p:sp>
      <p:sp>
        <p:nvSpPr>
          <p:cNvPr id="5" name="Marcador de posición de fecha 4"/>
          <p:cNvSpPr>
            <a:spLocks noGrp="1"/>
          </p:cNvSpPr>
          <p:nvPr>
            <p:ph type="dt" sz="half" idx="10"/>
          </p:nvPr>
        </p:nvSpPr>
        <p:spPr/>
        <p:txBody>
          <a:bodyPr rtlCol="0"/>
          <a:lstStyle/>
          <a:p>
            <a:pPr rtl="0"/>
            <a:fld id="{19FA044B-7BC4-4947-ABBF-9764D9ADB49F}" type="datetime1">
              <a:rPr lang="es-ES" noProof="0" smtClean="0"/>
              <a:t>09/11/2023</a:t>
            </a:fld>
            <a:endParaRPr lang="es-ES" noProof="0" dirty="0"/>
          </a:p>
        </p:txBody>
      </p:sp>
      <p:sp>
        <p:nvSpPr>
          <p:cNvPr id="6" name="Marcador de posición de pie de página 5"/>
          <p:cNvSpPr>
            <a:spLocks noGrp="1"/>
          </p:cNvSpPr>
          <p:nvPr>
            <p:ph type="ftr" sz="quarter" idx="11"/>
          </p:nvPr>
        </p:nvSpPr>
        <p:spPr/>
        <p:txBody>
          <a:bodyPr rtlCol="0"/>
          <a:lstStyle>
            <a:lvl1pPr>
              <a:defRPr/>
            </a:lvl1pPr>
          </a:lstStyle>
          <a:p>
            <a:pPr rtl="0"/>
            <a:r>
              <a:rPr lang="es-ES" noProof="0" dirty="0"/>
              <a:t>Agregar un pie de página</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4" y="273053"/>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3256032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smtClean="0"/>
              <a:t>Haga clic en el icono para agregar una imagen</a:t>
            </a:r>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1747829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486839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41"/>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911703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914400" y="1196978"/>
            <a:ext cx="5080000"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196978"/>
            <a:ext cx="5080000"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3"/>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6" name="Rectangle 4"/>
          <p:cNvSpPr>
            <a:spLocks noGrp="1" noChangeArrowheads="1"/>
          </p:cNvSpPr>
          <p:nvPr>
            <p:ph type="sldNum" sz="quarter" idx="11"/>
          </p:nvPr>
        </p:nvSpPr>
        <p:spPr>
          <a:ln/>
        </p:spPr>
        <p:txBody>
          <a:bodyPr/>
          <a:lstStyle>
            <a:lvl1pPr>
              <a:defRPr/>
            </a:lvl1pPr>
          </a:lstStyle>
          <a:p>
            <a:pPr>
              <a:defRPr/>
            </a:pPr>
            <a:fld id="{394B3F96-BA13-4456-8D7B-60C55D8F9343}" type="slidenum">
              <a:rPr lang="en-US" smtClean="0">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9166556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4"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37605079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4"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52226036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41312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38330713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8"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684660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682435" y="919616"/>
            <a:ext cx="4155622" cy="2532888"/>
          </a:xfrm>
        </p:spPr>
        <p:txBody>
          <a:bodyPr rtlCol="0" anchor="b"/>
          <a:lstStyle>
            <a:lvl1pPr rtl="0">
              <a:defRPr sz="3200"/>
            </a:lvl1pPr>
          </a:lstStyle>
          <a:p>
            <a:pPr rtl="0"/>
            <a:r>
              <a:rPr lang="es-ES" noProof="0" dirty="0"/>
              <a:t>Haga clic para editar el estilo de título del patrón</a:t>
            </a:r>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el estilo de texto del patrón</a:t>
            </a:r>
          </a:p>
        </p:txBody>
      </p:sp>
      <p:sp>
        <p:nvSpPr>
          <p:cNvPr id="7" name="Marcador de posición de número de diapositiva 6"/>
          <p:cNvSpPr>
            <a:spLocks noGrp="1"/>
          </p:cNvSpPr>
          <p:nvPr>
            <p:ph type="sldNum" sz="quarter" idx="12"/>
          </p:nvPr>
        </p:nvSpPr>
        <p:spPr>
          <a:xfrm>
            <a:off x="-1" y="6629400"/>
            <a:ext cx="453403" cy="228600"/>
          </a:xfrm>
        </p:spPr>
        <p:txBody>
          <a:bodyPr rtlCol="0"/>
          <a:lstStyle/>
          <a:p>
            <a:pPr rtl="0"/>
            <a:fld id="{9CD8D479-8942-46E8-A226-A4E01F7A105C}" type="slidenum">
              <a:rPr lang="es-ES" noProof="0"/>
              <a:t>‹Nº›</a:t>
            </a:fld>
            <a:endParaRPr lang="es-ES" noProof="0" dirty="0"/>
          </a:p>
        </p:txBody>
      </p:sp>
      <p:sp>
        <p:nvSpPr>
          <p:cNvPr id="5" name="Marcador de posición de fecha 4"/>
          <p:cNvSpPr>
            <a:spLocks noGrp="1"/>
          </p:cNvSpPr>
          <p:nvPr>
            <p:ph type="dt" sz="half" idx="10"/>
          </p:nvPr>
        </p:nvSpPr>
        <p:spPr/>
        <p:txBody>
          <a:bodyPr rtlCol="0"/>
          <a:lstStyle/>
          <a:p>
            <a:pPr rtl="0"/>
            <a:fld id="{2337AC02-EA6D-465F-BF03-15EFEA467FA6}" type="datetime1">
              <a:rPr lang="es-ES" noProof="0" smtClean="0"/>
              <a:t>09/11/2023</a:t>
            </a:fld>
            <a:endParaRPr lang="es-ES" noProof="0" dirty="0"/>
          </a:p>
        </p:txBody>
      </p:sp>
      <p:sp>
        <p:nvSpPr>
          <p:cNvPr id="6" name="Marcador de posición de pie de página 5"/>
          <p:cNvSpPr>
            <a:spLocks noGrp="1"/>
          </p:cNvSpPr>
          <p:nvPr>
            <p:ph type="ftr" sz="quarter" idx="11"/>
          </p:nvPr>
        </p:nvSpPr>
        <p:spPr/>
        <p:txBody>
          <a:bodyPr rtlCol="0"/>
          <a:lstStyle>
            <a:lvl1pPr>
              <a:defRPr/>
            </a:lvl1pPr>
          </a:lstStyle>
          <a:p>
            <a:pPr rtl="0"/>
            <a:r>
              <a:rPr lang="es-ES" noProof="0" dirty="0"/>
              <a:t>Agregar un pie de página</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4"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2174531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4"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7212556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4" y="273053"/>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319969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smtClean="0"/>
              <a:t>Haga clic en el icono para agregar una imagen</a:t>
            </a:r>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9455236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609600" y="6356353"/>
            <a:ext cx="2844800" cy="365125"/>
          </a:xfrm>
          <a:prstGeom prst="rect">
            <a:avLst/>
          </a:prstGeom>
        </p:spPr>
        <p:txBody>
          <a:bodyPr/>
          <a:lstStyle>
            <a:lvl1pPr>
              <a:defRPr/>
            </a:lvl1pPr>
          </a:lstStyle>
          <a:p>
            <a:fld id="{7FD7DFFA-D498-4F35-A265-55373A78BFBC}" type="datetimeFigureOut">
              <a:rPr lang="es-EC" smtClean="0">
                <a:solidFill>
                  <a:prstClr val="black"/>
                </a:solidFill>
              </a:rPr>
              <a:pPr/>
              <a:t>9/11/2023</a:t>
            </a:fld>
            <a:endParaRPr lang="es-EC" dirty="0">
              <a:solidFill>
                <a:prstClr val="black"/>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40543451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41"/>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801788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914400" y="1196978"/>
            <a:ext cx="5080000"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196978"/>
            <a:ext cx="5080000"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3"/>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6" name="Rectangle 4"/>
          <p:cNvSpPr>
            <a:spLocks noGrp="1" noChangeArrowheads="1"/>
          </p:cNvSpPr>
          <p:nvPr>
            <p:ph type="sldNum" sz="quarter" idx="11"/>
          </p:nvPr>
        </p:nvSpPr>
        <p:spPr>
          <a:ln/>
        </p:spPr>
        <p:txBody>
          <a:bodyPr/>
          <a:lstStyle>
            <a:lvl1pPr>
              <a:defRPr/>
            </a:lvl1pPr>
          </a:lstStyle>
          <a:p>
            <a:pPr>
              <a:defRPr/>
            </a:pPr>
            <a:fld id="{394B3F96-BA13-4456-8D7B-60C55D8F9343}" type="slidenum">
              <a:rPr lang="en-US" smtClean="0">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16547820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ángulo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ítulo 1"/>
          <p:cNvSpPr>
            <a:spLocks noGrp="1"/>
          </p:cNvSpPr>
          <p:nvPr>
            <p:ph type="ctrTitle" hasCustomPrompt="1"/>
          </p:nvPr>
        </p:nvSpPr>
        <p:spPr>
          <a:xfrm>
            <a:off x="1751777" y="3019706"/>
            <a:ext cx="4846320" cy="2387600"/>
          </a:xfrm>
        </p:spPr>
        <p:txBody>
          <a:bodyPr rtlCol="0" anchor="b">
            <a:normAutofit/>
          </a:bodyPr>
          <a:lstStyle>
            <a:lvl1pPr algn="l" rtl="0">
              <a:lnSpc>
                <a:spcPct val="90000"/>
              </a:lnSpc>
              <a:defRPr sz="4800">
                <a:solidFill>
                  <a:schemeClr val="bg1"/>
                </a:solidFill>
              </a:defRPr>
            </a:lvl1pPr>
          </a:lstStyle>
          <a:p>
            <a:pPr rtl="0"/>
            <a:r>
              <a:rPr lang="es-ES" noProof="0" dirty="0" smtClean="0"/>
              <a:t>Haga clic para editar el estilo de título del patrón</a:t>
            </a:r>
            <a:endParaRPr lang="es-ES" noProof="0" dirty="0"/>
          </a:p>
        </p:txBody>
      </p:sp>
      <p:sp>
        <p:nvSpPr>
          <p:cNvPr id="3" name="Subtítulo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dirty="0"/>
          </a:p>
        </p:txBody>
      </p:sp>
      <p:pic>
        <p:nvPicPr>
          <p:cNvPr id="8" name="Imagen 7" descr="Nubes blancas y esponjosas en un cielo azul intens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Imagen 9" descr="Primer plano del tallo de una plant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Imagen 10" descr="Ola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170239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a:xfrm>
            <a:off x="-1" y="6629400"/>
            <a:ext cx="453403" cy="228600"/>
          </a:xfrm>
        </p:spPr>
        <p:txBody>
          <a:bodyPr rtlCol="0"/>
          <a:lstStyle>
            <a:lvl1pPr marL="0" inden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D9F02B-2DC8-4099-A266-B747EC68FF67}"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11"/>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pic>
        <p:nvPicPr>
          <p:cNvPr id="7" name="Imagen 6"/>
          <p:cNvPicPr>
            <a:picLocks noChangeAspect="1"/>
          </p:cNvPicPr>
          <p:nvPr userDrawn="1"/>
        </p:nvPicPr>
        <p:blipFill>
          <a:blip r:embed="rId2"/>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285961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Rectángulo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ítulo 1"/>
          <p:cNvSpPr>
            <a:spLocks noGrp="1"/>
          </p:cNvSpPr>
          <p:nvPr>
            <p:ph type="title" hasCustomPrompt="1"/>
          </p:nvPr>
        </p:nvSpPr>
        <p:spPr>
          <a:xfrm>
            <a:off x="1751777" y="2263913"/>
            <a:ext cx="6949440" cy="3143393"/>
          </a:xfrm>
        </p:spPr>
        <p:txBody>
          <a:bodyPr rtlCol="0" anchor="b"/>
          <a:lstStyle>
            <a:lvl1pPr rtl="0">
              <a:defRPr sz="6000">
                <a:solidFill>
                  <a:schemeClr val="bg1"/>
                </a:solidFill>
              </a:defRPr>
            </a:lvl1pPr>
          </a:lstStyle>
          <a:p>
            <a:pPr rtl="0"/>
            <a:r>
              <a:rPr lang="es-ES" noProof="0" dirty="0" smtClean="0"/>
              <a:t>Haga clic para editar el estilo de título del patrón</a:t>
            </a:r>
            <a:endParaRPr lang="es-ES" noProof="0" dirty="0"/>
          </a:p>
        </p:txBody>
      </p:sp>
      <p:sp>
        <p:nvSpPr>
          <p:cNvPr id="3" name="Marcador de posición de texto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s-ES" noProof="0" smtClean="0"/>
              <a:t>Editar el estilo de texto del patrón</a:t>
            </a:r>
          </a:p>
        </p:txBody>
      </p:sp>
      <p:pic>
        <p:nvPicPr>
          <p:cNvPr id="11" name="Imagen 10" descr="Primer plano de plantas verd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Imagen 8" descr="Ola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294309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image" Target="../media/image1.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10.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6" Type="http://schemas.openxmlformats.org/officeDocument/2006/relationships/image" Target="../media/image1.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1.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image" Target="../media/image1.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theme" Target="../theme/theme12.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image" Target="../media/image1.png"/><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theme" Target="../theme/theme13.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theme" Target="../theme/theme14.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6" Type="http://schemas.openxmlformats.org/officeDocument/2006/relationships/image" Target="../media/image1.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ángulo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1" name="Rectángulo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accent1">
                  <a:lumMod val="75000"/>
                </a:schemeClr>
              </a:solidFill>
            </a:endParaRPr>
          </a:p>
        </p:txBody>
      </p:sp>
      <p:sp>
        <p:nvSpPr>
          <p:cNvPr id="2" name="Marcador de posición de título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es-ES" noProof="0" dirty="0"/>
              <a:t>Haga clic para editar el estilo de título del patrón</a:t>
            </a:r>
          </a:p>
        </p:txBody>
      </p:sp>
      <p:sp>
        <p:nvSpPr>
          <p:cNvPr id="3" name="Marcador de posición de texto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número de diapositiva 5"/>
          <p:cNvSpPr>
            <a:spLocks noGrp="1"/>
          </p:cNvSpPr>
          <p:nvPr>
            <p:ph type="sldNum" sz="quarter" idx="4"/>
          </p:nvPr>
        </p:nvSpPr>
        <p:spPr>
          <a:xfrm>
            <a:off x="-1" y="6629400"/>
            <a:ext cx="453403"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es-ES" noProof="0" smtClean="0"/>
              <a:pPr rtl="0"/>
              <a:t>‹Nº›</a:t>
            </a:fld>
            <a:endParaRPr lang="es-ES" noProof="0" dirty="0"/>
          </a:p>
        </p:txBody>
      </p:sp>
      <p:sp>
        <p:nvSpPr>
          <p:cNvPr id="4" name="Marcador de posición de fecha 3"/>
          <p:cNvSpPr>
            <a:spLocks noGrp="1"/>
          </p:cNvSpPr>
          <p:nvPr>
            <p:ph type="dt" sz="half" idx="2"/>
          </p:nvPr>
        </p:nvSpPr>
        <p:spPr>
          <a:xfrm>
            <a:off x="504679" y="6629400"/>
            <a:ext cx="936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0BE2D4B3-46EE-4BB5-8269-7C35761664DD}" type="datetime1">
              <a:rPr lang="es-ES" noProof="0" smtClean="0"/>
              <a:t>09/11/2023</a:t>
            </a:fld>
            <a:endParaRPr lang="es-ES" noProof="0" dirty="0"/>
          </a:p>
        </p:txBody>
      </p:sp>
      <p:sp>
        <p:nvSpPr>
          <p:cNvPr id="5" name="Marcador de posición de pie de página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es-ES" noProof="0" dirty="0"/>
              <a:t>Agregar un pie de página</a:t>
            </a:r>
          </a:p>
        </p:txBody>
      </p:sp>
      <p:pic>
        <p:nvPicPr>
          <p:cNvPr id="9" name="Imagen 8"/>
          <p:cNvPicPr>
            <a:picLocks noChangeAspect="1"/>
          </p:cNvPicPr>
          <p:nvPr userDrawn="1"/>
        </p:nvPicPr>
        <p:blipFill>
          <a:blip r:embed="rId14"/>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ángulo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ángulo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E32D91">
                  <a:lumMod val="75000"/>
                </a:srgbClr>
              </a:solidFill>
              <a:effectLst/>
              <a:uLnTx/>
              <a:uFillTx/>
              <a:latin typeface="Corbel" panose="020B0503020204020204"/>
              <a:ea typeface="+mn-ea"/>
              <a:cs typeface="+mn-cs"/>
            </a:endParaRPr>
          </a:p>
        </p:txBody>
      </p:sp>
      <p:sp>
        <p:nvSpPr>
          <p:cNvPr id="2" name="Marcador de posición de título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es-ES" noProof="0" dirty="0" smtClean="0"/>
              <a:t>Haga clic para editar el estilo de título del patrón</a:t>
            </a:r>
            <a:endParaRPr lang="es-ES" noProof="0" dirty="0"/>
          </a:p>
        </p:txBody>
      </p:sp>
      <p:sp>
        <p:nvSpPr>
          <p:cNvPr id="3" name="Marcador de posición de texto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número de diapositiva 5"/>
          <p:cNvSpPr>
            <a:spLocks noGrp="1"/>
          </p:cNvSpPr>
          <p:nvPr>
            <p:ph type="sldNum" sz="quarter" idx="4"/>
          </p:nvPr>
        </p:nvSpPr>
        <p:spPr>
          <a:xfrm>
            <a:off x="-1" y="6629400"/>
            <a:ext cx="453403"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2"/>
          </p:nvPr>
        </p:nvSpPr>
        <p:spPr>
          <a:xfrm>
            <a:off x="504679" y="6629400"/>
            <a:ext cx="936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E2D4B3-46EE-4BB5-8269-7C35761664DD}"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rPr>
              <a:t>Agregar un pie de página</a:t>
            </a:r>
          </a:p>
        </p:txBody>
      </p:sp>
      <p:pic>
        <p:nvPicPr>
          <p:cNvPr id="9" name="Imagen 8"/>
          <p:cNvPicPr>
            <a:picLocks noChangeAspect="1"/>
          </p:cNvPicPr>
          <p:nvPr userDrawn="1"/>
        </p:nvPicPr>
        <p:blipFill>
          <a:blip r:embed="rId16"/>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53219309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ángulo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ángulo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E32D91">
                  <a:lumMod val="75000"/>
                </a:srgbClr>
              </a:solidFill>
              <a:effectLst/>
              <a:uLnTx/>
              <a:uFillTx/>
              <a:latin typeface="Corbel" panose="020B0503020204020204"/>
              <a:ea typeface="+mn-ea"/>
              <a:cs typeface="+mn-cs"/>
            </a:endParaRPr>
          </a:p>
        </p:txBody>
      </p:sp>
      <p:sp>
        <p:nvSpPr>
          <p:cNvPr id="2" name="Marcador de posición de título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es-ES" noProof="0" dirty="0" smtClean="0"/>
              <a:t>Haga clic para editar el estilo de título del patrón</a:t>
            </a:r>
            <a:endParaRPr lang="es-ES" noProof="0" dirty="0"/>
          </a:p>
        </p:txBody>
      </p:sp>
      <p:sp>
        <p:nvSpPr>
          <p:cNvPr id="3" name="Marcador de posición de texto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número de diapositiva 5"/>
          <p:cNvSpPr>
            <a:spLocks noGrp="1"/>
          </p:cNvSpPr>
          <p:nvPr>
            <p:ph type="sldNum" sz="quarter" idx="4"/>
          </p:nvPr>
        </p:nvSpPr>
        <p:spPr>
          <a:xfrm>
            <a:off x="-1" y="6629400"/>
            <a:ext cx="453403"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2"/>
          </p:nvPr>
        </p:nvSpPr>
        <p:spPr>
          <a:xfrm>
            <a:off x="504679" y="6629400"/>
            <a:ext cx="936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E2D4B3-46EE-4BB5-8269-7C35761664DD}"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rPr>
              <a:t>Agregar un pie de página</a:t>
            </a:r>
          </a:p>
        </p:txBody>
      </p:sp>
      <p:pic>
        <p:nvPicPr>
          <p:cNvPr id="9" name="Imagen 8"/>
          <p:cNvPicPr>
            <a:picLocks noChangeAspect="1"/>
          </p:cNvPicPr>
          <p:nvPr userDrawn="1"/>
        </p:nvPicPr>
        <p:blipFill>
          <a:blip r:embed="rId16"/>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277699918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6433" y="285752"/>
            <a:ext cx="10058400" cy="1452033"/>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1029" name="Text Placeholder 2"/>
          <p:cNvSpPr>
            <a:spLocks noGrp="1" noChangeArrowheads="1"/>
          </p:cNvSpPr>
          <p:nvPr>
            <p:ph type="body" idx="1"/>
          </p:nvPr>
        </p:nvSpPr>
        <p:spPr bwMode="auto">
          <a:xfrm>
            <a:off x="1096433" y="1845733"/>
            <a:ext cx="10058400" cy="402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s-ES" altLang="es-EC" smtClean="0"/>
              <a:t>Haga clic para modificar los estilos de texto del patrón</a:t>
            </a:r>
          </a:p>
          <a:p>
            <a:pPr lvl="1"/>
            <a:r>
              <a:rPr lang="es-ES" altLang="es-EC" smtClean="0"/>
              <a:t>Segundo nivel</a:t>
            </a:r>
          </a:p>
          <a:p>
            <a:pPr lvl="2"/>
            <a:r>
              <a:rPr lang="es-ES" altLang="es-EC" smtClean="0"/>
              <a:t>Tercer nivel</a:t>
            </a:r>
          </a:p>
          <a:p>
            <a:pPr lvl="3"/>
            <a:r>
              <a:rPr lang="es-ES" altLang="es-EC" smtClean="0"/>
              <a:t>Cuarto nivel</a:t>
            </a:r>
          </a:p>
          <a:p>
            <a:pPr lvl="4"/>
            <a:r>
              <a:rPr lang="es-ES" altLang="es-EC" smtClean="0"/>
              <a:t>Quinto nivel</a:t>
            </a:r>
            <a:endParaRPr lang="en-US" altLang="es-EC" smtClean="0"/>
          </a:p>
        </p:txBody>
      </p:sp>
      <p:sp>
        <p:nvSpPr>
          <p:cNvPr id="4" name="Date Placeholder 3"/>
          <p:cNvSpPr>
            <a:spLocks noGrp="1"/>
          </p:cNvSpPr>
          <p:nvPr>
            <p:ph type="dt" sz="half" idx="2"/>
          </p:nvPr>
        </p:nvSpPr>
        <p:spPr>
          <a:xfrm>
            <a:off x="1096433" y="6460067"/>
            <a:ext cx="2472267" cy="364067"/>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609585">
              <a:defRPr/>
            </a:pPr>
            <a:fld id="{8C08DF9F-39A1-4893-AAA8-716CE87308D0}" type="datetimeFigureOut">
              <a:rPr lang="en-US" smtClean="0"/>
              <a:pPr defTabSz="609585">
                <a:defRPr/>
              </a:pPr>
              <a:t>11/9/2023</a:t>
            </a:fld>
            <a:endParaRPr lang="en-US" dirty="0"/>
          </a:p>
        </p:txBody>
      </p:sp>
      <p:sp>
        <p:nvSpPr>
          <p:cNvPr id="5" name="Footer Placeholder 4"/>
          <p:cNvSpPr>
            <a:spLocks noGrp="1"/>
          </p:cNvSpPr>
          <p:nvPr>
            <p:ph type="ftr" sz="quarter" idx="3"/>
          </p:nvPr>
        </p:nvSpPr>
        <p:spPr>
          <a:xfrm>
            <a:off x="3687234" y="6460067"/>
            <a:ext cx="4821767" cy="364067"/>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609585">
              <a:defRPr/>
            </a:pPr>
            <a:endParaRPr lang="en-US"/>
          </a:p>
        </p:txBody>
      </p:sp>
      <p:sp>
        <p:nvSpPr>
          <p:cNvPr id="6" name="Slide Number Placeholder 5"/>
          <p:cNvSpPr>
            <a:spLocks noGrp="1"/>
          </p:cNvSpPr>
          <p:nvPr>
            <p:ph type="sldNum" sz="quarter" idx="4"/>
          </p:nvPr>
        </p:nvSpPr>
        <p:spPr>
          <a:xfrm>
            <a:off x="9899651" y="6460067"/>
            <a:ext cx="1312333" cy="36406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33">
                <a:solidFill>
                  <a:srgbClr val="FFFFFF"/>
                </a:solidFill>
              </a:defRPr>
            </a:lvl1pPr>
          </a:lstStyle>
          <a:p>
            <a:pPr defTabSz="609585" fontAlgn="base">
              <a:spcBef>
                <a:spcPct val="0"/>
              </a:spcBef>
              <a:spcAft>
                <a:spcPct val="0"/>
              </a:spcAft>
            </a:pPr>
            <a:fld id="{4E29EE14-82BA-465C-A845-96FCA2B4453A}" type="slidenum">
              <a:rPr lang="es-EC" altLang="en-US" smtClean="0"/>
              <a:pPr defTabSz="609585" fontAlgn="base">
                <a:spcBef>
                  <a:spcPct val="0"/>
                </a:spcBef>
                <a:spcAft>
                  <a:spcPct val="0"/>
                </a:spcAft>
              </a:pPr>
              <a:t>‹Nº›</a:t>
            </a:fld>
            <a:endParaRPr lang="es-EC" altLang="en-US" smtClean="0"/>
          </a:p>
        </p:txBody>
      </p:sp>
      <p:cxnSp>
        <p:nvCxnSpPr>
          <p:cNvPr id="10" name="Straight Connector 9"/>
          <p:cNvCxnSpPr/>
          <p:nvPr/>
        </p:nvCxnSpPr>
        <p:spPr>
          <a:xfrm>
            <a:off x="1193800" y="1737784"/>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ángulo 10"/>
          <p:cNvSpPr/>
          <p:nvPr userDrawn="1"/>
        </p:nvSpPr>
        <p:spPr>
          <a:xfrm>
            <a:off x="1609344" y="6629400"/>
            <a:ext cx="10582656" cy="228600"/>
          </a:xfrm>
          <a:prstGeom prst="rect">
            <a:avLst/>
          </a:prstGeom>
          <a:gradFill>
            <a:gsLst>
              <a:gs pos="100000">
                <a:srgbClr val="FF99FF"/>
              </a:gs>
              <a:gs pos="100000">
                <a:srgbClr val="FF99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E32D91">
                  <a:lumMod val="75000"/>
                </a:srgbClr>
              </a:solidFill>
              <a:effectLst/>
              <a:uLnTx/>
              <a:uFillTx/>
              <a:latin typeface="Corbel" panose="020B0503020204020204"/>
              <a:ea typeface="+mn-ea"/>
              <a:cs typeface="+mn-cs"/>
            </a:endParaRPr>
          </a:p>
        </p:txBody>
      </p:sp>
      <p:pic>
        <p:nvPicPr>
          <p:cNvPr id="12" name="Imagen 11"/>
          <p:cNvPicPr>
            <a:picLocks noChangeAspect="1"/>
          </p:cNvPicPr>
          <p:nvPr userDrawn="1"/>
        </p:nvPicPr>
        <p:blipFill>
          <a:blip r:embed="rId20"/>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324053399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Lst>
  <p:transition spd="slow">
    <p:fade/>
  </p:transition>
  <p:hf hdr="0" ftr="0" dt="0"/>
  <p:txStyles>
    <p:titleStyle>
      <a:lvl1pPr algn="l" defTabSz="914377" rtl="0" eaLnBrk="0" fontAlgn="base" hangingPunct="0">
        <a:lnSpc>
          <a:spcPct val="85000"/>
        </a:lnSpc>
        <a:spcBef>
          <a:spcPct val="0"/>
        </a:spcBef>
        <a:spcAft>
          <a:spcPct val="0"/>
        </a:spcAft>
        <a:defRPr sz="4800" kern="1200" spc="-51">
          <a:solidFill>
            <a:srgbClr val="404040"/>
          </a:solidFill>
          <a:latin typeface="+mj-lt"/>
          <a:ea typeface="+mj-ea"/>
          <a:cs typeface="+mj-cs"/>
        </a:defRPr>
      </a:lvl1pPr>
      <a:lvl2pPr algn="l" defTabSz="914377"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defTabSz="914377"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defTabSz="914377"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defTabSz="914377"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609585" algn="l" defTabSz="914377" rtl="0" eaLnBrk="1" fontAlgn="base" hangingPunct="1">
        <a:lnSpc>
          <a:spcPct val="85000"/>
        </a:lnSpc>
        <a:spcBef>
          <a:spcPct val="0"/>
        </a:spcBef>
        <a:spcAft>
          <a:spcPct val="0"/>
        </a:spcAft>
        <a:defRPr sz="4800">
          <a:solidFill>
            <a:srgbClr val="404040"/>
          </a:solidFill>
          <a:latin typeface="Calibri Light" panose="020F0302020204030204" pitchFamily="34" charset="0"/>
        </a:defRPr>
      </a:lvl6pPr>
      <a:lvl7pPr marL="1219170" algn="l" defTabSz="914377" rtl="0" eaLnBrk="1" fontAlgn="base" hangingPunct="1">
        <a:lnSpc>
          <a:spcPct val="85000"/>
        </a:lnSpc>
        <a:spcBef>
          <a:spcPct val="0"/>
        </a:spcBef>
        <a:spcAft>
          <a:spcPct val="0"/>
        </a:spcAft>
        <a:defRPr sz="4800">
          <a:solidFill>
            <a:srgbClr val="404040"/>
          </a:solidFill>
          <a:latin typeface="Calibri Light" panose="020F0302020204030204" pitchFamily="34" charset="0"/>
        </a:defRPr>
      </a:lvl7pPr>
      <a:lvl8pPr marL="1828754" algn="l" defTabSz="914377" rtl="0" eaLnBrk="1" fontAlgn="base" hangingPunct="1">
        <a:lnSpc>
          <a:spcPct val="85000"/>
        </a:lnSpc>
        <a:spcBef>
          <a:spcPct val="0"/>
        </a:spcBef>
        <a:spcAft>
          <a:spcPct val="0"/>
        </a:spcAft>
        <a:defRPr sz="4800">
          <a:solidFill>
            <a:srgbClr val="404040"/>
          </a:solidFill>
          <a:latin typeface="Calibri Light" panose="020F0302020204030204" pitchFamily="34" charset="0"/>
        </a:defRPr>
      </a:lvl8pPr>
      <a:lvl9pPr marL="2438339" algn="l" defTabSz="914377" rtl="0" eaLnBrk="1" fontAlgn="base" hangingPunct="1">
        <a:lnSpc>
          <a:spcPct val="85000"/>
        </a:lnSpc>
        <a:spcBef>
          <a:spcPct val="0"/>
        </a:spcBef>
        <a:spcAft>
          <a:spcPct val="0"/>
        </a:spcAft>
        <a:defRPr sz="4800">
          <a:solidFill>
            <a:srgbClr val="404040"/>
          </a:solidFill>
          <a:latin typeface="Calibri Light" panose="020F0302020204030204" pitchFamily="34" charset="0"/>
        </a:defRPr>
      </a:lvl9pPr>
    </p:titleStyle>
    <p:bodyStyle>
      <a:lvl1pPr marL="91015" indent="-91015" algn="l" defTabSz="914377"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3108" indent="-182029" algn="l" defTabSz="914377" rtl="0" eaLnBrk="0" fontAlgn="base" hangingPunct="0">
        <a:lnSpc>
          <a:spcPct val="90000"/>
        </a:lnSpc>
        <a:spcBef>
          <a:spcPts val="200"/>
        </a:spcBef>
        <a:spcAft>
          <a:spcPts val="400"/>
        </a:spcAft>
        <a:buClr>
          <a:schemeClr val="accent1"/>
        </a:buClr>
        <a:buFont typeface="Calibri" panose="020F0502020204030204" pitchFamily="34" charset="0"/>
        <a:buChar char="◦"/>
        <a:defRPr sz="1733" kern="1200">
          <a:solidFill>
            <a:srgbClr val="404040"/>
          </a:solidFill>
          <a:latin typeface="+mn-lt"/>
          <a:ea typeface="+mn-ea"/>
          <a:cs typeface="+mn-cs"/>
        </a:defRPr>
      </a:lvl2pPr>
      <a:lvl3pPr marL="565137" indent="-182029" algn="l" defTabSz="914377" rtl="0" eaLnBrk="0" fontAlgn="base" hangingPunct="0">
        <a:lnSpc>
          <a:spcPct val="90000"/>
        </a:lnSpc>
        <a:spcBef>
          <a:spcPts val="200"/>
        </a:spcBef>
        <a:spcAft>
          <a:spcPts val="400"/>
        </a:spcAft>
        <a:buClr>
          <a:schemeClr val="accent1"/>
        </a:buClr>
        <a:buFont typeface="Calibri" panose="020F0502020204030204" pitchFamily="34" charset="0"/>
        <a:buChar char="◦"/>
        <a:defRPr sz="1333" kern="1200">
          <a:solidFill>
            <a:srgbClr val="404040"/>
          </a:solidFill>
          <a:latin typeface="+mn-lt"/>
          <a:ea typeface="+mn-ea"/>
          <a:cs typeface="+mn-cs"/>
        </a:defRPr>
      </a:lvl3pPr>
      <a:lvl4pPr marL="749281" indent="-182029" algn="l" defTabSz="914377" rtl="0" eaLnBrk="0" fontAlgn="base" hangingPunct="0">
        <a:lnSpc>
          <a:spcPct val="90000"/>
        </a:lnSpc>
        <a:spcBef>
          <a:spcPts val="200"/>
        </a:spcBef>
        <a:spcAft>
          <a:spcPts val="400"/>
        </a:spcAft>
        <a:buClr>
          <a:schemeClr val="accent1"/>
        </a:buClr>
        <a:buFont typeface="Calibri" panose="020F0502020204030204" pitchFamily="34" charset="0"/>
        <a:buChar char="◦"/>
        <a:defRPr sz="1333" kern="1200">
          <a:solidFill>
            <a:srgbClr val="404040"/>
          </a:solidFill>
          <a:latin typeface="+mn-lt"/>
          <a:ea typeface="+mn-ea"/>
          <a:cs typeface="+mn-cs"/>
        </a:defRPr>
      </a:lvl4pPr>
      <a:lvl5pPr marL="931310" indent="-182029" algn="l" defTabSz="914377" rtl="0" eaLnBrk="0" fontAlgn="base" hangingPunct="0">
        <a:lnSpc>
          <a:spcPct val="90000"/>
        </a:lnSpc>
        <a:spcBef>
          <a:spcPts val="200"/>
        </a:spcBef>
        <a:spcAft>
          <a:spcPts val="400"/>
        </a:spcAft>
        <a:buClr>
          <a:schemeClr val="accent1"/>
        </a:buClr>
        <a:buFont typeface="Calibri" panose="020F0502020204030204" pitchFamily="34" charset="0"/>
        <a:buChar char="◦"/>
        <a:defRPr sz="1333" kern="1200">
          <a:solidFill>
            <a:srgbClr val="404040"/>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
        <p:nvSpPr>
          <p:cNvPr id="19" name="Marcador de posición de pie de página 4"/>
          <p:cNvSpPr txBox="1">
            <a:spLocks/>
          </p:cNvSpPr>
          <p:nvPr userDrawn="1"/>
        </p:nvSpPr>
        <p:spPr>
          <a:xfrm>
            <a:off x="1637716" y="6629400"/>
            <a:ext cx="9144259" cy="228600"/>
          </a:xfrm>
          <a:prstGeom prst="rect">
            <a:avLst/>
          </a:prstGeom>
          <a:solidFill>
            <a:srgbClr val="FF99FF"/>
          </a:solidFill>
        </p:spPr>
        <p:txBody>
          <a:bodyPr rtlCol="0"/>
          <a:ls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mtClean="0"/>
              <a:t>Agregar un pie de página</a:t>
            </a:r>
            <a:endParaRPr lang="es-ES" dirty="0"/>
          </a:p>
        </p:txBody>
      </p:sp>
      <p:pic>
        <p:nvPicPr>
          <p:cNvPr id="20" name="Imagen 19"/>
          <p:cNvPicPr>
            <a:picLocks noChangeAspect="1"/>
          </p:cNvPicPr>
          <p:nvPr userDrawn="1"/>
        </p:nvPicPr>
        <p:blipFill>
          <a:blip r:embed="rId21"/>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265262573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D3102A04-ADCC-4C05-9309-D8889FA24C1E}" type="datetime1">
              <a:rPr lang="es-EC" smtClean="0">
                <a:solidFill>
                  <a:prstClr val="black">
                    <a:tint val="75000"/>
                  </a:prstClr>
                </a:solidFill>
              </a:rPr>
              <a:pPr defTabSz="457200"/>
              <a:t>9/11/2023</a:t>
            </a:fld>
            <a:endParaRPr lang="es-EC">
              <a:solidFill>
                <a:prstClr val="black">
                  <a:tint val="75000"/>
                </a:prstClr>
              </a:solidFill>
            </a:endParaRPr>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r>
              <a:rPr lang="es-EC" smtClean="0">
                <a:solidFill>
                  <a:prstClr val="black">
                    <a:tint val="75000"/>
                  </a:prstClr>
                </a:solidFill>
              </a:rPr>
              <a:t>Marlon Ríos Pozo</a:t>
            </a:r>
            <a:endParaRPr lang="es-EC" dirty="0">
              <a:solidFill>
                <a:prstClr val="black">
                  <a:tint val="75000"/>
                </a:prstClr>
              </a:solidFill>
            </a:endParaRPr>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DA23C37-2A1A-4C4C-9F0D-A898FFEF287F}" type="slidenum">
              <a:rPr lang="es-EC" smtClean="0">
                <a:solidFill>
                  <a:srgbClr val="5FCBEF"/>
                </a:solidFill>
              </a:rPr>
              <a:pPr defTabSz="457200"/>
              <a:t>‹Nº›</a:t>
            </a:fld>
            <a:endParaRPr lang="es-EC">
              <a:solidFill>
                <a:srgbClr val="5FCBEF"/>
              </a:solidFill>
            </a:endParaRPr>
          </a:p>
        </p:txBody>
      </p:sp>
      <p:sp>
        <p:nvSpPr>
          <p:cNvPr id="8" name="Marcador de posición de pie de página 4"/>
          <p:cNvSpPr txBox="1">
            <a:spLocks/>
          </p:cNvSpPr>
          <p:nvPr userDrawn="1"/>
        </p:nvSpPr>
        <p:spPr>
          <a:xfrm>
            <a:off x="1637716" y="6629400"/>
            <a:ext cx="9144259" cy="228600"/>
          </a:xfrm>
          <a:prstGeom prst="rect">
            <a:avLst/>
          </a:prstGeom>
          <a:solidFill>
            <a:srgbClr val="FF99FF"/>
          </a:solidFill>
        </p:spPr>
        <p:txBody>
          <a:bodyPr rtlCol="0"/>
          <a:ls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mtClean="0"/>
              <a:t>Agregar un pie de página</a:t>
            </a:r>
            <a:endParaRPr lang="es-ES" dirty="0"/>
          </a:p>
        </p:txBody>
      </p:sp>
    </p:spTree>
    <p:extLst>
      <p:ext uri="{BB962C8B-B14F-4D97-AF65-F5344CB8AC3E}">
        <p14:creationId xmlns:p14="http://schemas.microsoft.com/office/powerpoint/2010/main" val="135689475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DB00A2C-96CA-430C-81E9-81B790CC7C63}"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9" name="Rectángulo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ángulo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ángulo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Marcador de posición de pie de página 4"/>
          <p:cNvSpPr txBox="1">
            <a:spLocks/>
          </p:cNvSpPr>
          <p:nvPr userDrawn="1"/>
        </p:nvSpPr>
        <p:spPr>
          <a:xfrm>
            <a:off x="1637716" y="6629400"/>
            <a:ext cx="9144259" cy="228600"/>
          </a:xfrm>
          <a:prstGeom prst="rect">
            <a:avLst/>
          </a:prstGeom>
          <a:solidFill>
            <a:srgbClr val="FF99FF"/>
          </a:solidFill>
        </p:spPr>
        <p:txBody>
          <a:bodyPr rtlCol="0"/>
          <a:ls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mtClean="0"/>
              <a:t>Agregar un pie de página</a:t>
            </a:r>
            <a:endParaRPr lang="es-ES" dirty="0"/>
          </a:p>
        </p:txBody>
      </p:sp>
      <p:pic>
        <p:nvPicPr>
          <p:cNvPr id="14" name="Imagen 13"/>
          <p:cNvPicPr>
            <a:picLocks noChangeAspect="1"/>
          </p:cNvPicPr>
          <p:nvPr userDrawn="1"/>
        </p:nvPicPr>
        <p:blipFill>
          <a:blip r:embed="rId13"/>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3108551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DB00A2C-96CA-430C-81E9-81B790CC7C63}"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9" name="Rectángulo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ángulo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ángulo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 name="Marcador de posición de pie de página 4"/>
          <p:cNvSpPr txBox="1">
            <a:spLocks/>
          </p:cNvSpPr>
          <p:nvPr userDrawn="1"/>
        </p:nvSpPr>
        <p:spPr>
          <a:xfrm>
            <a:off x="1637716" y="6657536"/>
            <a:ext cx="9144259" cy="228600"/>
          </a:xfrm>
          <a:prstGeom prst="rect">
            <a:avLst/>
          </a:prstGeom>
          <a:solidFill>
            <a:srgbClr val="FF99FF"/>
          </a:solidFill>
        </p:spPr>
        <p:txBody>
          <a:bodyPr rtlCol="0"/>
          <a:ls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mtClean="0"/>
              <a:t>Agregar un pie de página</a:t>
            </a:r>
            <a:endParaRPr lang="es-ES" dirty="0"/>
          </a:p>
        </p:txBody>
      </p:sp>
      <p:pic>
        <p:nvPicPr>
          <p:cNvPr id="13" name="Imagen 12"/>
          <p:cNvPicPr>
            <a:picLocks noChangeAspect="1"/>
          </p:cNvPicPr>
          <p:nvPr userDrawn="1"/>
        </p:nvPicPr>
        <p:blipFill>
          <a:blip r:embed="rId13"/>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13123422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DB00A2C-96CA-430C-81E9-81B790CC7C63}"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9" name="Rectángulo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ángulo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ángulo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 name="Marcador de posición de pie de página 4"/>
          <p:cNvSpPr txBox="1">
            <a:spLocks/>
          </p:cNvSpPr>
          <p:nvPr userDrawn="1"/>
        </p:nvSpPr>
        <p:spPr>
          <a:xfrm>
            <a:off x="1637716" y="6629400"/>
            <a:ext cx="9144259" cy="228600"/>
          </a:xfrm>
          <a:prstGeom prst="rect">
            <a:avLst/>
          </a:prstGeom>
          <a:solidFill>
            <a:srgbClr val="FF99FF"/>
          </a:solidFill>
        </p:spPr>
        <p:txBody>
          <a:bodyPr rtlCol="0"/>
          <a:ls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mtClean="0"/>
              <a:t>Agregar un pie de página</a:t>
            </a:r>
            <a:endParaRPr lang="es-ES" dirty="0"/>
          </a:p>
        </p:txBody>
      </p:sp>
      <p:pic>
        <p:nvPicPr>
          <p:cNvPr id="13" name="Imagen 12"/>
          <p:cNvPicPr>
            <a:picLocks noChangeAspect="1"/>
          </p:cNvPicPr>
          <p:nvPr userDrawn="1"/>
        </p:nvPicPr>
        <p:blipFill>
          <a:blip r:embed="rId13"/>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32134462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DB00A2C-96CA-430C-81E9-81B790CC7C63}" type="datetime1">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09/11/2023</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5" name="Marcador de posición de pie de página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all" spc="0" normalizeH="0" baseline="0" noProof="0">
              <a:ln>
                <a:noFill/>
              </a:ln>
              <a:solidFill>
                <a:srgbClr val="4590B8"/>
              </a:solidFill>
              <a:effectLst/>
              <a:uLnTx/>
              <a:uFillTx/>
              <a:latin typeface="Gill Sans MT" panose="020B0502020104020203"/>
              <a:ea typeface="+mn-ea"/>
              <a:cs typeface="+mn-cs"/>
            </a:endParaRPr>
          </a:p>
        </p:txBody>
      </p:sp>
      <p:sp>
        <p:nvSpPr>
          <p:cNvPr id="6" name="Marcador de posición de número de diapositiva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
        <p:nvSpPr>
          <p:cNvPr id="9" name="Rectángulo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ángulo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ángulo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 name="Marcador de posición de pie de página 4"/>
          <p:cNvSpPr txBox="1">
            <a:spLocks/>
          </p:cNvSpPr>
          <p:nvPr userDrawn="1"/>
        </p:nvSpPr>
        <p:spPr>
          <a:xfrm>
            <a:off x="1637716" y="6629400"/>
            <a:ext cx="9144259" cy="228600"/>
          </a:xfrm>
          <a:prstGeom prst="rect">
            <a:avLst/>
          </a:prstGeom>
          <a:solidFill>
            <a:srgbClr val="FF99FF"/>
          </a:solidFill>
        </p:spPr>
        <p:txBody>
          <a:bodyPr rtlCol="0"/>
          <a:ls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mtClean="0"/>
              <a:t>Agregar un pie de página</a:t>
            </a:r>
            <a:endParaRPr lang="es-ES" dirty="0"/>
          </a:p>
        </p:txBody>
      </p:sp>
      <p:pic>
        <p:nvPicPr>
          <p:cNvPr id="13" name="Imagen 12"/>
          <p:cNvPicPr>
            <a:picLocks noChangeAspect="1"/>
          </p:cNvPicPr>
          <p:nvPr userDrawn="1"/>
        </p:nvPicPr>
        <p:blipFill>
          <a:blip r:embed="rId13"/>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34676589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25900" y="563333"/>
            <a:ext cx="4302400" cy="11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600"/>
              <a:buFont typeface="Montserrat"/>
              <a:buNone/>
              <a:defRPr sz="2600" b="1">
                <a:latin typeface="Montserrat"/>
                <a:ea typeface="Montserrat"/>
                <a:cs typeface="Montserrat"/>
                <a:sym typeface="Montserrat"/>
              </a:defRPr>
            </a:lvl1pPr>
            <a:lvl2pPr lvl="1">
              <a:spcBef>
                <a:spcPts val="0"/>
              </a:spcBef>
              <a:spcAft>
                <a:spcPts val="0"/>
              </a:spcAft>
              <a:buSzPts val="2600"/>
              <a:buFont typeface="Titillium Web"/>
              <a:buNone/>
              <a:defRPr sz="2600" b="1">
                <a:latin typeface="Titillium Web"/>
                <a:ea typeface="Titillium Web"/>
                <a:cs typeface="Titillium Web"/>
                <a:sym typeface="Titillium Web"/>
              </a:defRPr>
            </a:lvl2pPr>
            <a:lvl3pPr lvl="2">
              <a:spcBef>
                <a:spcPts val="0"/>
              </a:spcBef>
              <a:spcAft>
                <a:spcPts val="0"/>
              </a:spcAft>
              <a:buSzPts val="2600"/>
              <a:buFont typeface="Titillium Web"/>
              <a:buNone/>
              <a:defRPr sz="2600" b="1">
                <a:latin typeface="Titillium Web"/>
                <a:ea typeface="Titillium Web"/>
                <a:cs typeface="Titillium Web"/>
                <a:sym typeface="Titillium Web"/>
              </a:defRPr>
            </a:lvl3pPr>
            <a:lvl4pPr lvl="3">
              <a:spcBef>
                <a:spcPts val="0"/>
              </a:spcBef>
              <a:spcAft>
                <a:spcPts val="0"/>
              </a:spcAft>
              <a:buSzPts val="2600"/>
              <a:buFont typeface="Titillium Web"/>
              <a:buNone/>
              <a:defRPr sz="2600" b="1">
                <a:latin typeface="Titillium Web"/>
                <a:ea typeface="Titillium Web"/>
                <a:cs typeface="Titillium Web"/>
                <a:sym typeface="Titillium Web"/>
              </a:defRPr>
            </a:lvl4pPr>
            <a:lvl5pPr lvl="4">
              <a:spcBef>
                <a:spcPts val="0"/>
              </a:spcBef>
              <a:spcAft>
                <a:spcPts val="0"/>
              </a:spcAft>
              <a:buSzPts val="2600"/>
              <a:buFont typeface="Titillium Web"/>
              <a:buNone/>
              <a:defRPr sz="2600" b="1">
                <a:latin typeface="Titillium Web"/>
                <a:ea typeface="Titillium Web"/>
                <a:cs typeface="Titillium Web"/>
                <a:sym typeface="Titillium Web"/>
              </a:defRPr>
            </a:lvl5pPr>
            <a:lvl6pPr lvl="5">
              <a:spcBef>
                <a:spcPts val="0"/>
              </a:spcBef>
              <a:spcAft>
                <a:spcPts val="0"/>
              </a:spcAft>
              <a:buSzPts val="2600"/>
              <a:buFont typeface="Titillium Web"/>
              <a:buNone/>
              <a:defRPr sz="2600" b="1">
                <a:latin typeface="Titillium Web"/>
                <a:ea typeface="Titillium Web"/>
                <a:cs typeface="Titillium Web"/>
                <a:sym typeface="Titillium Web"/>
              </a:defRPr>
            </a:lvl6pPr>
            <a:lvl7pPr lvl="6">
              <a:spcBef>
                <a:spcPts val="0"/>
              </a:spcBef>
              <a:spcAft>
                <a:spcPts val="0"/>
              </a:spcAft>
              <a:buSzPts val="2600"/>
              <a:buFont typeface="Titillium Web"/>
              <a:buNone/>
              <a:defRPr sz="2600" b="1">
                <a:latin typeface="Titillium Web"/>
                <a:ea typeface="Titillium Web"/>
                <a:cs typeface="Titillium Web"/>
                <a:sym typeface="Titillium Web"/>
              </a:defRPr>
            </a:lvl7pPr>
            <a:lvl8pPr lvl="7">
              <a:spcBef>
                <a:spcPts val="0"/>
              </a:spcBef>
              <a:spcAft>
                <a:spcPts val="0"/>
              </a:spcAft>
              <a:buSzPts val="2600"/>
              <a:buFont typeface="Titillium Web"/>
              <a:buNone/>
              <a:defRPr sz="2600" b="1">
                <a:latin typeface="Titillium Web"/>
                <a:ea typeface="Titillium Web"/>
                <a:cs typeface="Titillium Web"/>
                <a:sym typeface="Titillium Web"/>
              </a:defRPr>
            </a:lvl8pPr>
            <a:lvl9pPr lvl="8">
              <a:spcBef>
                <a:spcPts val="0"/>
              </a:spcBef>
              <a:spcAft>
                <a:spcPts val="0"/>
              </a:spcAft>
              <a:buSzPts val="2600"/>
              <a:buFont typeface="Titillium Web"/>
              <a:buNone/>
              <a:defRPr sz="2600" b="1">
                <a:latin typeface="Titillium Web"/>
                <a:ea typeface="Titillium Web"/>
                <a:cs typeface="Titillium Web"/>
                <a:sym typeface="Titillium Web"/>
              </a:defRPr>
            </a:lvl9pPr>
          </a:lstStyle>
          <a:p>
            <a:endParaRPr/>
          </a:p>
        </p:txBody>
      </p:sp>
      <p:sp>
        <p:nvSpPr>
          <p:cNvPr id="7" name="Google Shape;7;p1"/>
          <p:cNvSpPr txBox="1">
            <a:spLocks noGrp="1"/>
          </p:cNvSpPr>
          <p:nvPr>
            <p:ph type="body" idx="1"/>
          </p:nvPr>
        </p:nvSpPr>
        <p:spPr>
          <a:xfrm>
            <a:off x="965065" y="2115100"/>
            <a:ext cx="8122800" cy="41980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rgbClr val="E52D38"/>
              </a:buClr>
              <a:buSzPts val="1800"/>
              <a:buFont typeface="Montserrat"/>
              <a:buChar char="▪"/>
              <a:defRPr sz="1800">
                <a:solidFill>
                  <a:schemeClr val="dk1"/>
                </a:solidFill>
                <a:latin typeface="Montserrat"/>
                <a:ea typeface="Montserrat"/>
                <a:cs typeface="Montserrat"/>
                <a:sym typeface="Montserrat"/>
              </a:defRPr>
            </a:lvl1pPr>
            <a:lvl2pPr marL="914400" lvl="1" indent="-342900">
              <a:spcBef>
                <a:spcPts val="0"/>
              </a:spcBef>
              <a:spcAft>
                <a:spcPts val="0"/>
              </a:spcAft>
              <a:buClr>
                <a:srgbClr val="E52D38"/>
              </a:buClr>
              <a:buSzPts val="1800"/>
              <a:buFont typeface="Montserrat"/>
              <a:buChar char="▫"/>
              <a:defRPr sz="1800">
                <a:solidFill>
                  <a:schemeClr val="dk1"/>
                </a:solidFill>
                <a:latin typeface="Montserrat"/>
                <a:ea typeface="Montserrat"/>
                <a:cs typeface="Montserrat"/>
                <a:sym typeface="Montserrat"/>
              </a:defRPr>
            </a:lvl2pPr>
            <a:lvl3pPr marL="1371600" lvl="2" indent="-342900">
              <a:spcBef>
                <a:spcPts val="0"/>
              </a:spcBef>
              <a:spcAft>
                <a:spcPts val="0"/>
              </a:spcAft>
              <a:buClr>
                <a:srgbClr val="E52D38"/>
              </a:buClr>
              <a:buSzPts val="1800"/>
              <a:buFont typeface="Montserrat"/>
              <a:buChar char="▸"/>
              <a:defRPr sz="1800">
                <a:solidFill>
                  <a:schemeClr val="dk1"/>
                </a:solidFill>
                <a:latin typeface="Montserrat"/>
                <a:ea typeface="Montserrat"/>
                <a:cs typeface="Montserrat"/>
                <a:sym typeface="Montserrat"/>
              </a:defRPr>
            </a:lvl3pPr>
            <a:lvl4pPr marL="1828800" lvl="3" indent="-342900">
              <a:spcBef>
                <a:spcPts val="0"/>
              </a:spcBef>
              <a:spcAft>
                <a:spcPts val="0"/>
              </a:spcAft>
              <a:buClr>
                <a:srgbClr val="E52D38"/>
              </a:buClr>
              <a:buSzPts val="1800"/>
              <a:buFont typeface="Montserrat"/>
              <a:buChar char="▹"/>
              <a:defRPr sz="1800">
                <a:solidFill>
                  <a:schemeClr val="dk1"/>
                </a:solidFill>
                <a:latin typeface="Montserrat"/>
                <a:ea typeface="Montserrat"/>
                <a:cs typeface="Montserrat"/>
                <a:sym typeface="Montserrat"/>
              </a:defRPr>
            </a:lvl4pPr>
            <a:lvl5pPr marL="2286000" lvl="4" indent="-342900">
              <a:spcBef>
                <a:spcPts val="0"/>
              </a:spcBef>
              <a:spcAft>
                <a:spcPts val="0"/>
              </a:spcAft>
              <a:buClr>
                <a:srgbClr val="E52D38"/>
              </a:buClr>
              <a:buSzPts val="1800"/>
              <a:buFont typeface="Montserrat"/>
              <a:buChar char="▹"/>
              <a:defRPr sz="1800">
                <a:solidFill>
                  <a:schemeClr val="dk1"/>
                </a:solidFill>
                <a:latin typeface="Montserrat"/>
                <a:ea typeface="Montserrat"/>
                <a:cs typeface="Montserrat"/>
                <a:sym typeface="Montserrat"/>
              </a:defRPr>
            </a:lvl5pPr>
            <a:lvl6pPr marL="2743200" lvl="5" indent="-342900">
              <a:spcBef>
                <a:spcPts val="0"/>
              </a:spcBef>
              <a:spcAft>
                <a:spcPts val="0"/>
              </a:spcAft>
              <a:buClr>
                <a:srgbClr val="E52D38"/>
              </a:buClr>
              <a:buSzPts val="1800"/>
              <a:buFont typeface="Montserrat"/>
              <a:buChar char="▹"/>
              <a:defRPr sz="1800">
                <a:solidFill>
                  <a:schemeClr val="dk1"/>
                </a:solidFill>
                <a:latin typeface="Montserrat"/>
                <a:ea typeface="Montserrat"/>
                <a:cs typeface="Montserrat"/>
                <a:sym typeface="Montserrat"/>
              </a:defRPr>
            </a:lvl6pPr>
            <a:lvl7pPr marL="3200400" lvl="6" indent="-342900">
              <a:spcBef>
                <a:spcPts val="0"/>
              </a:spcBef>
              <a:spcAft>
                <a:spcPts val="0"/>
              </a:spcAft>
              <a:buClr>
                <a:srgbClr val="E52D38"/>
              </a:buClr>
              <a:buSzPts val="1800"/>
              <a:buFont typeface="Montserrat"/>
              <a:buChar char="▹"/>
              <a:defRPr sz="1800">
                <a:solidFill>
                  <a:schemeClr val="dk1"/>
                </a:solidFill>
                <a:latin typeface="Montserrat"/>
                <a:ea typeface="Montserrat"/>
                <a:cs typeface="Montserrat"/>
                <a:sym typeface="Montserrat"/>
              </a:defRPr>
            </a:lvl7pPr>
            <a:lvl8pPr marL="3657600" lvl="7" indent="-342900">
              <a:spcBef>
                <a:spcPts val="0"/>
              </a:spcBef>
              <a:spcAft>
                <a:spcPts val="0"/>
              </a:spcAft>
              <a:buClr>
                <a:srgbClr val="E52D38"/>
              </a:buClr>
              <a:buSzPts val="1800"/>
              <a:buFont typeface="Montserrat"/>
              <a:buChar char="▹"/>
              <a:defRPr sz="1800">
                <a:solidFill>
                  <a:schemeClr val="dk1"/>
                </a:solidFill>
                <a:latin typeface="Montserrat"/>
                <a:ea typeface="Montserrat"/>
                <a:cs typeface="Montserrat"/>
                <a:sym typeface="Montserrat"/>
              </a:defRPr>
            </a:lvl8pPr>
            <a:lvl9pPr marL="4114800" lvl="8" indent="-342900">
              <a:spcBef>
                <a:spcPts val="0"/>
              </a:spcBef>
              <a:spcAft>
                <a:spcPts val="0"/>
              </a:spcAft>
              <a:buClr>
                <a:srgbClr val="E52D38"/>
              </a:buClr>
              <a:buSzPts val="1800"/>
              <a:buFont typeface="Montserrat"/>
              <a:buChar char="▹"/>
              <a:defRPr sz="1800">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91425" tIns="91425" rIns="91425" bIns="91425" anchor="t" anchorCtr="0">
            <a:noAutofit/>
          </a:bodyPr>
          <a:lstStyle>
            <a:lvl1pPr lvl="0" algn="r">
              <a:buNone/>
              <a:defRPr sz="1300" b="1">
                <a:solidFill>
                  <a:srgbClr val="E52D38"/>
                </a:solidFill>
                <a:latin typeface="Titillium Web"/>
                <a:ea typeface="Titillium Web"/>
                <a:cs typeface="Titillium Web"/>
                <a:sym typeface="Titillium Web"/>
              </a:defRPr>
            </a:lvl1pPr>
            <a:lvl2pPr lvl="1" algn="r">
              <a:buNone/>
              <a:defRPr sz="1300" b="1">
                <a:solidFill>
                  <a:srgbClr val="E52D38"/>
                </a:solidFill>
                <a:latin typeface="Titillium Web"/>
                <a:ea typeface="Titillium Web"/>
                <a:cs typeface="Titillium Web"/>
                <a:sym typeface="Titillium Web"/>
              </a:defRPr>
            </a:lvl2pPr>
            <a:lvl3pPr lvl="2" algn="r">
              <a:buNone/>
              <a:defRPr sz="1300" b="1">
                <a:solidFill>
                  <a:srgbClr val="E52D38"/>
                </a:solidFill>
                <a:latin typeface="Titillium Web"/>
                <a:ea typeface="Titillium Web"/>
                <a:cs typeface="Titillium Web"/>
                <a:sym typeface="Titillium Web"/>
              </a:defRPr>
            </a:lvl3pPr>
            <a:lvl4pPr lvl="3" algn="r">
              <a:buNone/>
              <a:defRPr sz="1300" b="1">
                <a:solidFill>
                  <a:srgbClr val="E52D38"/>
                </a:solidFill>
                <a:latin typeface="Titillium Web"/>
                <a:ea typeface="Titillium Web"/>
                <a:cs typeface="Titillium Web"/>
                <a:sym typeface="Titillium Web"/>
              </a:defRPr>
            </a:lvl4pPr>
            <a:lvl5pPr lvl="4" algn="r">
              <a:buNone/>
              <a:defRPr sz="1300" b="1">
                <a:solidFill>
                  <a:srgbClr val="E52D38"/>
                </a:solidFill>
                <a:latin typeface="Titillium Web"/>
                <a:ea typeface="Titillium Web"/>
                <a:cs typeface="Titillium Web"/>
                <a:sym typeface="Titillium Web"/>
              </a:defRPr>
            </a:lvl5pPr>
            <a:lvl6pPr lvl="5" algn="r">
              <a:buNone/>
              <a:defRPr sz="1300" b="1">
                <a:solidFill>
                  <a:srgbClr val="E52D38"/>
                </a:solidFill>
                <a:latin typeface="Titillium Web"/>
                <a:ea typeface="Titillium Web"/>
                <a:cs typeface="Titillium Web"/>
                <a:sym typeface="Titillium Web"/>
              </a:defRPr>
            </a:lvl6pPr>
            <a:lvl7pPr lvl="6" algn="r">
              <a:buNone/>
              <a:defRPr sz="1300" b="1">
                <a:solidFill>
                  <a:srgbClr val="E52D38"/>
                </a:solidFill>
                <a:latin typeface="Titillium Web"/>
                <a:ea typeface="Titillium Web"/>
                <a:cs typeface="Titillium Web"/>
                <a:sym typeface="Titillium Web"/>
              </a:defRPr>
            </a:lvl7pPr>
            <a:lvl8pPr lvl="7" algn="r">
              <a:buNone/>
              <a:defRPr sz="1300" b="1">
                <a:solidFill>
                  <a:srgbClr val="E52D38"/>
                </a:solidFill>
                <a:latin typeface="Titillium Web"/>
                <a:ea typeface="Titillium Web"/>
                <a:cs typeface="Titillium Web"/>
                <a:sym typeface="Titillium Web"/>
              </a:defRPr>
            </a:lvl8pPr>
            <a:lvl9pPr lvl="8" algn="r">
              <a:buNone/>
              <a:defRPr sz="1300" b="1">
                <a:solidFill>
                  <a:srgbClr val="E52D38"/>
                </a:solidFill>
                <a:latin typeface="Titillium Web"/>
                <a:ea typeface="Titillium Web"/>
                <a:cs typeface="Titillium Web"/>
                <a:sym typeface="Titillium Web"/>
              </a:defRPr>
            </a:lvl9pPr>
          </a:lstStyle>
          <a:p>
            <a:pPr defTabSz="1038977"/>
            <a:fld id="{82155CDE-3497-4195-88A3-AF7577AE0143}" type="slidenum">
              <a:rPr lang="es-EC" smtClean="0"/>
              <a:pPr defTabSz="1038977"/>
              <a:t>‹Nº›</a:t>
            </a:fld>
            <a:endParaRPr lang="es-EC" dirty="0"/>
          </a:p>
        </p:txBody>
      </p:sp>
      <p:sp>
        <p:nvSpPr>
          <p:cNvPr id="10" name="Marcador de posición de pie de página 4"/>
          <p:cNvSpPr txBox="1">
            <a:spLocks/>
          </p:cNvSpPr>
          <p:nvPr userDrawn="1"/>
        </p:nvSpPr>
        <p:spPr>
          <a:xfrm>
            <a:off x="1637716" y="6629400"/>
            <a:ext cx="9144259" cy="228600"/>
          </a:xfrm>
          <a:prstGeom prst="rect">
            <a:avLst/>
          </a:prstGeom>
          <a:solidFill>
            <a:srgbClr val="FF99FF"/>
          </a:solidFill>
        </p:spPr>
        <p:txBody>
          <a:bodyPr rtlCol="0"/>
          <a:ls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mtClean="0"/>
              <a:t>Agregar un pie de página</a:t>
            </a:r>
            <a:endParaRPr lang="es-ES" dirty="0"/>
          </a:p>
        </p:txBody>
      </p:sp>
      <p:pic>
        <p:nvPicPr>
          <p:cNvPr id="11" name="Imagen 10"/>
          <p:cNvPicPr>
            <a:picLocks noChangeAspect="1"/>
          </p:cNvPicPr>
          <p:nvPr userDrawn="1"/>
        </p:nvPicPr>
        <p:blipFill>
          <a:blip r:embed="rId18"/>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65418535"/>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6" r:id="rId13"/>
    <p:sldLayoutId id="2147483747" r:id="rId14"/>
    <p:sldLayoutId id="2147483748" r:id="rId15"/>
    <p:sldLayoutId id="2147483749" r:id="rId16"/>
  </p:sldLayoutIdLst>
  <mc:AlternateContent xmlns:mc="http://schemas.openxmlformats.org/markup-compatibility/2006" xmlns:p14="http://schemas.microsoft.com/office/powerpoint/2010/main">
    <mc:Choice Requires="p14">
      <p:transition spd="slow" p14:dur="25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dirty="0" smtClean="0"/>
              <a:t>Haga clic para modificar el estilo de título del patrón</a:t>
            </a:r>
          </a:p>
        </p:txBody>
      </p:sp>
      <p:sp>
        <p:nvSpPr>
          <p:cNvPr id="1027" name="2 Marcador de texto"/>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
        <p:nvSpPr>
          <p:cNvPr id="50179" name="Rectangle 3"/>
          <p:cNvSpPr>
            <a:spLocks noChangeArrowheads="1"/>
          </p:cNvSpPr>
          <p:nvPr/>
        </p:nvSpPr>
        <p:spPr bwMode="auto">
          <a:xfrm>
            <a:off x="-95249" y="43934"/>
            <a:ext cx="184731" cy="369332"/>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50180" name="Rectangle 4"/>
          <p:cNvSpPr>
            <a:spLocks noChangeArrowheads="1"/>
          </p:cNvSpPr>
          <p:nvPr/>
        </p:nvSpPr>
        <p:spPr bwMode="auto">
          <a:xfrm>
            <a:off x="0" y="318703"/>
            <a:ext cx="1699504" cy="276999"/>
          </a:xfrm>
          <a:prstGeom prst="rect">
            <a:avLst/>
          </a:prstGeom>
          <a:noFill/>
          <a:ln w="9525">
            <a:noFill/>
            <a:miter lim="800000"/>
            <a:headEnd/>
            <a:tailEnd/>
          </a:ln>
          <a:effectLst/>
        </p:spPr>
        <p:txBody>
          <a:bodyPr wrap="non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mn-cs"/>
              </a:rPr>
              <a:t>                                   </a:t>
            </a:r>
            <a:endParaRPr kumimoji="0" lang="es-E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50187" name="Rectangle 11"/>
          <p:cNvSpPr>
            <a:spLocks noChangeArrowheads="1"/>
          </p:cNvSpPr>
          <p:nvPr/>
        </p:nvSpPr>
        <p:spPr bwMode="auto">
          <a:xfrm>
            <a:off x="1" y="43934"/>
            <a:ext cx="184731" cy="369332"/>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50188" name="Rectangle 12"/>
          <p:cNvSpPr>
            <a:spLocks noChangeArrowheads="1"/>
          </p:cNvSpPr>
          <p:nvPr/>
        </p:nvSpPr>
        <p:spPr bwMode="auto">
          <a:xfrm>
            <a:off x="0" y="318703"/>
            <a:ext cx="1699504" cy="276999"/>
          </a:xfrm>
          <a:prstGeom prst="rect">
            <a:avLst/>
          </a:prstGeom>
          <a:noFill/>
          <a:ln w="9525">
            <a:noFill/>
            <a:miter lim="800000"/>
            <a:headEnd/>
            <a:tailEnd/>
          </a:ln>
          <a:effectLst/>
        </p:spPr>
        <p:txBody>
          <a:bodyPr wrap="non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mn-cs"/>
              </a:rPr>
              <a:t>                                   </a:t>
            </a:r>
            <a:endParaRPr kumimoji="0" lang="es-E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4" name="Marcador de posición de pie de página 4"/>
          <p:cNvSpPr txBox="1">
            <a:spLocks/>
          </p:cNvSpPr>
          <p:nvPr userDrawn="1"/>
        </p:nvSpPr>
        <p:spPr>
          <a:xfrm>
            <a:off x="1637716" y="6629400"/>
            <a:ext cx="9144259" cy="228600"/>
          </a:xfrm>
          <a:prstGeom prst="rect">
            <a:avLst/>
          </a:prstGeom>
          <a:solidFill>
            <a:srgbClr val="FF99FF"/>
          </a:solidFill>
        </p:spPr>
        <p:txBody>
          <a:bodyPr rtlCol="0"/>
          <a:ls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mtClean="0"/>
              <a:t>Agregar un pie de página</a:t>
            </a:r>
            <a:endParaRPr lang="es-ES" dirty="0"/>
          </a:p>
        </p:txBody>
      </p:sp>
      <p:pic>
        <p:nvPicPr>
          <p:cNvPr id="15" name="Imagen 14"/>
          <p:cNvPicPr>
            <a:picLocks noChangeAspect="1"/>
          </p:cNvPicPr>
          <p:nvPr userDrawn="1"/>
        </p:nvPicPr>
        <p:blipFill>
          <a:blip r:embed="rId14"/>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254919206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iming>
    <p:tnLst>
      <p:par>
        <p:cTn id="1" dur="indefinite" restart="never" nodeType="tmRoot"/>
      </p:par>
    </p:tnLst>
  </p:timing>
  <p:txStyles>
    <p:titleStyle>
      <a:lvl1pPr algn="ctr" rtl="0" eaLnBrk="1" fontAlgn="base" hangingPunct="1">
        <a:spcBef>
          <a:spcPct val="0"/>
        </a:spcBef>
        <a:spcAft>
          <a:spcPct val="0"/>
        </a:spcAft>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dirty="0" smtClean="0"/>
              <a:t>Haga clic para modificar el estilo de título del patrón</a:t>
            </a:r>
          </a:p>
        </p:txBody>
      </p:sp>
      <p:sp>
        <p:nvSpPr>
          <p:cNvPr id="1027" name="2 Marcador de texto"/>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fld id="{82155CDE-3497-4195-88A3-AF7577AE0143}" type="slidenum">
              <a:rPr lang="es-EC" smtClean="0">
                <a:solidFill>
                  <a:prstClr val="black">
                    <a:tint val="75000"/>
                  </a:prstClr>
                </a:solidFill>
              </a:rPr>
              <a:pPr/>
              <a:t>‹Nº›</a:t>
            </a:fld>
            <a:endParaRPr lang="es-EC" dirty="0">
              <a:solidFill>
                <a:prstClr val="black">
                  <a:tint val="75000"/>
                </a:prstClr>
              </a:solidFill>
            </a:endParaRPr>
          </a:p>
        </p:txBody>
      </p:sp>
      <p:sp>
        <p:nvSpPr>
          <p:cNvPr id="50179" name="Rectangle 3"/>
          <p:cNvSpPr>
            <a:spLocks noChangeArrowheads="1"/>
          </p:cNvSpPr>
          <p:nvPr/>
        </p:nvSpPr>
        <p:spPr bwMode="auto">
          <a:xfrm>
            <a:off x="-95249" y="43934"/>
            <a:ext cx="184731" cy="369332"/>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50180" name="Rectangle 4"/>
          <p:cNvSpPr>
            <a:spLocks noChangeArrowheads="1"/>
          </p:cNvSpPr>
          <p:nvPr/>
        </p:nvSpPr>
        <p:spPr bwMode="auto">
          <a:xfrm>
            <a:off x="0" y="318703"/>
            <a:ext cx="1699504" cy="276999"/>
          </a:xfrm>
          <a:prstGeom prst="rect">
            <a:avLst/>
          </a:prstGeom>
          <a:noFill/>
          <a:ln w="9525">
            <a:noFill/>
            <a:miter lim="800000"/>
            <a:headEnd/>
            <a:tailEnd/>
          </a:ln>
          <a:effectLst/>
        </p:spPr>
        <p:txBody>
          <a:bodyPr wrap="non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mn-cs"/>
              </a:rPr>
              <a:t>                                   </a:t>
            </a:r>
            <a:endParaRPr kumimoji="0" lang="es-E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50187" name="Rectangle 11"/>
          <p:cNvSpPr>
            <a:spLocks noChangeArrowheads="1"/>
          </p:cNvSpPr>
          <p:nvPr/>
        </p:nvSpPr>
        <p:spPr bwMode="auto">
          <a:xfrm>
            <a:off x="1" y="43934"/>
            <a:ext cx="184731" cy="369332"/>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50188" name="Rectangle 12"/>
          <p:cNvSpPr>
            <a:spLocks noChangeArrowheads="1"/>
          </p:cNvSpPr>
          <p:nvPr/>
        </p:nvSpPr>
        <p:spPr bwMode="auto">
          <a:xfrm>
            <a:off x="0" y="318703"/>
            <a:ext cx="1699504" cy="276999"/>
          </a:xfrm>
          <a:prstGeom prst="rect">
            <a:avLst/>
          </a:prstGeom>
          <a:noFill/>
          <a:ln w="9525">
            <a:noFill/>
            <a:miter lim="800000"/>
            <a:headEnd/>
            <a:tailEnd/>
          </a:ln>
          <a:effectLst/>
        </p:spPr>
        <p:txBody>
          <a:bodyPr wrap="non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mn-cs"/>
              </a:rPr>
              <a:t>                                   </a:t>
            </a:r>
            <a:endParaRPr kumimoji="0" lang="es-E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4" name="Marcador de posición de pie de página 4"/>
          <p:cNvSpPr txBox="1">
            <a:spLocks/>
          </p:cNvSpPr>
          <p:nvPr userDrawn="1"/>
        </p:nvSpPr>
        <p:spPr>
          <a:xfrm>
            <a:off x="1637716" y="6629400"/>
            <a:ext cx="9144259" cy="228600"/>
          </a:xfrm>
          <a:prstGeom prst="rect">
            <a:avLst/>
          </a:prstGeom>
          <a:solidFill>
            <a:srgbClr val="FF99FF"/>
          </a:solidFill>
        </p:spPr>
        <p:txBody>
          <a:bodyPr rtlCol="0"/>
          <a:ls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mtClean="0"/>
              <a:t>Agregar un pie de página</a:t>
            </a:r>
            <a:endParaRPr lang="es-ES" dirty="0"/>
          </a:p>
        </p:txBody>
      </p:sp>
      <p:pic>
        <p:nvPicPr>
          <p:cNvPr id="15" name="Imagen 14"/>
          <p:cNvPicPr>
            <a:picLocks noChangeAspect="1"/>
          </p:cNvPicPr>
          <p:nvPr userDrawn="1"/>
        </p:nvPicPr>
        <p:blipFill>
          <a:blip r:embed="rId14"/>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302392506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iming>
    <p:tnLst>
      <p:par>
        <p:cTn id="1" dur="indefinite" restart="never" nodeType="tmRoot"/>
      </p:par>
    </p:tnLst>
  </p:timing>
  <p:txStyles>
    <p:titleStyle>
      <a:lvl1pPr algn="ctr" rtl="0" eaLnBrk="1" fontAlgn="base" hangingPunct="1">
        <a:spcBef>
          <a:spcPct val="0"/>
        </a:spcBef>
        <a:spcAft>
          <a:spcPct val="0"/>
        </a:spcAft>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ángulo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ángulo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E32D91">
                  <a:lumMod val="75000"/>
                </a:srgbClr>
              </a:solidFill>
              <a:effectLst/>
              <a:uLnTx/>
              <a:uFillTx/>
              <a:latin typeface="Corbel" panose="020B0503020204020204"/>
              <a:ea typeface="+mn-ea"/>
              <a:cs typeface="+mn-cs"/>
            </a:endParaRPr>
          </a:p>
        </p:txBody>
      </p:sp>
      <p:sp>
        <p:nvSpPr>
          <p:cNvPr id="2" name="Marcador de posición de título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es-ES" noProof="0" dirty="0" smtClean="0"/>
              <a:t>Haga clic para editar el estilo de título del patrón</a:t>
            </a:r>
            <a:endParaRPr lang="es-ES" noProof="0" dirty="0"/>
          </a:p>
        </p:txBody>
      </p:sp>
      <p:sp>
        <p:nvSpPr>
          <p:cNvPr id="3" name="Marcador de posición de texto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número de diapositiva 5"/>
          <p:cNvSpPr>
            <a:spLocks noGrp="1"/>
          </p:cNvSpPr>
          <p:nvPr>
            <p:ph type="sldNum" sz="quarter" idx="4"/>
          </p:nvPr>
        </p:nvSpPr>
        <p:spPr>
          <a:xfrm>
            <a:off x="-1" y="6629400"/>
            <a:ext cx="453403"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osición de fecha 3"/>
          <p:cNvSpPr>
            <a:spLocks noGrp="1"/>
          </p:cNvSpPr>
          <p:nvPr>
            <p:ph type="dt" sz="half" idx="2"/>
          </p:nvPr>
        </p:nvSpPr>
        <p:spPr>
          <a:xfrm>
            <a:off x="504679" y="6629400"/>
            <a:ext cx="936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E2D4B3-46EE-4BB5-8269-7C35761664DD}"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5" name="Marcador de posición de pie de página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rPr>
              <a:t>Agregar un pie de página</a:t>
            </a:r>
          </a:p>
        </p:txBody>
      </p:sp>
      <p:pic>
        <p:nvPicPr>
          <p:cNvPr id="9" name="Imagen 8"/>
          <p:cNvPicPr>
            <a:picLocks noChangeAspect="1"/>
          </p:cNvPicPr>
          <p:nvPr userDrawn="1"/>
        </p:nvPicPr>
        <p:blipFill>
          <a:blip r:embed="rId16"/>
          <a:stretch>
            <a:fillRect/>
          </a:stretch>
        </p:blipFill>
        <p:spPr>
          <a:xfrm>
            <a:off x="11090817" y="26114"/>
            <a:ext cx="1036818" cy="499945"/>
          </a:xfrm>
          <a:prstGeom prst="rect">
            <a:avLst/>
          </a:prstGeom>
        </p:spPr>
      </p:pic>
    </p:spTree>
    <p:extLst>
      <p:ext uri="{BB962C8B-B14F-4D97-AF65-F5344CB8AC3E}">
        <p14:creationId xmlns:p14="http://schemas.microsoft.com/office/powerpoint/2010/main" val="78587844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eb.figlac.org/" TargetMode="External"/><Relationship Id="rId3" Type="http://schemas.openxmlformats.org/officeDocument/2006/relationships/image" Target="../media/image9.png"/><Relationship Id="rId7" Type="http://schemas.openxmlformats.org/officeDocument/2006/relationships/hyperlink" Target="http://www.figla/"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5.sv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3.xml"/><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24.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23.jpeg"/><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6.wmf"/><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7.jpeg"/><Relationship Id="rId2" Type="http://schemas.openxmlformats.org/officeDocument/2006/relationships/slideLayout" Target="../slideLayouts/slideLayout47.xml"/><Relationship Id="rId1" Type="http://schemas.openxmlformats.org/officeDocument/2006/relationships/vmlDrawing" Target="../drawings/vmlDrawing1.vml"/><Relationship Id="rId6" Type="http://schemas.openxmlformats.org/officeDocument/2006/relationships/diagramColors" Target="../diagrams/colors7.xml"/><Relationship Id="rId11" Type="http://schemas.openxmlformats.org/officeDocument/2006/relationships/image" Target="../media/image36.jpeg"/><Relationship Id="rId5" Type="http://schemas.openxmlformats.org/officeDocument/2006/relationships/diagramQuickStyle" Target="../diagrams/quickStyle7.xml"/><Relationship Id="rId10" Type="http://schemas.openxmlformats.org/officeDocument/2006/relationships/image" Target="../media/image35.jpeg"/><Relationship Id="rId4" Type="http://schemas.openxmlformats.org/officeDocument/2006/relationships/diagramLayout" Target="../diagrams/layout7.xm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43.pn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42.jpeg"/><Relationship Id="rId2" Type="http://schemas.openxmlformats.org/officeDocument/2006/relationships/diagramData" Target="../diagrams/data8.xml"/><Relationship Id="rId1" Type="http://schemas.openxmlformats.org/officeDocument/2006/relationships/slideLayout" Target="../slideLayouts/slideLayout47.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Layout" Target="../diagrams/layout10.xml"/><Relationship Id="rId7" Type="http://schemas.openxmlformats.org/officeDocument/2006/relationships/image" Target="../media/image51.png"/><Relationship Id="rId2" Type="http://schemas.openxmlformats.org/officeDocument/2006/relationships/diagramData" Target="../diagrams/data10.xml"/><Relationship Id="rId1" Type="http://schemas.openxmlformats.org/officeDocument/2006/relationships/slideLayout" Target="../slideLayouts/slideLayout2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Layout" Target="../diagrams/layout11.xml"/><Relationship Id="rId7" Type="http://schemas.openxmlformats.org/officeDocument/2006/relationships/image" Target="../media/image53.png"/><Relationship Id="rId2" Type="http://schemas.openxmlformats.org/officeDocument/2006/relationships/diagramData" Target="../diagrams/data11.xml"/><Relationship Id="rId1" Type="http://schemas.openxmlformats.org/officeDocument/2006/relationships/slideLayout" Target="../slideLayouts/slideLayout2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12.xml"/><Relationship Id="rId7" Type="http://schemas.openxmlformats.org/officeDocument/2006/relationships/image" Target="../media/image58.jpeg"/><Relationship Id="rId2" Type="http://schemas.openxmlformats.org/officeDocument/2006/relationships/diagramData" Target="../diagrams/data12.xml"/><Relationship Id="rId1" Type="http://schemas.openxmlformats.org/officeDocument/2006/relationships/slideLayout" Target="../slideLayouts/slideLayout2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diagramLayout" Target="../diagrams/layout14.xml"/><Relationship Id="rId7" Type="http://schemas.openxmlformats.org/officeDocument/2006/relationships/image" Target="../media/image62.jpeg"/><Relationship Id="rId2" Type="http://schemas.openxmlformats.org/officeDocument/2006/relationships/diagramData" Target="../diagrams/data14.xml"/><Relationship Id="rId1" Type="http://schemas.openxmlformats.org/officeDocument/2006/relationships/slideLayout" Target="../slideLayouts/slideLayout2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Layout" Target="../diagrams/layout15.xml"/><Relationship Id="rId7" Type="http://schemas.openxmlformats.org/officeDocument/2006/relationships/image" Target="../media/image64.jpeg"/><Relationship Id="rId2" Type="http://schemas.openxmlformats.org/officeDocument/2006/relationships/diagramData" Target="../diagrams/data15.xml"/><Relationship Id="rId1" Type="http://schemas.openxmlformats.org/officeDocument/2006/relationships/slideLayout" Target="../slideLayouts/slideLayout2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8.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71.png"/><Relationship Id="rId1" Type="http://schemas.openxmlformats.org/officeDocument/2006/relationships/slideLayout" Target="../slideLayouts/slideLayout2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72.png"/><Relationship Id="rId1" Type="http://schemas.openxmlformats.org/officeDocument/2006/relationships/slideLayout" Target="../slideLayouts/slideLayout2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73.png"/><Relationship Id="rId1" Type="http://schemas.openxmlformats.org/officeDocument/2006/relationships/slideLayout" Target="../slideLayouts/slideLayout28.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38.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38.xml"/><Relationship Id="rId4" Type="http://schemas.openxmlformats.org/officeDocument/2006/relationships/image" Target="../media/image86.jpe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8.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3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diagramLayout" Target="../diagrams/layout20.xml"/><Relationship Id="rId7" Type="http://schemas.openxmlformats.org/officeDocument/2006/relationships/image" Target="../media/image101.jpeg"/><Relationship Id="rId2" Type="http://schemas.openxmlformats.org/officeDocument/2006/relationships/diagramData" Target="../diagrams/data20.xml"/><Relationship Id="rId1" Type="http://schemas.openxmlformats.org/officeDocument/2006/relationships/slideLayout" Target="../slideLayouts/slideLayout3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2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03.jpeg"/><Relationship Id="rId2" Type="http://schemas.openxmlformats.org/officeDocument/2006/relationships/diagramData" Target="../diagrams/data22.xml"/><Relationship Id="rId1" Type="http://schemas.openxmlformats.org/officeDocument/2006/relationships/slideLayout" Target="../slideLayouts/slideLayout36.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05.jpeg"/><Relationship Id="rId7" Type="http://schemas.openxmlformats.org/officeDocument/2006/relationships/diagramColors" Target="../diagrams/colors23.xml"/><Relationship Id="rId2" Type="http://schemas.openxmlformats.org/officeDocument/2006/relationships/image" Target="../media/image104.jpeg"/><Relationship Id="rId1" Type="http://schemas.openxmlformats.org/officeDocument/2006/relationships/slideLayout" Target="../slideLayouts/slideLayout36.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06.jpeg"/><Relationship Id="rId1" Type="http://schemas.openxmlformats.org/officeDocument/2006/relationships/slideLayout" Target="../slideLayouts/slideLayout3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12.png"/><Relationship Id="rId7" Type="http://schemas.openxmlformats.org/officeDocument/2006/relationships/diagramColors" Target="../diagrams/colors25.xml"/><Relationship Id="rId2" Type="http://schemas.openxmlformats.org/officeDocument/2006/relationships/image" Target="../media/image111.jpeg"/><Relationship Id="rId1" Type="http://schemas.openxmlformats.org/officeDocument/2006/relationships/slideLayout" Target="../slideLayouts/slideLayout36.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6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hyperlink" Target="https://www.eoi.es/blogs/alfredo-fernandez-lorenzo/2018/03/12/como-gestionar-clientes-dificiles/" TargetMode="External"/><Relationship Id="rId7" Type="http://schemas.openxmlformats.org/officeDocument/2006/relationships/hyperlink" Target="http://manualdeatencion.galeon.com/aficiones2290254.html" TargetMode="External"/><Relationship Id="rId2" Type="http://schemas.openxmlformats.org/officeDocument/2006/relationships/image" Target="../media/image113.jpeg"/><Relationship Id="rId1" Type="http://schemas.openxmlformats.org/officeDocument/2006/relationships/slideLayout" Target="../slideLayouts/slideLayout86.xml"/><Relationship Id="rId6" Type="http://schemas.openxmlformats.org/officeDocument/2006/relationships/image" Target="../media/image115.jpeg"/><Relationship Id="rId5" Type="http://schemas.openxmlformats.org/officeDocument/2006/relationships/hyperlink" Target="http://www.elcivismo.com.ar/notas/23090/" TargetMode="External"/><Relationship Id="rId10" Type="http://schemas.openxmlformats.org/officeDocument/2006/relationships/image" Target="../media/image117.jpeg"/><Relationship Id="rId4" Type="http://schemas.openxmlformats.org/officeDocument/2006/relationships/image" Target="../media/image114.jpeg"/><Relationship Id="rId9" Type="http://schemas.openxmlformats.org/officeDocument/2006/relationships/hyperlink" Target="https://flameanalytics.com/sector-retail/compulsivo-racional-impulsivo-tu-que-tipo-de-consumidor-eres/"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xml"/><Relationship Id="rId1" Type="http://schemas.openxmlformats.org/officeDocument/2006/relationships/slideLayout" Target="../slideLayouts/slideLayout63.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63.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63.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45.xml"/></Relationships>
</file>

<file path=ppt/slides/_rels/slide7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5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xml"/><Relationship Id="rId1" Type="http://schemas.openxmlformats.org/officeDocument/2006/relationships/slideLayout" Target="../slideLayouts/slideLayout163.xml"/><Relationship Id="rId4" Type="http://schemas.openxmlformats.org/officeDocument/2006/relationships/image" Target="../media/image130.jpeg"/></Relationships>
</file>

<file path=ppt/slides/_rels/slide8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58.xml"/></Relationships>
</file>

<file path=ppt/slides/_rels/slide84.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158.xml"/></Relationships>
</file>

<file path=ppt/slides/_rels/slide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82.xml"/></Relationships>
</file>

<file path=ppt/slides/_rels/slide8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58.xml"/></Relationships>
</file>

<file path=ppt/slides/_rels/slide8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diagramLayout" Target="../diagrams/layout30.xml"/><Relationship Id="rId7" Type="http://schemas.openxmlformats.org/officeDocument/2006/relationships/image" Target="../media/image136.png"/><Relationship Id="rId2" Type="http://schemas.openxmlformats.org/officeDocument/2006/relationships/diagramData" Target="../diagrams/data30.xml"/><Relationship Id="rId1" Type="http://schemas.openxmlformats.org/officeDocument/2006/relationships/slideLayout" Target="../slideLayouts/slideLayout14.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 Id="rId9" Type="http://schemas.openxmlformats.org/officeDocument/2006/relationships/image" Target="../media/image138.jpeg"/></Relationships>
</file>

<file path=ppt/slides/_rels/slide8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1.jpeg"/><Relationship Id="rId7" Type="http://schemas.openxmlformats.org/officeDocument/2006/relationships/hyperlink" Target="http://www.figlac.org/" TargetMode="External"/><Relationship Id="rId2" Type="http://schemas.openxmlformats.org/officeDocument/2006/relationships/image" Target="../media/image140.png"/><Relationship Id="rId1" Type="http://schemas.openxmlformats.org/officeDocument/2006/relationships/slideLayout" Target="../slideLayouts/slideLayout19.xml"/><Relationship Id="rId6" Type="http://schemas.openxmlformats.org/officeDocument/2006/relationships/image" Target="../media/image143.png"/><Relationship Id="rId5" Type="http://schemas.openxmlformats.org/officeDocument/2006/relationships/image" Target="../media/image31.svg"/><Relationship Id="rId4" Type="http://schemas.openxmlformats.org/officeDocument/2006/relationships/image" Target="../media/image142.png"/><Relationship Id="rId9"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6926" y="127001"/>
            <a:ext cx="11166643" cy="6729615"/>
          </a:xfrm>
          <a:custGeom>
            <a:avLst/>
            <a:gdLst/>
            <a:ahLst/>
            <a:cxnLst/>
            <a:rect l="l" t="t" r="r" b="b"/>
            <a:pathLst>
              <a:path w="16749965" h="11238553">
                <a:moveTo>
                  <a:pt x="0" y="0"/>
                </a:moveTo>
                <a:lnTo>
                  <a:pt x="16749965" y="0"/>
                </a:lnTo>
                <a:lnTo>
                  <a:pt x="16749965" y="11238552"/>
                </a:lnTo>
                <a:lnTo>
                  <a:pt x="0" y="11238552"/>
                </a:lnTo>
                <a:lnTo>
                  <a:pt x="0" y="0"/>
                </a:lnTo>
                <a:close/>
              </a:path>
            </a:pathLst>
          </a:custGeom>
          <a:blipFill>
            <a:blip r:embed="rId2">
              <a:alphaModFix amt="32999"/>
            </a:blip>
            <a:stretch>
              <a:fillRect b="-11780"/>
            </a:stretch>
          </a:blipFill>
        </p:spPr>
        <p:txBody>
          <a:bodyPr/>
          <a:lstStyle/>
          <a:p>
            <a:endParaRPr lang="es-EC" sz="1200"/>
          </a:p>
        </p:txBody>
      </p:sp>
      <p:grpSp>
        <p:nvGrpSpPr>
          <p:cNvPr id="3" name="Group 3"/>
          <p:cNvGrpSpPr/>
          <p:nvPr/>
        </p:nvGrpSpPr>
        <p:grpSpPr>
          <a:xfrm>
            <a:off x="8964168" y="1544598"/>
            <a:ext cx="2057400" cy="4894842"/>
            <a:chOff x="0" y="0"/>
            <a:chExt cx="812800" cy="1933765"/>
          </a:xfrm>
        </p:grpSpPr>
        <p:sp>
          <p:nvSpPr>
            <p:cNvPr id="4" name="Freeform 4"/>
            <p:cNvSpPr/>
            <p:nvPr/>
          </p:nvSpPr>
          <p:spPr>
            <a:xfrm>
              <a:off x="0" y="0"/>
              <a:ext cx="812800" cy="1933765"/>
            </a:xfrm>
            <a:custGeom>
              <a:avLst/>
              <a:gdLst/>
              <a:ahLst/>
              <a:cxnLst/>
              <a:rect l="l" t="t" r="r" b="b"/>
              <a:pathLst>
                <a:path w="812800" h="1933765">
                  <a:moveTo>
                    <a:pt x="0" y="0"/>
                  </a:moveTo>
                  <a:lnTo>
                    <a:pt x="812800" y="0"/>
                  </a:lnTo>
                  <a:lnTo>
                    <a:pt x="812800" y="1933765"/>
                  </a:lnTo>
                  <a:lnTo>
                    <a:pt x="0" y="1933765"/>
                  </a:lnTo>
                  <a:lnTo>
                    <a:pt x="0" y="0"/>
                  </a:lnTo>
                </a:path>
              </a:pathLst>
            </a:custGeom>
            <a:solidFill>
              <a:srgbClr val="B0D236"/>
            </a:solidFill>
          </p:spPr>
          <p:txBody>
            <a:bodyPr/>
            <a:lstStyle/>
            <a:p>
              <a:endParaRPr lang="es-EC" sz="1200"/>
            </a:p>
          </p:txBody>
        </p:sp>
        <p:sp>
          <p:nvSpPr>
            <p:cNvPr id="5" name="TextBox 5"/>
            <p:cNvSpPr txBox="1"/>
            <p:nvPr/>
          </p:nvSpPr>
          <p:spPr>
            <a:xfrm>
              <a:off x="0" y="-19050"/>
              <a:ext cx="812800" cy="831850"/>
            </a:xfrm>
            <a:prstGeom prst="rect">
              <a:avLst/>
            </a:prstGeom>
          </p:spPr>
          <p:txBody>
            <a:bodyPr lIns="33867" tIns="33867" rIns="33867" bIns="33867" rtlCol="0" anchor="ctr"/>
            <a:lstStyle/>
            <a:p>
              <a:pPr algn="ctr">
                <a:lnSpc>
                  <a:spcPts val="1906"/>
                </a:lnSpc>
              </a:pPr>
              <a:endParaRPr sz="1200"/>
            </a:p>
          </p:txBody>
        </p:sp>
      </p:grpSp>
      <p:sp>
        <p:nvSpPr>
          <p:cNvPr id="6" name="Freeform 6"/>
          <p:cNvSpPr/>
          <p:nvPr/>
        </p:nvSpPr>
        <p:spPr>
          <a:xfrm>
            <a:off x="10923144" y="6006398"/>
            <a:ext cx="1276366" cy="850217"/>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xmlns="" r:embed="rId4"/>
                </a:ext>
              </a:extLst>
            </a:blip>
            <a:stretch>
              <a:fillRect l="1" r="-98824" b="-63349"/>
            </a:stretch>
          </a:blipFill>
        </p:spPr>
        <p:txBody>
          <a:bodyPr/>
          <a:lstStyle/>
          <a:p>
            <a:endParaRPr lang="es-EC" sz="1200"/>
          </a:p>
        </p:txBody>
      </p:sp>
      <p:grpSp>
        <p:nvGrpSpPr>
          <p:cNvPr id="7" name="Group 7"/>
          <p:cNvGrpSpPr/>
          <p:nvPr/>
        </p:nvGrpSpPr>
        <p:grpSpPr>
          <a:xfrm>
            <a:off x="-1028700" y="-45838"/>
            <a:ext cx="2057400" cy="7206959"/>
            <a:chOff x="0" y="-19050"/>
            <a:chExt cx="812800" cy="2995155"/>
          </a:xfrm>
        </p:grpSpPr>
        <p:sp>
          <p:nvSpPr>
            <p:cNvPr id="8" name="Freeform 8"/>
            <p:cNvSpPr/>
            <p:nvPr/>
          </p:nvSpPr>
          <p:spPr>
            <a:xfrm>
              <a:off x="406400" y="0"/>
              <a:ext cx="406400" cy="2976105"/>
            </a:xfrm>
            <a:custGeom>
              <a:avLst/>
              <a:gdLst/>
              <a:ahLst/>
              <a:cxnLst/>
              <a:rect l="l" t="t" r="r" b="b"/>
              <a:pathLst>
                <a:path w="812800" h="2976105">
                  <a:moveTo>
                    <a:pt x="0" y="0"/>
                  </a:moveTo>
                  <a:lnTo>
                    <a:pt x="812800" y="0"/>
                  </a:lnTo>
                  <a:lnTo>
                    <a:pt x="812800" y="2976105"/>
                  </a:lnTo>
                  <a:lnTo>
                    <a:pt x="0" y="2976105"/>
                  </a:lnTo>
                  <a:lnTo>
                    <a:pt x="0" y="0"/>
                  </a:lnTo>
                </a:path>
              </a:pathLst>
            </a:custGeom>
            <a:solidFill>
              <a:srgbClr val="BE1E71"/>
            </a:solidFill>
          </p:spPr>
          <p:txBody>
            <a:bodyPr/>
            <a:lstStyle/>
            <a:p>
              <a:endParaRPr lang="es-EC" sz="1200"/>
            </a:p>
          </p:txBody>
        </p:sp>
        <p:sp>
          <p:nvSpPr>
            <p:cNvPr id="9" name="TextBox 9"/>
            <p:cNvSpPr txBox="1"/>
            <p:nvPr/>
          </p:nvSpPr>
          <p:spPr>
            <a:xfrm>
              <a:off x="0" y="-19050"/>
              <a:ext cx="812800" cy="831850"/>
            </a:xfrm>
            <a:prstGeom prst="rect">
              <a:avLst/>
            </a:prstGeom>
          </p:spPr>
          <p:txBody>
            <a:bodyPr lIns="33867" tIns="33867" rIns="33867" bIns="33867" rtlCol="0" anchor="ctr"/>
            <a:lstStyle/>
            <a:p>
              <a:pPr algn="ctr">
                <a:lnSpc>
                  <a:spcPts val="1906"/>
                </a:lnSpc>
              </a:pPr>
              <a:endParaRPr sz="1200"/>
            </a:p>
          </p:txBody>
        </p:sp>
      </p:grpSp>
      <p:grpSp>
        <p:nvGrpSpPr>
          <p:cNvPr id="10" name="Group 10"/>
          <p:cNvGrpSpPr/>
          <p:nvPr/>
        </p:nvGrpSpPr>
        <p:grpSpPr>
          <a:xfrm>
            <a:off x="818515" y="2775748"/>
            <a:ext cx="73491" cy="1879331"/>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lnTo>
                    <a:pt x="0" y="0"/>
                  </a:lnTo>
                </a:path>
              </a:pathLst>
            </a:custGeom>
            <a:solidFill>
              <a:srgbClr val="FFFFFF"/>
            </a:solidFill>
          </p:spPr>
          <p:txBody>
            <a:bodyPr/>
            <a:lstStyle/>
            <a:p>
              <a:endParaRPr lang="es-EC" sz="1200"/>
            </a:p>
          </p:txBody>
        </p:sp>
        <p:sp>
          <p:nvSpPr>
            <p:cNvPr id="12" name="TextBox 12"/>
            <p:cNvSpPr txBox="1"/>
            <p:nvPr/>
          </p:nvSpPr>
          <p:spPr>
            <a:xfrm>
              <a:off x="0" y="-19050"/>
              <a:ext cx="812800" cy="831850"/>
            </a:xfrm>
            <a:prstGeom prst="rect">
              <a:avLst/>
            </a:prstGeom>
          </p:spPr>
          <p:txBody>
            <a:bodyPr lIns="33867" tIns="33867" rIns="33867" bIns="33867" rtlCol="0" anchor="ctr"/>
            <a:lstStyle/>
            <a:p>
              <a:pPr algn="ctr">
                <a:lnSpc>
                  <a:spcPts val="1906"/>
                </a:lnSpc>
              </a:pPr>
              <a:endParaRPr sz="1200"/>
            </a:p>
          </p:txBody>
        </p:sp>
      </p:grpSp>
      <p:grpSp>
        <p:nvGrpSpPr>
          <p:cNvPr id="13" name="Group 13"/>
          <p:cNvGrpSpPr/>
          <p:nvPr/>
        </p:nvGrpSpPr>
        <p:grpSpPr>
          <a:xfrm>
            <a:off x="673860" y="2369170"/>
            <a:ext cx="5235962" cy="2576557"/>
            <a:chOff x="0" y="-28575"/>
            <a:chExt cx="1709799" cy="841375"/>
          </a:xfrm>
        </p:grpSpPr>
        <p:sp>
          <p:nvSpPr>
            <p:cNvPr id="14" name="Freeform 14"/>
            <p:cNvSpPr/>
            <p:nvPr/>
          </p:nvSpPr>
          <p:spPr>
            <a:xfrm>
              <a:off x="0" y="0"/>
              <a:ext cx="1709799" cy="118108"/>
            </a:xfrm>
            <a:custGeom>
              <a:avLst/>
              <a:gdLst/>
              <a:ahLst/>
              <a:cxnLst/>
              <a:rect l="l" t="t" r="r" b="b"/>
              <a:pathLst>
                <a:path w="1709799" h="152089">
                  <a:moveTo>
                    <a:pt x="17743" y="0"/>
                  </a:moveTo>
                  <a:lnTo>
                    <a:pt x="1692056" y="0"/>
                  </a:lnTo>
                  <a:cubicBezTo>
                    <a:pt x="1701855" y="0"/>
                    <a:pt x="1709799" y="7944"/>
                    <a:pt x="1709799" y="17743"/>
                  </a:cubicBezTo>
                  <a:lnTo>
                    <a:pt x="1709799" y="134345"/>
                  </a:lnTo>
                  <a:cubicBezTo>
                    <a:pt x="1709799" y="139051"/>
                    <a:pt x="1707930" y="143564"/>
                    <a:pt x="1704602" y="146892"/>
                  </a:cubicBezTo>
                  <a:cubicBezTo>
                    <a:pt x="1701275" y="150219"/>
                    <a:pt x="1696762" y="152089"/>
                    <a:pt x="1692056" y="152089"/>
                  </a:cubicBezTo>
                  <a:lnTo>
                    <a:pt x="17743" y="152089"/>
                  </a:lnTo>
                  <a:cubicBezTo>
                    <a:pt x="13037" y="152089"/>
                    <a:pt x="8524" y="150219"/>
                    <a:pt x="5197" y="146892"/>
                  </a:cubicBezTo>
                  <a:cubicBezTo>
                    <a:pt x="1869" y="143564"/>
                    <a:pt x="0" y="139051"/>
                    <a:pt x="0" y="134345"/>
                  </a:cubicBezTo>
                  <a:lnTo>
                    <a:pt x="0" y="17743"/>
                  </a:lnTo>
                  <a:cubicBezTo>
                    <a:pt x="0" y="13037"/>
                    <a:pt x="1869" y="8524"/>
                    <a:pt x="5197" y="5197"/>
                  </a:cubicBezTo>
                  <a:cubicBezTo>
                    <a:pt x="8524" y="1869"/>
                    <a:pt x="13037" y="0"/>
                    <a:pt x="17743" y="0"/>
                  </a:cubicBezTo>
                  <a:close/>
                </a:path>
              </a:pathLst>
            </a:custGeom>
            <a:solidFill>
              <a:srgbClr val="03A1AB"/>
            </a:solidFill>
          </p:spPr>
          <p:txBody>
            <a:bodyPr/>
            <a:lstStyle/>
            <a:p>
              <a:r>
                <a:rPr lang="es-EC" sz="1867" dirty="0">
                  <a:solidFill>
                    <a:schemeClr val="bg1"/>
                  </a:solidFill>
                  <a:latin typeface="Montserrat SemiBold" pitchFamily="2" charset="0"/>
                </a:rPr>
                <a:t>         ESCUELA DE NEGOCIOS</a:t>
              </a:r>
            </a:p>
          </p:txBody>
        </p:sp>
        <p:sp>
          <p:nvSpPr>
            <p:cNvPr id="15" name="TextBox 15"/>
            <p:cNvSpPr txBox="1"/>
            <p:nvPr/>
          </p:nvSpPr>
          <p:spPr>
            <a:xfrm>
              <a:off x="0" y="-28575"/>
              <a:ext cx="812800" cy="841375"/>
            </a:xfrm>
            <a:prstGeom prst="rect">
              <a:avLst/>
            </a:prstGeom>
          </p:spPr>
          <p:txBody>
            <a:bodyPr lIns="37370" tIns="37370" rIns="37370" bIns="37370" rtlCol="0" anchor="ctr"/>
            <a:lstStyle/>
            <a:p>
              <a:pPr algn="ctr">
                <a:lnSpc>
                  <a:spcPts val="2687"/>
                </a:lnSpc>
              </a:pPr>
              <a:r>
                <a:rPr lang="en-US" sz="2067" dirty="0">
                  <a:solidFill>
                    <a:srgbClr val="FFFFFF"/>
                  </a:solidFill>
                  <a:latin typeface="Montserrat Light"/>
                </a:rPr>
                <a:t>DIPLOMADO ERNACIONAL</a:t>
              </a:r>
            </a:p>
          </p:txBody>
        </p:sp>
      </p:grpSp>
      <p:sp>
        <p:nvSpPr>
          <p:cNvPr id="16" name="Freeform 16"/>
          <p:cNvSpPr/>
          <p:nvPr/>
        </p:nvSpPr>
        <p:spPr>
          <a:xfrm>
            <a:off x="-1" y="0"/>
            <a:ext cx="1073229" cy="1250774"/>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asvg="http://schemas.microsoft.com/office/drawing/2016/SVG/main" xmlns="" r:embed="rId6"/>
                </a:ext>
              </a:extLst>
            </a:blip>
            <a:stretch>
              <a:fillRect l="-100445" t="-2282" r="-36013" b="-8755"/>
            </a:stretch>
          </a:blipFill>
        </p:spPr>
        <p:txBody>
          <a:bodyPr/>
          <a:lstStyle/>
          <a:p>
            <a:endParaRPr lang="es-EC" sz="1200"/>
          </a:p>
        </p:txBody>
      </p:sp>
      <p:sp>
        <p:nvSpPr>
          <p:cNvPr id="22" name="TextBox 22"/>
          <p:cNvSpPr txBox="1"/>
          <p:nvPr/>
        </p:nvSpPr>
        <p:spPr>
          <a:xfrm>
            <a:off x="1567370" y="6031078"/>
            <a:ext cx="5702570" cy="346249"/>
          </a:xfrm>
          <a:prstGeom prst="rect">
            <a:avLst/>
          </a:prstGeom>
        </p:spPr>
        <p:txBody>
          <a:bodyPr lIns="0" tIns="0" rIns="0" bIns="0" rtlCol="0" anchor="t">
            <a:spAutoFit/>
          </a:bodyPr>
          <a:lstStyle/>
          <a:p>
            <a:pPr>
              <a:lnSpc>
                <a:spcPts val="2697"/>
              </a:lnSpc>
            </a:pPr>
            <a:r>
              <a:rPr lang="en-US" sz="1926" u="sng" spc="96" dirty="0">
                <a:solidFill>
                  <a:srgbClr val="191769"/>
                </a:solidFill>
                <a:latin typeface="Open Sauce"/>
                <a:hlinkClick r:id="rId7" tooltip="https://web.figlac.org/">
                  <a:extLst>
                    <a:ext uri="{A12FA001-AC4F-418D-AE19-62706E023703}">
                      <ahyp:hlinkClr xmlns:ahyp="http://schemas.microsoft.com/office/drawing/2018/hyperlinkcolor" xmlns="" val="tx"/>
                    </a:ext>
                  </a:extLst>
                </a:hlinkClick>
              </a:rPr>
              <a:t>www.figla</a:t>
            </a:r>
            <a:r>
              <a:rPr lang="en-US" sz="1926" u="sng" spc="96" dirty="0">
                <a:solidFill>
                  <a:srgbClr val="191769"/>
                </a:solidFill>
                <a:latin typeface="Open Sauce"/>
                <a:hlinkClick r:id="rId8" tooltip="https://web.figlac.org/">
                  <a:extLst>
                    <a:ext uri="{A12FA001-AC4F-418D-AE19-62706E023703}">
                      <ahyp:hlinkClr xmlns:ahyp="http://schemas.microsoft.com/office/drawing/2018/hyperlinkcolor" xmlns="" val="tx"/>
                    </a:ext>
                  </a:extLst>
                </a:hlinkClick>
              </a:rPr>
              <a:t>c.</a:t>
            </a:r>
            <a:r>
              <a:rPr lang="en-US" sz="1926" u="sng" spc="96" dirty="0">
                <a:solidFill>
                  <a:srgbClr val="191769"/>
                </a:solidFill>
                <a:latin typeface="Open Sauce"/>
              </a:rPr>
              <a:t>org</a:t>
            </a:r>
          </a:p>
        </p:txBody>
      </p:sp>
      <p:sp>
        <p:nvSpPr>
          <p:cNvPr id="23" name="TextBox 23"/>
          <p:cNvSpPr txBox="1"/>
          <p:nvPr/>
        </p:nvSpPr>
        <p:spPr>
          <a:xfrm>
            <a:off x="1435319" y="3063448"/>
            <a:ext cx="6237350" cy="1692771"/>
          </a:xfrm>
          <a:prstGeom prst="rect">
            <a:avLst/>
          </a:prstGeom>
        </p:spPr>
        <p:txBody>
          <a:bodyPr lIns="0" tIns="0" rIns="0" bIns="0" rtlCol="0" anchor="t">
            <a:spAutoFit/>
          </a:bodyPr>
          <a:lstStyle/>
          <a:p>
            <a:pPr>
              <a:lnSpc>
                <a:spcPts val="3268"/>
              </a:lnSpc>
            </a:pPr>
            <a:r>
              <a:rPr lang="en-US" sz="3405" dirty="0">
                <a:solidFill>
                  <a:srgbClr val="000000"/>
                </a:solidFill>
                <a:latin typeface="Codec Pro ExtraBold"/>
              </a:rPr>
              <a:t>“Desarrollo </a:t>
            </a:r>
            <a:r>
              <a:rPr lang="en-US" sz="3405" dirty="0" err="1">
                <a:solidFill>
                  <a:srgbClr val="000000"/>
                </a:solidFill>
                <a:latin typeface="Codec Pro ExtraBold"/>
              </a:rPr>
              <a:t>en</a:t>
            </a:r>
            <a:r>
              <a:rPr lang="en-US" sz="3405" dirty="0">
                <a:solidFill>
                  <a:srgbClr val="000000"/>
                </a:solidFill>
                <a:latin typeface="Codec Pro ExtraBold"/>
              </a:rPr>
              <a:t> </a:t>
            </a:r>
            <a:r>
              <a:rPr lang="en-US" sz="3405" dirty="0" err="1">
                <a:solidFill>
                  <a:srgbClr val="000000"/>
                </a:solidFill>
                <a:latin typeface="Codec Pro ExtraBold"/>
              </a:rPr>
              <a:t>Competencias</a:t>
            </a:r>
            <a:r>
              <a:rPr lang="en-US" sz="3405" dirty="0">
                <a:solidFill>
                  <a:srgbClr val="000000"/>
                </a:solidFill>
                <a:latin typeface="Codec Pro ExtraBold"/>
              </a:rPr>
              <a:t> para </a:t>
            </a:r>
            <a:r>
              <a:rPr lang="en-US" sz="3405" dirty="0" err="1">
                <a:solidFill>
                  <a:srgbClr val="000000"/>
                </a:solidFill>
                <a:latin typeface="Codec Pro ExtraBold"/>
              </a:rPr>
              <a:t>Asesores</a:t>
            </a:r>
            <a:r>
              <a:rPr lang="en-US" sz="3405" dirty="0">
                <a:solidFill>
                  <a:srgbClr val="000000"/>
                </a:solidFill>
                <a:latin typeface="Codec Pro ExtraBold"/>
              </a:rPr>
              <a:t> de </a:t>
            </a:r>
            <a:r>
              <a:rPr lang="en-US" sz="3405" dirty="0" err="1">
                <a:solidFill>
                  <a:srgbClr val="000000"/>
                </a:solidFill>
                <a:latin typeface="Codec Pro ExtraBold"/>
              </a:rPr>
              <a:t>Crédito</a:t>
            </a:r>
            <a:r>
              <a:rPr lang="en-US" sz="3405" dirty="0">
                <a:solidFill>
                  <a:srgbClr val="000000"/>
                </a:solidFill>
                <a:latin typeface="Codec Pro ExtraBold"/>
              </a:rPr>
              <a:t> </a:t>
            </a:r>
            <a:r>
              <a:rPr lang="en-US" sz="3405" dirty="0" err="1">
                <a:solidFill>
                  <a:srgbClr val="000000"/>
                </a:solidFill>
                <a:latin typeface="Codec Pro ExtraBold"/>
              </a:rPr>
              <a:t>en</a:t>
            </a:r>
            <a:r>
              <a:rPr lang="en-US" sz="3405" dirty="0">
                <a:solidFill>
                  <a:srgbClr val="000000"/>
                </a:solidFill>
                <a:latin typeface="Codec Pro ExtraBold"/>
              </a:rPr>
              <a:t> </a:t>
            </a:r>
            <a:r>
              <a:rPr lang="en-US" sz="3405" dirty="0" err="1">
                <a:solidFill>
                  <a:srgbClr val="000000"/>
                </a:solidFill>
                <a:latin typeface="Codec Pro ExtraBold"/>
              </a:rPr>
              <a:t>Cooperativas</a:t>
            </a:r>
            <a:r>
              <a:rPr lang="en-US" sz="3405" dirty="0">
                <a:solidFill>
                  <a:srgbClr val="000000"/>
                </a:solidFill>
                <a:latin typeface="Codec Pro ExtraBold"/>
              </a:rPr>
              <a:t> de </a:t>
            </a:r>
            <a:r>
              <a:rPr lang="en-US" sz="3405" dirty="0" err="1">
                <a:solidFill>
                  <a:srgbClr val="000000"/>
                </a:solidFill>
                <a:latin typeface="Codec Pro ExtraBold"/>
              </a:rPr>
              <a:t>Ahorro</a:t>
            </a:r>
            <a:r>
              <a:rPr lang="en-US" sz="3405" dirty="0">
                <a:solidFill>
                  <a:srgbClr val="000000"/>
                </a:solidFill>
                <a:latin typeface="Codec Pro ExtraBold"/>
              </a:rPr>
              <a:t> y </a:t>
            </a:r>
            <a:r>
              <a:rPr lang="en-US" sz="3405" dirty="0" err="1">
                <a:solidFill>
                  <a:srgbClr val="000000"/>
                </a:solidFill>
                <a:latin typeface="Codec Pro ExtraBold"/>
              </a:rPr>
              <a:t>Crédito</a:t>
            </a:r>
            <a:r>
              <a:rPr lang="en-US" sz="3405" dirty="0">
                <a:solidFill>
                  <a:srgbClr val="000000"/>
                </a:solidFill>
                <a:latin typeface="Codec Pro ExtraBold"/>
              </a:rPr>
              <a:t>”</a:t>
            </a:r>
          </a:p>
        </p:txBody>
      </p:sp>
      <p:sp>
        <p:nvSpPr>
          <p:cNvPr id="25" name="CuadroTexto 24">
            <a:extLst>
              <a:ext uri="{FF2B5EF4-FFF2-40B4-BE49-F238E27FC236}">
                <a16:creationId xmlns:a16="http://schemas.microsoft.com/office/drawing/2014/main" id="{D8813809-FE12-8569-3323-342CAFF194FC}"/>
              </a:ext>
            </a:extLst>
          </p:cNvPr>
          <p:cNvSpPr txBox="1"/>
          <p:nvPr/>
        </p:nvSpPr>
        <p:spPr>
          <a:xfrm>
            <a:off x="2281162" y="3524813"/>
            <a:ext cx="6613676" cy="276999"/>
          </a:xfrm>
          <a:prstGeom prst="rect">
            <a:avLst/>
          </a:prstGeom>
          <a:noFill/>
        </p:spPr>
        <p:txBody>
          <a:bodyPr wrap="square">
            <a:spAutoFit/>
          </a:bodyPr>
          <a:lstStyle/>
          <a:p>
            <a:endParaRPr lang="es-EC" sz="1200" dirty="0"/>
          </a:p>
        </p:txBody>
      </p:sp>
      <p:pic>
        <p:nvPicPr>
          <p:cNvPr id="27" name="Imagen 26" descr="Persona con raqueta en la mano&#10;&#10;Descripción generada automáticamente con confianza media">
            <a:extLst>
              <a:ext uri="{FF2B5EF4-FFF2-40B4-BE49-F238E27FC236}">
                <a16:creationId xmlns:a16="http://schemas.microsoft.com/office/drawing/2014/main" id="{E395F4D6-BF41-0B5D-899A-A022EB2A3F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1947" y="1997498"/>
            <a:ext cx="3975100" cy="3505200"/>
          </a:xfrm>
          <a:prstGeom prst="rect">
            <a:avLst/>
          </a:prstGeom>
        </p:spPr>
      </p:pic>
      <p:pic>
        <p:nvPicPr>
          <p:cNvPr id="18" name="Imagen 17"/>
          <p:cNvPicPr>
            <a:picLocks noChangeAspect="1"/>
          </p:cNvPicPr>
          <p:nvPr/>
        </p:nvPicPr>
        <p:blipFill>
          <a:blip r:embed="rId10"/>
          <a:stretch>
            <a:fillRect/>
          </a:stretch>
        </p:blipFill>
        <p:spPr>
          <a:xfrm>
            <a:off x="8211947" y="0"/>
            <a:ext cx="2322777" cy="707197"/>
          </a:xfrm>
          <a:prstGeom prst="rect">
            <a:avLst/>
          </a:prstGeom>
        </p:spPr>
      </p:pic>
    </p:spTree>
    <p:extLst>
      <p:ext uri="{BB962C8B-B14F-4D97-AF65-F5344CB8AC3E}">
        <p14:creationId xmlns:p14="http://schemas.microsoft.com/office/powerpoint/2010/main" val="812020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4" name="Picture 8" descr="Es mejor usar una tarjeta de crédito o una de débito?">
            <a:extLst>
              <a:ext uri="{FF2B5EF4-FFF2-40B4-BE49-F238E27FC236}">
                <a16:creationId xmlns:a16="http://schemas.microsoft.com/office/drawing/2014/main" id="{ED419A8A-BD2E-4BC6-BA48-C3D22AD929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4" r="-1" b="12911"/>
          <a:stretch/>
        </p:blipFill>
        <p:spPr bwMode="auto">
          <a:xfrm>
            <a:off x="20" y="10"/>
            <a:ext cx="4578252" cy="2608947"/>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44DDCC-C10C-4075-9F45-FA0F08EA98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2AFBE672-4D26-46F0-B71A-BEF0CA477A38}"/>
              </a:ext>
            </a:extLst>
          </p:cNvPr>
          <p:cNvSpPr>
            <a:spLocks noGrp="1"/>
          </p:cNvSpPr>
          <p:nvPr>
            <p:ph type="title"/>
          </p:nvPr>
        </p:nvSpPr>
        <p:spPr>
          <a:xfrm>
            <a:off x="5204707" y="457280"/>
            <a:ext cx="6400367" cy="1140701"/>
          </a:xfrm>
        </p:spPr>
        <p:txBody>
          <a:bodyPr anchor="ctr">
            <a:normAutofit/>
          </a:bodyPr>
          <a:lstStyle/>
          <a:p>
            <a:pPr algn="ctr"/>
            <a:r>
              <a:rPr lang="es-ES" sz="3200" b="1" dirty="0"/>
              <a:t>Políticas para gestores</a:t>
            </a:r>
            <a:endParaRPr lang="es-EC" sz="3200" b="1" dirty="0"/>
          </a:p>
        </p:txBody>
      </p:sp>
      <p:pic>
        <p:nvPicPr>
          <p:cNvPr id="4098" name="Picture 2" descr="Cómo construir un perfil de riesgo preciso: lista de control gratuita,  nuevo documento de Thomson Reuters - CFCS | Asociación de Especialistas  Certificados en Delitos Financieros">
            <a:extLst>
              <a:ext uri="{FF2B5EF4-FFF2-40B4-BE49-F238E27FC236}">
                <a16:creationId xmlns:a16="http://schemas.microsoft.com/office/drawing/2014/main" id="{2A687849-9682-4ACF-B34A-13463F2A3D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41" r="-2" b="-2"/>
          <a:stretch/>
        </p:blipFill>
        <p:spPr bwMode="auto">
          <a:xfrm>
            <a:off x="20" y="2608956"/>
            <a:ext cx="4560179" cy="4249043"/>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3620FE85-AFE2-4056-ACA1-568599FADA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6E77708F-73DD-4DD9-9489-B7F7C88F4C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Marcador de contenido 2">
            <a:extLst>
              <a:ext uri="{FF2B5EF4-FFF2-40B4-BE49-F238E27FC236}">
                <a16:creationId xmlns:a16="http://schemas.microsoft.com/office/drawing/2014/main" id="{505E54EF-6D44-426F-B284-80EE023EB8FD}"/>
              </a:ext>
            </a:extLst>
          </p:cNvPr>
          <p:cNvGraphicFramePr>
            <a:graphicFrameLocks noGrp="1"/>
          </p:cNvGraphicFramePr>
          <p:nvPr>
            <p:ph idx="1"/>
            <p:extLst/>
          </p:nvPr>
        </p:nvGraphicFramePr>
        <p:xfrm>
          <a:off x="4991101" y="1466850"/>
          <a:ext cx="6905624" cy="50291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42338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EA4C7-0560-40DE-B760-3F352F047179}"/>
              </a:ext>
            </a:extLst>
          </p:cNvPr>
          <p:cNvSpPr>
            <a:spLocks noGrp="1"/>
          </p:cNvSpPr>
          <p:nvPr>
            <p:ph type="title"/>
          </p:nvPr>
        </p:nvSpPr>
        <p:spPr/>
        <p:txBody>
          <a:bodyPr anchor="ctr">
            <a:normAutofit/>
          </a:bodyPr>
          <a:lstStyle/>
          <a:p>
            <a:r>
              <a:rPr lang="es-ES" sz="3200" b="1" dirty="0"/>
              <a:t>Gestión de Cobranza</a:t>
            </a:r>
            <a:endParaRPr lang="es-EC" sz="3200" b="1" dirty="0"/>
          </a:p>
        </p:txBody>
      </p:sp>
      <p:graphicFrame>
        <p:nvGraphicFramePr>
          <p:cNvPr id="4" name="8 Diagrama">
            <a:extLst>
              <a:ext uri="{FF2B5EF4-FFF2-40B4-BE49-F238E27FC236}">
                <a16:creationId xmlns:a16="http://schemas.microsoft.com/office/drawing/2014/main" id="{2737783B-E762-4645-8BAF-94E0AA10F4D0}"/>
              </a:ext>
            </a:extLst>
          </p:cNvPr>
          <p:cNvGraphicFramePr/>
          <p:nvPr>
            <p:extLst/>
          </p:nvPr>
        </p:nvGraphicFramePr>
        <p:xfrm>
          <a:off x="2421218" y="2915459"/>
          <a:ext cx="6885408" cy="3568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a:extLst>
              <a:ext uri="{FF2B5EF4-FFF2-40B4-BE49-F238E27FC236}">
                <a16:creationId xmlns:a16="http://schemas.microsoft.com/office/drawing/2014/main" id="{8B662551-270A-4019-BF3F-CBC1440A2C9C}"/>
              </a:ext>
            </a:extLst>
          </p:cNvPr>
          <p:cNvGraphicFramePr/>
          <p:nvPr>
            <p:extLst/>
          </p:nvPr>
        </p:nvGraphicFramePr>
        <p:xfrm>
          <a:off x="1891388" y="2077374"/>
          <a:ext cx="8158133" cy="9268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122" name="Picture 2" descr="Inversiones: ¿En qué deberías hacer negocios? | Destino Negocio">
            <a:extLst>
              <a:ext uri="{FF2B5EF4-FFF2-40B4-BE49-F238E27FC236}">
                <a16:creationId xmlns:a16="http://schemas.microsoft.com/office/drawing/2014/main" id="{90986C43-7DB4-4D44-A033-D3BF8626FA7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80057" y="4952029"/>
            <a:ext cx="2426170" cy="16174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Qué es y cómo calcular la rentabilidad de una inversión">
            <a:extLst>
              <a:ext uri="{FF2B5EF4-FFF2-40B4-BE49-F238E27FC236}">
                <a16:creationId xmlns:a16="http://schemas.microsoft.com/office/drawing/2014/main" id="{574822DB-16B8-4297-ACEB-4B59F901548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759" t="5845" r="24454" b="2785"/>
          <a:stretch/>
        </p:blipFill>
        <p:spPr bwMode="auto">
          <a:xfrm>
            <a:off x="285773" y="4699759"/>
            <a:ext cx="2599601" cy="1820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246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404549-B4DC-481C-926C-DED3EF1C58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3" name="Rectangle 72">
            <a:extLst>
              <a:ext uri="{FF2B5EF4-FFF2-40B4-BE49-F238E27FC236}">
                <a16:creationId xmlns:a16="http://schemas.microsoft.com/office/drawing/2014/main" id="{1E8FD5CD-351E-4B06-8B78-BD5102D00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2">
            <a:extLst>
              <a:ext uri="{FF2B5EF4-FFF2-40B4-BE49-F238E27FC236}">
                <a16:creationId xmlns:a16="http://schemas.microsoft.com/office/drawing/2014/main" id="{7120F9A5-55EF-4ED9-8A3A-8858FBE8C5F2}"/>
              </a:ext>
            </a:extLst>
          </p:cNvPr>
          <p:cNvSpPr>
            <a:spLocks noGrp="1" noChangeArrowheads="1"/>
          </p:cNvSpPr>
          <p:nvPr>
            <p:ph type="title"/>
          </p:nvPr>
        </p:nvSpPr>
        <p:spPr>
          <a:xfrm>
            <a:off x="601255" y="702156"/>
            <a:ext cx="3409783" cy="1262011"/>
          </a:xfrm>
        </p:spPr>
        <p:txBody>
          <a:bodyPr vert="horz" lIns="91440" tIns="45720" rIns="91440" bIns="45720" numCol="1" rtlCol="0" anchor="b" anchorCtr="0" compatLnSpc="1">
            <a:prstTxWarp prst="textNoShape">
              <a:avLst/>
            </a:prstTxWarp>
            <a:normAutofit/>
          </a:bodyPr>
          <a:lstStyle/>
          <a:p>
            <a:pPr algn="ctr"/>
            <a:r>
              <a:rPr lang="en-US" sz="3200" b="1" dirty="0"/>
              <a:t>¿QUÉ ES COBRAR? </a:t>
            </a:r>
          </a:p>
        </p:txBody>
      </p:sp>
      <p:sp>
        <p:nvSpPr>
          <p:cNvPr id="4" name="Rectangle 3">
            <a:extLst>
              <a:ext uri="{FF2B5EF4-FFF2-40B4-BE49-F238E27FC236}">
                <a16:creationId xmlns:a16="http://schemas.microsoft.com/office/drawing/2014/main" id="{C2900AB3-31C0-48C3-ABD2-E4AF2F7B6863}"/>
              </a:ext>
            </a:extLst>
          </p:cNvPr>
          <p:cNvSpPr txBox="1">
            <a:spLocks noChangeArrowheads="1"/>
          </p:cNvSpPr>
          <p:nvPr/>
        </p:nvSpPr>
        <p:spPr>
          <a:xfrm>
            <a:off x="601255" y="1964168"/>
            <a:ext cx="3409782" cy="403658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PERSUADIR AL CLIENTE ANTES DURANTE Y DESPUES DE LA COBRANZA ,CON ARGUMENTOS Y RAZONES DE LAS VENTAJAS QUE LE TRAERÁ EN EL FUTURO EL PAGO OPORTUNO</a:t>
            </a:r>
          </a:p>
          <a:p>
            <a:pPr marL="306000" marR="0" lvl="0" indent="-30600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MÁS CRÉDITO Y MEJORES CONDICIONES</a:t>
            </a:r>
          </a:p>
        </p:txBody>
      </p:sp>
      <p:pic>
        <p:nvPicPr>
          <p:cNvPr id="6146" name="Picture 2" descr="Qué es Cliente? » Su Definición y Significado [2021]">
            <a:extLst>
              <a:ext uri="{FF2B5EF4-FFF2-40B4-BE49-F238E27FC236}">
                <a16:creationId xmlns:a16="http://schemas.microsoft.com/office/drawing/2014/main" id="{0A348C98-4098-4220-8B2F-8BCBAB3452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25192" y="1344146"/>
            <a:ext cx="6489819" cy="416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6491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5AF0C6-188B-4EF2-BF28-02CB5354722F}"/>
              </a:ext>
            </a:extLst>
          </p:cNvPr>
          <p:cNvSpPr>
            <a:spLocks noGrp="1"/>
          </p:cNvSpPr>
          <p:nvPr>
            <p:ph type="title"/>
          </p:nvPr>
        </p:nvSpPr>
        <p:spPr>
          <a:xfrm>
            <a:off x="581192" y="702156"/>
            <a:ext cx="11029616" cy="1013800"/>
          </a:xfrm>
        </p:spPr>
        <p:txBody>
          <a:bodyPr>
            <a:normAutofit/>
          </a:bodyPr>
          <a:lstStyle/>
          <a:p>
            <a:r>
              <a:rPr lang="es-ES_tradnl" b="1">
                <a:solidFill>
                  <a:srgbClr val="FFFEFF"/>
                </a:solidFill>
              </a:rPr>
              <a:t>COBRAR NO ES:</a:t>
            </a:r>
            <a:endParaRPr lang="es-EC">
              <a:solidFill>
                <a:srgbClr val="FFFEFF"/>
              </a:solidFill>
            </a:endParaRPr>
          </a:p>
        </p:txBody>
      </p:sp>
      <p:graphicFrame>
        <p:nvGraphicFramePr>
          <p:cNvPr id="5" name="Marcador de contenido 2">
            <a:extLst>
              <a:ext uri="{FF2B5EF4-FFF2-40B4-BE49-F238E27FC236}">
                <a16:creationId xmlns:a16="http://schemas.microsoft.com/office/drawing/2014/main" id="{3D801468-D5A8-49D7-BCAE-031463464B00}"/>
              </a:ext>
            </a:extLst>
          </p:cNvPr>
          <p:cNvGraphicFramePr>
            <a:graphicFrameLocks noGrp="1"/>
          </p:cNvGraphicFramePr>
          <p:nvPr>
            <p:ph idx="1"/>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descr="BD06990_">
            <a:extLst>
              <a:ext uri="{FF2B5EF4-FFF2-40B4-BE49-F238E27FC236}">
                <a16:creationId xmlns:a16="http://schemas.microsoft.com/office/drawing/2014/main" id="{EEAE7E7A-490F-4E28-8D4A-8BE10598D4DA}"/>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852001" y="830131"/>
            <a:ext cx="12096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580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D35255-F6AD-483C-8736-3BA2E77D7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9E3CC4EC-DB06-46D9-AFDB-90C92162D0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230115"/>
            <a:ext cx="11262866" cy="2160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2">
            <a:extLst>
              <a:ext uri="{FF2B5EF4-FFF2-40B4-BE49-F238E27FC236}">
                <a16:creationId xmlns:a16="http://schemas.microsoft.com/office/drawing/2014/main" id="{72BBB037-D322-4223-81C7-FDB5B806E567}"/>
              </a:ext>
            </a:extLst>
          </p:cNvPr>
          <p:cNvSpPr>
            <a:spLocks noGrp="1" noChangeArrowheads="1"/>
          </p:cNvSpPr>
          <p:nvPr>
            <p:ph type="title"/>
          </p:nvPr>
        </p:nvSpPr>
        <p:spPr>
          <a:xfrm>
            <a:off x="768267" y="4428836"/>
            <a:ext cx="10619400" cy="1449346"/>
          </a:xfrm>
        </p:spPr>
        <p:txBody>
          <a:bodyPr vert="horz" lIns="68580" tIns="34290" rIns="68580" bIns="34290" numCol="1" rtlCol="0" anchor="t" anchorCtr="0" compatLnSpc="1">
            <a:prstTxWarp prst="textNoShape">
              <a:avLst/>
            </a:prstTxWarp>
            <a:normAutofit/>
          </a:bodyPr>
          <a:lstStyle/>
          <a:p>
            <a:pPr eaLnBrk="1" hangingPunct="1"/>
            <a:r>
              <a:rPr lang="es-EC" sz="3200" b="1">
                <a:solidFill>
                  <a:srgbClr val="FFFFFF"/>
                </a:solidFill>
              </a:rPr>
              <a:t>¿QUÉ ES LA COBRANZA?</a:t>
            </a:r>
          </a:p>
        </p:txBody>
      </p:sp>
      <p:sp>
        <p:nvSpPr>
          <p:cNvPr id="13" name="Rectangle 12">
            <a:extLst>
              <a:ext uri="{FF2B5EF4-FFF2-40B4-BE49-F238E27FC236}">
                <a16:creationId xmlns:a16="http://schemas.microsoft.com/office/drawing/2014/main" id="{DD1E467B-4F3D-4B02-B4F6-B1F6066105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2B8FFC3-0702-4F80-A25F-DCE76F0DCF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60FAA44-950B-4B8B-812E-B19BA4A762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Marcador de contenido 2">
            <a:extLst>
              <a:ext uri="{FF2B5EF4-FFF2-40B4-BE49-F238E27FC236}">
                <a16:creationId xmlns:a16="http://schemas.microsoft.com/office/drawing/2014/main" id="{E3E47A39-3FEA-4A73-9E00-A3130E00D03E}"/>
              </a:ext>
            </a:extLst>
          </p:cNvPr>
          <p:cNvSpPr>
            <a:spLocks noGrp="1"/>
          </p:cNvSpPr>
          <p:nvPr>
            <p:ph idx="1"/>
          </p:nvPr>
        </p:nvSpPr>
        <p:spPr>
          <a:xfrm>
            <a:off x="768266" y="794327"/>
            <a:ext cx="10619401" cy="3173444"/>
          </a:xfrm>
        </p:spPr>
        <p:txBody>
          <a:bodyPr anchor="ctr">
            <a:normAutofit/>
          </a:bodyPr>
          <a:lstStyle/>
          <a:p>
            <a:pPr eaLnBrk="1" hangingPunct="1">
              <a:lnSpc>
                <a:spcPct val="90000"/>
              </a:lnSpc>
              <a:defRPr/>
            </a:pPr>
            <a:r>
              <a:rPr lang="es-ES" sz="1700" dirty="0">
                <a:latin typeface="+mj-lt"/>
              </a:rPr>
              <a:t>LA COBRANZA ES UN ARTE Y AL APLICAR LAS TÉCNICAS TODAS LAS PARTES QUEDAN CONFORMES. </a:t>
            </a:r>
          </a:p>
          <a:p>
            <a:pPr eaLnBrk="1" hangingPunct="1">
              <a:lnSpc>
                <a:spcPct val="90000"/>
              </a:lnSpc>
              <a:buFont typeface="Wingdings" pitchFamily="2" charset="2"/>
              <a:buNone/>
              <a:defRPr/>
            </a:pPr>
            <a:endParaRPr lang="es-ES" sz="1700" dirty="0">
              <a:latin typeface="+mj-lt"/>
            </a:endParaRPr>
          </a:p>
          <a:p>
            <a:pPr eaLnBrk="1" hangingPunct="1">
              <a:lnSpc>
                <a:spcPct val="90000"/>
              </a:lnSpc>
              <a:defRPr/>
            </a:pPr>
            <a:r>
              <a:rPr lang="es-ES" sz="1700" dirty="0">
                <a:latin typeface="+mj-lt"/>
              </a:rPr>
              <a:t>COBRAR ENTONCES ES PERSUADIR AL CLIENTE DE LAS VENTAJAS QUE PARA ÉL TIENE EL PAGO OPORTUNO</a:t>
            </a:r>
          </a:p>
          <a:p>
            <a:pPr marL="0" indent="0">
              <a:lnSpc>
                <a:spcPct val="90000"/>
              </a:lnSpc>
              <a:buNone/>
              <a:defRPr/>
            </a:pPr>
            <a:endParaRPr lang="es-ES" sz="1700" dirty="0">
              <a:latin typeface="+mj-lt"/>
            </a:endParaRPr>
          </a:p>
          <a:p>
            <a:pPr eaLnBrk="1" hangingPunct="1">
              <a:lnSpc>
                <a:spcPct val="90000"/>
              </a:lnSpc>
              <a:defRPr/>
            </a:pPr>
            <a:r>
              <a:rPr lang="es-ES" sz="1700" dirty="0">
                <a:latin typeface="+mj-lt"/>
              </a:rPr>
              <a:t>EN ESTA ÉPOCA SE DEBE REALIZAR UNA COBRANZA EMPÁTICA Y EMOCIONAL</a:t>
            </a:r>
            <a:r>
              <a:rPr lang="es-EC" sz="1700" dirty="0">
                <a:latin typeface="+mj-lt"/>
              </a:rPr>
              <a:t> – ENFOCARSE EN PERSONAS Y NO SOLO EN EL PAGO</a:t>
            </a:r>
          </a:p>
          <a:p>
            <a:pPr eaLnBrk="1" hangingPunct="1">
              <a:lnSpc>
                <a:spcPct val="90000"/>
              </a:lnSpc>
              <a:defRPr/>
            </a:pPr>
            <a:endParaRPr lang="es-EC" sz="1700" dirty="0">
              <a:latin typeface="+mj-lt"/>
            </a:endParaRPr>
          </a:p>
          <a:p>
            <a:pPr eaLnBrk="1" hangingPunct="1">
              <a:lnSpc>
                <a:spcPct val="90000"/>
              </a:lnSpc>
              <a:defRPr/>
            </a:pPr>
            <a:r>
              <a:rPr lang="es-EC" sz="1700" dirty="0">
                <a:latin typeface="+mj-lt"/>
              </a:rPr>
              <a:t>ALTERNATIVAS Y SOLUCIONES DE PAGO</a:t>
            </a:r>
          </a:p>
          <a:p>
            <a:pPr>
              <a:lnSpc>
                <a:spcPct val="90000"/>
              </a:lnSpc>
            </a:pPr>
            <a:endParaRPr lang="es-EC" sz="1700" dirty="0"/>
          </a:p>
        </p:txBody>
      </p:sp>
      <p:pic>
        <p:nvPicPr>
          <p:cNvPr id="7170" name="Picture 2" descr="Formas de pago – CompuFácil">
            <a:extLst>
              <a:ext uri="{FF2B5EF4-FFF2-40B4-BE49-F238E27FC236}">
                <a16:creationId xmlns:a16="http://schemas.microsoft.com/office/drawing/2014/main" id="{415A9895-2FB4-4E8E-95B4-3509E5E36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244" y="4345635"/>
            <a:ext cx="3832770" cy="187459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UE ES LA GESTIÓN DE COBRANZAS? | DEBITIA">
            <a:extLst>
              <a:ext uri="{FF2B5EF4-FFF2-40B4-BE49-F238E27FC236}">
                <a16:creationId xmlns:a16="http://schemas.microsoft.com/office/drawing/2014/main" id="{0756CDD1-FDAC-4E7C-A806-A85D385AE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2610" y="2805624"/>
            <a:ext cx="2354881" cy="136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872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A8B388-9D22-4DB5-858C-86209C7E78D1}"/>
              </a:ext>
            </a:extLst>
          </p:cNvPr>
          <p:cNvSpPr>
            <a:spLocks noGrp="1"/>
          </p:cNvSpPr>
          <p:nvPr>
            <p:ph type="title"/>
          </p:nvPr>
        </p:nvSpPr>
        <p:spPr>
          <a:xfrm>
            <a:off x="581192" y="702156"/>
            <a:ext cx="11029616" cy="1013800"/>
          </a:xfrm>
        </p:spPr>
        <p:txBody>
          <a:bodyPr anchor="ctr">
            <a:normAutofit/>
          </a:bodyPr>
          <a:lstStyle/>
          <a:p>
            <a:r>
              <a:rPr lang="es-EC" sz="3200" b="1" dirty="0">
                <a:latin typeface="Calibri" pitchFamily="34" charset="0"/>
              </a:rPr>
              <a:t>LA COBRANZA</a:t>
            </a:r>
            <a:r>
              <a:rPr lang="es-EC" b="1" dirty="0">
                <a:latin typeface="Calibri" pitchFamily="34" charset="0"/>
              </a:rPr>
              <a:t> - </a:t>
            </a:r>
            <a:r>
              <a:rPr lang="es-EC" sz="3200" b="1" dirty="0">
                <a:latin typeface="Calibri" pitchFamily="34" charset="0"/>
              </a:rPr>
              <a:t>ENTREVISTA</a:t>
            </a:r>
            <a:endParaRPr lang="es-EC" dirty="0"/>
          </a:p>
        </p:txBody>
      </p:sp>
      <p:sp>
        <p:nvSpPr>
          <p:cNvPr id="3" name="Marcador de contenido 2">
            <a:extLst>
              <a:ext uri="{FF2B5EF4-FFF2-40B4-BE49-F238E27FC236}">
                <a16:creationId xmlns:a16="http://schemas.microsoft.com/office/drawing/2014/main" id="{FC257A6E-25B5-419C-8F7A-45502B23A09B}"/>
              </a:ext>
            </a:extLst>
          </p:cNvPr>
          <p:cNvSpPr>
            <a:spLocks noGrp="1"/>
          </p:cNvSpPr>
          <p:nvPr>
            <p:ph idx="1"/>
          </p:nvPr>
        </p:nvSpPr>
        <p:spPr>
          <a:xfrm>
            <a:off x="581192" y="2180496"/>
            <a:ext cx="7225075" cy="3678303"/>
          </a:xfrm>
        </p:spPr>
        <p:txBody>
          <a:bodyPr>
            <a:normAutofit/>
          </a:bodyPr>
          <a:lstStyle/>
          <a:p>
            <a:pPr marL="205745" indent="-205745">
              <a:buClr>
                <a:schemeClr val="accent3"/>
              </a:buClr>
              <a:buFont typeface="Wingdings 2"/>
              <a:buChar char=""/>
              <a:defRPr/>
            </a:pPr>
            <a:r>
              <a:rPr lang="es-CO" dirty="0">
                <a:latin typeface="Calibri" pitchFamily="34" charset="0"/>
              </a:rPr>
              <a:t>Entrevista  que tiene lugar en la sede o domicilio del deudor – gestión telefónica</a:t>
            </a:r>
          </a:p>
          <a:p>
            <a:pPr marL="205745" indent="-205745">
              <a:buClr>
                <a:schemeClr val="accent3"/>
              </a:buClr>
              <a:buFont typeface="Wingdings 2"/>
              <a:buChar char=""/>
              <a:defRPr/>
            </a:pPr>
            <a:r>
              <a:rPr lang="es-CO" dirty="0">
                <a:latin typeface="Calibri" pitchFamily="34" charset="0"/>
              </a:rPr>
              <a:t>Comprende cinco etapas: </a:t>
            </a:r>
          </a:p>
          <a:p>
            <a:pPr marL="205745" indent="-205745">
              <a:buClr>
                <a:schemeClr val="accent3"/>
              </a:buClr>
              <a:buFont typeface="Wingdings 2"/>
              <a:buChar char=""/>
              <a:defRPr/>
            </a:pPr>
            <a:endParaRPr lang="es-CO" dirty="0">
              <a:latin typeface="Calibri" pitchFamily="34" charset="0"/>
            </a:endParaRPr>
          </a:p>
          <a:p>
            <a:pPr marL="205745" indent="-205745">
              <a:buClr>
                <a:srgbClr val="CC6600"/>
              </a:buClr>
              <a:buFont typeface="Wingdings" pitchFamily="2" charset="2"/>
              <a:buChar char="v"/>
              <a:defRPr/>
            </a:pPr>
            <a:r>
              <a:rPr lang="es-CO" dirty="0">
                <a:latin typeface="Calibri" pitchFamily="34" charset="0"/>
              </a:rPr>
              <a:t> Preparación - </a:t>
            </a:r>
            <a:r>
              <a:rPr lang="es-CO" b="1" dirty="0">
                <a:latin typeface="Calibri" pitchFamily="34" charset="0"/>
              </a:rPr>
              <a:t>Atención</a:t>
            </a:r>
          </a:p>
          <a:p>
            <a:pPr marL="205745" indent="-205745">
              <a:buClr>
                <a:srgbClr val="CC6600"/>
              </a:buClr>
              <a:buFont typeface="Wingdings" pitchFamily="2" charset="2"/>
              <a:buChar char="v"/>
              <a:defRPr/>
            </a:pPr>
            <a:r>
              <a:rPr lang="es-CO" dirty="0">
                <a:latin typeface="Calibri" pitchFamily="34" charset="0"/>
              </a:rPr>
              <a:t> Iniciación – </a:t>
            </a:r>
            <a:r>
              <a:rPr lang="es-CO" b="1" dirty="0">
                <a:latin typeface="Calibri" pitchFamily="34" charset="0"/>
              </a:rPr>
              <a:t>Interés</a:t>
            </a:r>
          </a:p>
          <a:p>
            <a:pPr marL="205745" indent="-205745">
              <a:buClr>
                <a:srgbClr val="CC6600"/>
              </a:buClr>
              <a:buFont typeface="Wingdings" pitchFamily="2" charset="2"/>
              <a:buChar char="v"/>
              <a:defRPr/>
            </a:pPr>
            <a:r>
              <a:rPr lang="es-CO" dirty="0">
                <a:latin typeface="Calibri" pitchFamily="34" charset="0"/>
              </a:rPr>
              <a:t> Motivación - </a:t>
            </a:r>
            <a:r>
              <a:rPr lang="es-CO" b="1" dirty="0">
                <a:latin typeface="Calibri" pitchFamily="34" charset="0"/>
              </a:rPr>
              <a:t>Argumentación </a:t>
            </a:r>
          </a:p>
          <a:p>
            <a:pPr marL="205745" indent="-205745">
              <a:buClr>
                <a:srgbClr val="CC6600"/>
              </a:buClr>
              <a:buFont typeface="Wingdings" pitchFamily="2" charset="2"/>
              <a:buChar char="v"/>
              <a:defRPr/>
            </a:pPr>
            <a:r>
              <a:rPr lang="es-CO" dirty="0">
                <a:latin typeface="Calibri" pitchFamily="34" charset="0"/>
              </a:rPr>
              <a:t> Respuesta a las objeciones - </a:t>
            </a:r>
            <a:r>
              <a:rPr lang="es-CO" b="1" dirty="0">
                <a:latin typeface="Calibri" pitchFamily="34" charset="0"/>
              </a:rPr>
              <a:t>Deseo</a:t>
            </a:r>
          </a:p>
          <a:p>
            <a:pPr marL="205745" indent="-205745">
              <a:buClr>
                <a:srgbClr val="CC6600"/>
              </a:buClr>
              <a:buFont typeface="Wingdings" pitchFamily="2" charset="2"/>
              <a:buChar char="v"/>
              <a:defRPr/>
            </a:pPr>
            <a:r>
              <a:rPr lang="es-CO" dirty="0">
                <a:latin typeface="Calibri" pitchFamily="34" charset="0"/>
              </a:rPr>
              <a:t> Terminación y despedida – </a:t>
            </a:r>
            <a:r>
              <a:rPr lang="es-CO" b="1" dirty="0">
                <a:latin typeface="Calibri" pitchFamily="34" charset="0"/>
              </a:rPr>
              <a:t>Cierre</a:t>
            </a:r>
          </a:p>
        </p:txBody>
      </p:sp>
      <p:pic>
        <p:nvPicPr>
          <p:cNvPr id="4" name="Picture 2" descr="cobranza-peque">
            <a:extLst>
              <a:ext uri="{FF2B5EF4-FFF2-40B4-BE49-F238E27FC236}">
                <a16:creationId xmlns:a16="http://schemas.microsoft.com/office/drawing/2014/main" id="{5E0FC1DB-2EF7-4D5B-BC9B-7A76ECB9C370}"/>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644" r="9905" b="-2"/>
          <a:stretch/>
        </p:blipFill>
        <p:spPr bwMode="auto">
          <a:xfrm>
            <a:off x="8051799" y="1871133"/>
            <a:ext cx="3683001" cy="4504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Hablemos de liderazgo: ATENCIÓN, POR FAVOR">
            <a:extLst>
              <a:ext uri="{FF2B5EF4-FFF2-40B4-BE49-F238E27FC236}">
                <a16:creationId xmlns:a16="http://schemas.microsoft.com/office/drawing/2014/main" id="{09D9F8FE-66EB-4270-9F98-737604524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848" y="352041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95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9DA51C-2612-49CE-98E5-59B8959CD3B2}"/>
              </a:ext>
            </a:extLst>
          </p:cNvPr>
          <p:cNvSpPr>
            <a:spLocks noGrp="1"/>
          </p:cNvSpPr>
          <p:nvPr>
            <p:ph type="title"/>
          </p:nvPr>
        </p:nvSpPr>
        <p:spPr>
          <a:xfrm>
            <a:off x="1131607" y="5584053"/>
            <a:ext cx="10205177" cy="790113"/>
          </a:xfrm>
        </p:spPr>
        <p:txBody>
          <a:bodyPr>
            <a:noAutofit/>
          </a:bodyPr>
          <a:lstStyle/>
          <a:p>
            <a:pPr algn="ctr"/>
            <a:r>
              <a:rPr lang="es-MX" sz="3200" b="1" dirty="0">
                <a:solidFill>
                  <a:schemeClr val="accent2"/>
                </a:solidFill>
                <a:cs typeface="Arial" pitchFamily="34" charset="0"/>
              </a:rPr>
              <a:t>La cobranza descansa sobre tres pilares fundamentales</a:t>
            </a:r>
            <a:r>
              <a:rPr lang="es-ES" sz="3200" dirty="0">
                <a:solidFill>
                  <a:schemeClr val="accent2"/>
                </a:solidFill>
                <a:cs typeface="Arial" pitchFamily="34" charset="0"/>
              </a:rPr>
              <a:t/>
            </a:r>
            <a:br>
              <a:rPr lang="es-ES" sz="3200" dirty="0">
                <a:solidFill>
                  <a:schemeClr val="accent2"/>
                </a:solidFill>
                <a:cs typeface="Arial" pitchFamily="34" charset="0"/>
              </a:rPr>
            </a:br>
            <a:endParaRPr lang="es-EC" sz="3200" dirty="0"/>
          </a:p>
        </p:txBody>
      </p:sp>
      <p:pic>
        <p:nvPicPr>
          <p:cNvPr id="8" name="Imagen 7">
            <a:extLst>
              <a:ext uri="{FF2B5EF4-FFF2-40B4-BE49-F238E27FC236}">
                <a16:creationId xmlns:a16="http://schemas.microsoft.com/office/drawing/2014/main" id="{73AB22EE-9F31-4847-8201-8AF39730A6F2}"/>
              </a:ext>
            </a:extLst>
          </p:cNvPr>
          <p:cNvPicPr>
            <a:picLocks noChangeAspect="1"/>
          </p:cNvPicPr>
          <p:nvPr/>
        </p:nvPicPr>
        <p:blipFill rotWithShape="1">
          <a:blip r:embed="rId2"/>
          <a:srcRect l="38010" t="42201" r="22670" b="21554"/>
          <a:stretch/>
        </p:blipFill>
        <p:spPr>
          <a:xfrm>
            <a:off x="2636491" y="720734"/>
            <a:ext cx="8300799" cy="4304120"/>
          </a:xfrm>
          <a:prstGeom prst="rect">
            <a:avLst/>
          </a:prstGeom>
        </p:spPr>
      </p:pic>
    </p:spTree>
    <p:extLst>
      <p:ext uri="{BB962C8B-B14F-4D97-AF65-F5344CB8AC3E}">
        <p14:creationId xmlns:p14="http://schemas.microsoft.com/office/powerpoint/2010/main" val="2548549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ítulo 1">
            <a:extLst>
              <a:ext uri="{FF2B5EF4-FFF2-40B4-BE49-F238E27FC236}">
                <a16:creationId xmlns:a16="http://schemas.microsoft.com/office/drawing/2014/main" id="{04F8EB40-CFFD-4655-9FB9-C6CEFAE9B432}"/>
              </a:ext>
            </a:extLst>
          </p:cNvPr>
          <p:cNvSpPr>
            <a:spLocks noGrp="1"/>
          </p:cNvSpPr>
          <p:nvPr>
            <p:ph type="ctrTitle"/>
          </p:nvPr>
        </p:nvSpPr>
        <p:spPr>
          <a:xfrm>
            <a:off x="962930" y="564103"/>
            <a:ext cx="10993549" cy="1428750"/>
          </a:xfrm>
        </p:spPr>
        <p:txBody>
          <a:bodyPr>
            <a:normAutofit/>
          </a:bodyPr>
          <a:lstStyle/>
          <a:p>
            <a:r>
              <a:rPr lang="es-EC" b="1" dirty="0"/>
              <a:t>Fases de una gestión efectiva de cobranza</a:t>
            </a:r>
          </a:p>
        </p:txBody>
      </p:sp>
      <p:pic>
        <p:nvPicPr>
          <p:cNvPr id="7" name="Imagen 6">
            <a:extLst>
              <a:ext uri="{FF2B5EF4-FFF2-40B4-BE49-F238E27FC236}">
                <a16:creationId xmlns:a16="http://schemas.microsoft.com/office/drawing/2014/main" id="{57F2F0CA-1477-45ED-8BA0-54E21C588734}"/>
              </a:ext>
            </a:extLst>
          </p:cNvPr>
          <p:cNvPicPr>
            <a:picLocks noChangeAspect="1"/>
          </p:cNvPicPr>
          <p:nvPr/>
        </p:nvPicPr>
        <p:blipFill rotWithShape="1">
          <a:blip r:embed="rId2"/>
          <a:srcRect l="38519" t="36387" r="22160" b="18447"/>
          <a:stretch/>
        </p:blipFill>
        <p:spPr>
          <a:xfrm>
            <a:off x="3858051" y="1699172"/>
            <a:ext cx="7567510" cy="4889477"/>
          </a:xfrm>
          <a:prstGeom prst="rect">
            <a:avLst/>
          </a:prstGeom>
        </p:spPr>
      </p:pic>
    </p:spTree>
    <p:extLst>
      <p:ext uri="{BB962C8B-B14F-4D97-AF65-F5344CB8AC3E}">
        <p14:creationId xmlns:p14="http://schemas.microsoft.com/office/powerpoint/2010/main" val="6819473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78A52F-85EA-4C0B-962B-D9D9DD4DD7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19797D5-5700-4683-B30A-5B4D56CB82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856A7B9-9801-42EC-A4C9-7E22A56EF5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AD54DB8-C150-4290-85D6-F5B0262BFE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28D511D2-9CF1-40DE-BB88-A5A48A0E8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Escritorio iluminado por el sol">
            <a:extLst>
              <a:ext uri="{FF2B5EF4-FFF2-40B4-BE49-F238E27FC236}">
                <a16:creationId xmlns:a16="http://schemas.microsoft.com/office/drawing/2014/main" id="{3F1C4A91-88FE-4FB4-BEF9-6D3265B74B50}"/>
              </a:ext>
            </a:extLst>
          </p:cNvPr>
          <p:cNvPicPr>
            <a:picLocks noChangeAspect="1"/>
          </p:cNvPicPr>
          <p:nvPr/>
        </p:nvPicPr>
        <p:blipFill rotWithShape="1">
          <a:blip r:embed="rId2"/>
          <a:srcRect t="4142" b="11589"/>
          <a:stretch/>
        </p:blipFill>
        <p:spPr>
          <a:xfrm>
            <a:off x="20" y="10"/>
            <a:ext cx="12191980" cy="6857990"/>
          </a:xfrm>
          <a:prstGeom prst="rect">
            <a:avLst/>
          </a:prstGeom>
        </p:spPr>
      </p:pic>
      <p:grpSp>
        <p:nvGrpSpPr>
          <p:cNvPr id="19" name="Group 18">
            <a:extLst>
              <a:ext uri="{FF2B5EF4-FFF2-40B4-BE49-F238E27FC236}">
                <a16:creationId xmlns:a16="http://schemas.microsoft.com/office/drawing/2014/main" id="{40ADCA80-A0B1-4379-94EC-0A1A73BE1E7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0" name="Rectangle 19">
              <a:extLst>
                <a:ext uri="{FF2B5EF4-FFF2-40B4-BE49-F238E27FC236}">
                  <a16:creationId xmlns:a16="http://schemas.microsoft.com/office/drawing/2014/main" id="{1EB4D79C-3A0E-4CB5-9A3D-BB816FD52C7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3839C3D0-536E-4C48-A1C1-D9B718A8436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ítulo 1">
            <a:extLst>
              <a:ext uri="{FF2B5EF4-FFF2-40B4-BE49-F238E27FC236}">
                <a16:creationId xmlns:a16="http://schemas.microsoft.com/office/drawing/2014/main" id="{3002BD99-99F5-4951-9322-FD813CD0A619}"/>
              </a:ext>
            </a:extLst>
          </p:cNvPr>
          <p:cNvSpPr>
            <a:spLocks noGrp="1"/>
          </p:cNvSpPr>
          <p:nvPr>
            <p:ph type="title"/>
          </p:nvPr>
        </p:nvSpPr>
        <p:spPr>
          <a:xfrm>
            <a:off x="584200" y="1935333"/>
            <a:ext cx="3412067" cy="3178536"/>
          </a:xfrm>
        </p:spPr>
        <p:txBody>
          <a:bodyPr vert="horz" lIns="91440" tIns="45720" rIns="91440" bIns="45720" rtlCol="0" anchor="b">
            <a:normAutofit/>
          </a:bodyPr>
          <a:lstStyle/>
          <a:p>
            <a:pPr algn="ctr"/>
            <a:r>
              <a:rPr lang="en-US" sz="4000" b="1" dirty="0"/>
              <a:t>GESTIÓN DE COBRANZA EFECTIVA ONLINE</a:t>
            </a:r>
          </a:p>
        </p:txBody>
      </p:sp>
    </p:spTree>
    <p:extLst>
      <p:ext uri="{BB962C8B-B14F-4D97-AF65-F5344CB8AC3E}">
        <p14:creationId xmlns:p14="http://schemas.microsoft.com/office/powerpoint/2010/main" val="4049001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F0B46-B9AB-4289-8FEF-CC4FED2DA4EC}"/>
              </a:ext>
            </a:extLst>
          </p:cNvPr>
          <p:cNvSpPr>
            <a:spLocks noGrp="1"/>
          </p:cNvSpPr>
          <p:nvPr>
            <p:ph type="title"/>
          </p:nvPr>
        </p:nvSpPr>
        <p:spPr>
          <a:xfrm>
            <a:off x="581192" y="702156"/>
            <a:ext cx="11029616" cy="1013800"/>
          </a:xfrm>
        </p:spPr>
        <p:txBody>
          <a:bodyPr vert="horz" lIns="91440" tIns="45720" rIns="91440" bIns="45720" rtlCol="0" anchor="ctr">
            <a:normAutofit/>
          </a:bodyPr>
          <a:lstStyle/>
          <a:p>
            <a:pPr algn="ctr"/>
            <a:r>
              <a:rPr lang="en-US" sz="3200" b="1" dirty="0" err="1">
                <a:solidFill>
                  <a:srgbClr val="FFFEFF"/>
                </a:solidFill>
              </a:rPr>
              <a:t>Perfil</a:t>
            </a:r>
            <a:r>
              <a:rPr lang="en-US" sz="3200" b="1" dirty="0">
                <a:solidFill>
                  <a:srgbClr val="FFFEFF"/>
                </a:solidFill>
              </a:rPr>
              <a:t> del </a:t>
            </a:r>
            <a:r>
              <a:rPr lang="en-US" sz="3200" b="1" dirty="0" err="1">
                <a:solidFill>
                  <a:srgbClr val="FFFEFF"/>
                </a:solidFill>
              </a:rPr>
              <a:t>cobrador</a:t>
            </a:r>
            <a:endParaRPr lang="en-US" sz="3200" b="1" dirty="0">
              <a:solidFill>
                <a:srgbClr val="FFFEFF"/>
              </a:solidFill>
            </a:endParaRPr>
          </a:p>
        </p:txBody>
      </p:sp>
      <p:graphicFrame>
        <p:nvGraphicFramePr>
          <p:cNvPr id="6" name="Rectangle 3">
            <a:extLst>
              <a:ext uri="{FF2B5EF4-FFF2-40B4-BE49-F238E27FC236}">
                <a16:creationId xmlns:a16="http://schemas.microsoft.com/office/drawing/2014/main" id="{AFB2CB31-1E6A-46E2-8F2B-FE0C93EA9CE2}"/>
              </a:ext>
            </a:extLst>
          </p:cNvPr>
          <p:cNvGraphicFramePr/>
          <p:nvPr>
            <p:extLst/>
          </p:nvPr>
        </p:nvGraphicFramePr>
        <p:xfrm>
          <a:off x="137143" y="2119080"/>
          <a:ext cx="5207214" cy="4263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Object 4">
            <a:extLst>
              <a:ext uri="{FF2B5EF4-FFF2-40B4-BE49-F238E27FC236}">
                <a16:creationId xmlns:a16="http://schemas.microsoft.com/office/drawing/2014/main" id="{04E2F8C4-9083-4516-A801-EDEB30FD788C}"/>
              </a:ext>
            </a:extLst>
          </p:cNvPr>
          <p:cNvGraphicFramePr>
            <a:graphicFrameLocks noChangeAspect="1"/>
          </p:cNvGraphicFramePr>
          <p:nvPr>
            <p:extLst/>
          </p:nvPr>
        </p:nvGraphicFramePr>
        <p:xfrm>
          <a:off x="5856303" y="2119080"/>
          <a:ext cx="2631368" cy="1973526"/>
        </p:xfrm>
        <a:graphic>
          <a:graphicData uri="http://schemas.openxmlformats.org/presentationml/2006/ole">
            <mc:AlternateContent xmlns:mc="http://schemas.openxmlformats.org/markup-compatibility/2006">
              <mc:Choice xmlns:v="urn:schemas-microsoft-com:vml" Requires="v">
                <p:oleObj spid="_x0000_s1049" name="Fotografía de Photo Editor" r:id="rId8" imgW="3048426" imgH="2285714" progId="MSPhotoEd.3">
                  <p:embed/>
                </p:oleObj>
              </mc:Choice>
              <mc:Fallback>
                <p:oleObj name="Fotografía de Photo Editor" r:id="rId8" imgW="3048426" imgH="2285714" progId="MSPhotoEd.3">
                  <p:embed/>
                  <p:pic>
                    <p:nvPicPr>
                      <p:cNvPr id="7" name="Object 4">
                        <a:extLst>
                          <a:ext uri="{FF2B5EF4-FFF2-40B4-BE49-F238E27FC236}">
                            <a16:creationId xmlns:a16="http://schemas.microsoft.com/office/drawing/2014/main" id="{04E2F8C4-9083-4516-A801-EDEB30FD78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6303" y="2119080"/>
                        <a:ext cx="2631368" cy="1973526"/>
                      </a:xfrm>
                      <a:prstGeom prst="rect">
                        <a:avLst/>
                      </a:prstGeom>
                      <a:noFill/>
                      <a:ln>
                        <a:noFill/>
                      </a:ln>
                      <a:effectLst/>
                    </p:spPr>
                  </p:pic>
                </p:oleObj>
              </mc:Fallback>
            </mc:AlternateContent>
          </a:graphicData>
        </a:graphic>
      </p:graphicFrame>
      <p:pic>
        <p:nvPicPr>
          <p:cNvPr id="1028" name="Picture 4" descr="Cómo Trabajar de Cobrador de Deudas">
            <a:extLst>
              <a:ext uri="{FF2B5EF4-FFF2-40B4-BE49-F238E27FC236}">
                <a16:creationId xmlns:a16="http://schemas.microsoft.com/office/drawing/2014/main" id="{BA6219D8-CAA0-4C3B-BA57-1B0DFD3C72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1514" y="4495730"/>
            <a:ext cx="2576157" cy="18873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Qué hacer cuando un cobrador de deudas se comunica conmigo? - La Opinión">
            <a:extLst>
              <a:ext uri="{FF2B5EF4-FFF2-40B4-BE49-F238E27FC236}">
                <a16:creationId xmlns:a16="http://schemas.microsoft.com/office/drawing/2014/main" id="{6261A768-A34C-4FC1-88CB-29906244807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314"/>
          <a:stretch/>
        </p:blipFill>
        <p:spPr bwMode="auto">
          <a:xfrm>
            <a:off x="8904303" y="2119080"/>
            <a:ext cx="2706505" cy="1973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mbargo, cárcel y otros temores sobre las deudas que nadie te ha respondido">
            <a:extLst>
              <a:ext uri="{FF2B5EF4-FFF2-40B4-BE49-F238E27FC236}">
                <a16:creationId xmlns:a16="http://schemas.microsoft.com/office/drawing/2014/main" id="{24D1A854-7051-452D-BFB3-65F66EF74C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04303" y="4495730"/>
            <a:ext cx="2706505" cy="1847850"/>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a la derecha 4">
            <a:extLst>
              <a:ext uri="{FF2B5EF4-FFF2-40B4-BE49-F238E27FC236}">
                <a16:creationId xmlns:a16="http://schemas.microsoft.com/office/drawing/2014/main" id="{67D03B78-D66C-41E2-8750-613D1255389F}"/>
              </a:ext>
            </a:extLst>
          </p:cNvPr>
          <p:cNvSpPr/>
          <p:nvPr/>
        </p:nvSpPr>
        <p:spPr>
          <a:xfrm>
            <a:off x="5126150" y="4092606"/>
            <a:ext cx="577048" cy="4350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31039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82885" y="1367247"/>
            <a:ext cx="4915212" cy="2797250"/>
          </a:xfrm>
        </p:spPr>
        <p:txBody>
          <a:bodyPr rtlCol="0">
            <a:noAutofit/>
          </a:bodyPr>
          <a:lstStyle/>
          <a:p>
            <a:pPr algn="ctr"/>
            <a:r>
              <a:rPr lang="es-EC" sz="2800" b="1" dirty="0" smtClean="0"/>
              <a:t/>
            </a:r>
            <a:br>
              <a:rPr lang="es-EC" sz="2800" b="1" dirty="0" smtClean="0"/>
            </a:br>
            <a:r>
              <a:rPr lang="es-EC" sz="2800" b="1" dirty="0" smtClean="0"/>
              <a:t/>
            </a:r>
            <a:br>
              <a:rPr lang="es-EC" sz="2800" b="1" dirty="0" smtClean="0"/>
            </a:br>
            <a:r>
              <a:rPr lang="es-EC" sz="2800" b="1" dirty="0" smtClean="0"/>
              <a:t>Módulo 3: </a:t>
            </a:r>
            <a:br>
              <a:rPr lang="es-EC" sz="2800" b="1" dirty="0" smtClean="0"/>
            </a:br>
            <a:r>
              <a:rPr lang="es-ES" sz="2800" b="1" dirty="0"/>
              <a:t>Cambios y tendencias en los consumidores y preferencias de pago</a:t>
            </a:r>
            <a:r>
              <a:rPr lang="en-US" dirty="0"/>
              <a:t/>
            </a:r>
            <a:br>
              <a:rPr lang="en-US" dirty="0"/>
            </a:br>
            <a:r>
              <a:rPr lang="es-EC" sz="2800" b="1" dirty="0"/>
              <a:t/>
            </a:r>
            <a:br>
              <a:rPr lang="es-EC" sz="2800" b="1" dirty="0"/>
            </a:br>
            <a:endParaRPr lang="es-ES" sz="2800" b="1" dirty="0"/>
          </a:p>
        </p:txBody>
      </p:sp>
      <p:sp>
        <p:nvSpPr>
          <p:cNvPr id="3" name="Subtítulo 2"/>
          <p:cNvSpPr>
            <a:spLocks noGrp="1"/>
          </p:cNvSpPr>
          <p:nvPr>
            <p:ph type="subTitle" idx="1"/>
          </p:nvPr>
        </p:nvSpPr>
        <p:spPr/>
        <p:txBody>
          <a:bodyPr rtlCol="0">
            <a:noAutofit/>
          </a:bodyPr>
          <a:lstStyle/>
          <a:p>
            <a:pPr algn="r" rtl="0"/>
            <a:r>
              <a:rPr lang="es-ES" sz="2800" dirty="0" smtClean="0"/>
              <a:t>17 </a:t>
            </a:r>
            <a:r>
              <a:rPr lang="es-ES" sz="2800" dirty="0" smtClean="0"/>
              <a:t>y </a:t>
            </a:r>
            <a:r>
              <a:rPr lang="es-ES" sz="2800" dirty="0" smtClean="0"/>
              <a:t>18</a:t>
            </a:r>
            <a:r>
              <a:rPr lang="es-ES" sz="2800" dirty="0" smtClean="0"/>
              <a:t> </a:t>
            </a:r>
            <a:r>
              <a:rPr lang="es-ES" sz="2800" dirty="0" smtClean="0"/>
              <a:t>de </a:t>
            </a:r>
            <a:r>
              <a:rPr lang="es-ES" sz="2800" dirty="0" smtClean="0"/>
              <a:t>noviembre</a:t>
            </a:r>
            <a:r>
              <a:rPr lang="es-ES" sz="2800" dirty="0" smtClean="0"/>
              <a:t> 2023</a:t>
            </a:r>
            <a:endParaRPr lang="es-ES" sz="2800" dirty="0"/>
          </a:p>
        </p:txBody>
      </p:sp>
      <p:pic>
        <p:nvPicPr>
          <p:cNvPr id="4" name="Imagen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877300" y="2066216"/>
            <a:ext cx="3314700" cy="3887112"/>
          </a:xfrm>
          <a:prstGeom prst="rect">
            <a:avLst/>
          </a:prstGeom>
        </p:spPr>
      </p:pic>
      <p:pic>
        <p:nvPicPr>
          <p:cNvPr id="10" name="Imagen 9"/>
          <p:cNvPicPr>
            <a:picLocks noChangeAspect="1"/>
          </p:cNvPicPr>
          <p:nvPr/>
        </p:nvPicPr>
        <p:blipFill>
          <a:blip r:embed="rId5"/>
          <a:stretch>
            <a:fillRect/>
          </a:stretch>
        </p:blipFill>
        <p:spPr>
          <a:xfrm>
            <a:off x="0" y="2066216"/>
            <a:ext cx="1488332" cy="3887112"/>
          </a:xfrm>
          <a:prstGeom prst="rect">
            <a:avLst/>
          </a:prstGeom>
        </p:spPr>
      </p:pic>
      <p:pic>
        <p:nvPicPr>
          <p:cNvPr id="11" name="Imagen 10"/>
          <p:cNvPicPr>
            <a:picLocks noChangeAspect="1"/>
          </p:cNvPicPr>
          <p:nvPr/>
        </p:nvPicPr>
        <p:blipFill>
          <a:blip r:embed="rId6"/>
          <a:stretch>
            <a:fillRect/>
          </a:stretch>
        </p:blipFill>
        <p:spPr>
          <a:xfrm>
            <a:off x="8139638" y="229387"/>
            <a:ext cx="3058373" cy="1474722"/>
          </a:xfrm>
          <a:prstGeom prst="rect">
            <a:avLst/>
          </a:prstGeom>
        </p:spPr>
      </p:pic>
      <p:sp>
        <p:nvSpPr>
          <p:cNvPr id="6" name="CuadroTexto 5"/>
          <p:cNvSpPr txBox="1"/>
          <p:nvPr/>
        </p:nvSpPr>
        <p:spPr>
          <a:xfrm>
            <a:off x="478971" y="6204857"/>
            <a:ext cx="11491356" cy="584775"/>
          </a:xfrm>
          <a:prstGeom prst="rect">
            <a:avLst/>
          </a:prstGeom>
          <a:noFill/>
        </p:spPr>
        <p:txBody>
          <a:bodyPr wrap="square" rtlCol="0">
            <a:spAutoFit/>
          </a:bodyPr>
          <a:lstStyle/>
          <a:p>
            <a:r>
              <a:rPr lang="es-EC" sz="3200" b="1" dirty="0"/>
              <a:t>Facilitador</a:t>
            </a:r>
            <a:r>
              <a:rPr lang="es-EC" sz="3200" b="1" dirty="0" smtClean="0"/>
              <a:t>: Marlon Ríos                                                                  </a:t>
            </a:r>
            <a:endParaRPr lang="es-EC" sz="3200" b="1" u="sng" dirty="0"/>
          </a:p>
        </p:txBody>
      </p:sp>
      <p:pic>
        <p:nvPicPr>
          <p:cNvPr id="5" name="Imagen 4"/>
          <p:cNvPicPr>
            <a:picLocks noChangeAspect="1"/>
          </p:cNvPicPr>
          <p:nvPr/>
        </p:nvPicPr>
        <p:blipFill>
          <a:blip r:embed="rId7"/>
          <a:stretch>
            <a:fillRect/>
          </a:stretch>
        </p:blipFill>
        <p:spPr>
          <a:xfrm>
            <a:off x="8352618" y="5991599"/>
            <a:ext cx="2845393" cy="866314"/>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E96387-12F1-45E4-9322-ABBF2EE040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9F421DD-DE4E-4547-A904-3F80E25E3F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9985DEC-1215-4209-9708-B45CC9774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0EB7086-616E-4D44-94BE-D0F7635617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99D7C13F-A74A-458C-BD0A-E94D29F59A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Imagen 5" descr="Interfaz de usuario gráfica, Aplicación&#10;&#10;Descripción generada automáticamente">
            <a:extLst>
              <a:ext uri="{FF2B5EF4-FFF2-40B4-BE49-F238E27FC236}">
                <a16:creationId xmlns:a16="http://schemas.microsoft.com/office/drawing/2014/main" id="{4DAB8943-B997-4CDB-A1E0-4F2833283E3E}"/>
              </a:ext>
            </a:extLst>
          </p:cNvPr>
          <p:cNvPicPr>
            <a:picLocks noChangeAspect="1"/>
          </p:cNvPicPr>
          <p:nvPr/>
        </p:nvPicPr>
        <p:blipFill rotWithShape="1">
          <a:blip r:embed="rId2"/>
          <a:srcRect l="47266" t="34722" r="32734" b="25022"/>
          <a:stretch/>
        </p:blipFill>
        <p:spPr>
          <a:xfrm>
            <a:off x="938565" y="806578"/>
            <a:ext cx="4858950" cy="5501307"/>
          </a:xfrm>
          <a:prstGeom prst="rect">
            <a:avLst/>
          </a:prstGeom>
        </p:spPr>
      </p:pic>
      <p:sp>
        <p:nvSpPr>
          <p:cNvPr id="21" name="Rectangle 20">
            <a:extLst>
              <a:ext uri="{FF2B5EF4-FFF2-40B4-BE49-F238E27FC236}">
                <a16:creationId xmlns:a16="http://schemas.microsoft.com/office/drawing/2014/main" id="{4EA0D2BB-E66C-43E1-9553-F0782C7093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A243C263-9AFF-4465-8BFD-5D06592B5E01}"/>
              </a:ext>
            </a:extLst>
          </p:cNvPr>
          <p:cNvSpPr>
            <a:spLocks noGrp="1"/>
          </p:cNvSpPr>
          <p:nvPr>
            <p:ph type="title"/>
          </p:nvPr>
        </p:nvSpPr>
        <p:spPr>
          <a:xfrm>
            <a:off x="7261934" y="1091953"/>
            <a:ext cx="4115917" cy="1818553"/>
          </a:xfrm>
        </p:spPr>
        <p:txBody>
          <a:bodyPr vert="horz" lIns="91440" tIns="45720" rIns="91440" bIns="45720" rtlCol="0" anchor="b">
            <a:normAutofit/>
          </a:bodyPr>
          <a:lstStyle/>
          <a:p>
            <a:pPr algn="ctr"/>
            <a:r>
              <a:rPr lang="en-US" sz="3200" b="1" dirty="0" err="1">
                <a:solidFill>
                  <a:srgbClr val="FFFFFF"/>
                </a:solidFill>
              </a:rPr>
              <a:t>Flujograma</a:t>
            </a:r>
            <a:r>
              <a:rPr lang="en-US" sz="3200" b="1" dirty="0">
                <a:solidFill>
                  <a:srgbClr val="FFFFFF"/>
                </a:solidFill>
              </a:rPr>
              <a:t> de </a:t>
            </a:r>
            <a:r>
              <a:rPr lang="en-US" sz="3200" b="1" dirty="0" err="1">
                <a:solidFill>
                  <a:srgbClr val="FFFFFF"/>
                </a:solidFill>
              </a:rPr>
              <a:t>Proceso</a:t>
            </a:r>
            <a:r>
              <a:rPr lang="en-US" sz="3200" b="1" dirty="0">
                <a:solidFill>
                  <a:srgbClr val="FFFFFF"/>
                </a:solidFill>
              </a:rPr>
              <a:t> de </a:t>
            </a:r>
            <a:r>
              <a:rPr lang="en-US" sz="3200" b="1" dirty="0" err="1">
                <a:solidFill>
                  <a:srgbClr val="FFFFFF"/>
                </a:solidFill>
              </a:rPr>
              <a:t>Cobranzas</a:t>
            </a:r>
            <a:endParaRPr lang="en-US" sz="3200" b="1" dirty="0">
              <a:solidFill>
                <a:srgbClr val="FFFFFF"/>
              </a:solidFill>
            </a:endParaRPr>
          </a:p>
        </p:txBody>
      </p:sp>
      <p:pic>
        <p:nvPicPr>
          <p:cNvPr id="2050" name="Picture 2" descr="7 Técnicas de Cobranza Efectiva que deben aplicar todos los Negocios">
            <a:extLst>
              <a:ext uri="{FF2B5EF4-FFF2-40B4-BE49-F238E27FC236}">
                <a16:creationId xmlns:a16="http://schemas.microsoft.com/office/drawing/2014/main" id="{C3ED33BB-A450-4146-AC6C-B196DBF76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934" y="3429000"/>
            <a:ext cx="3882316" cy="2583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57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404549-B4DC-481C-926C-DED3EF1C58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1E8FD5CD-351E-4B06-8B78-BD5102D009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5D82F9D3-5B1E-49F3-B113-4079671E2AB6}"/>
              </a:ext>
            </a:extLst>
          </p:cNvPr>
          <p:cNvSpPr>
            <a:spLocks noGrp="1"/>
          </p:cNvSpPr>
          <p:nvPr>
            <p:ph type="title"/>
          </p:nvPr>
        </p:nvSpPr>
        <p:spPr>
          <a:xfrm>
            <a:off x="601255" y="702155"/>
            <a:ext cx="3409783" cy="1197665"/>
          </a:xfrm>
        </p:spPr>
        <p:txBody>
          <a:bodyPr>
            <a:normAutofit/>
          </a:bodyPr>
          <a:lstStyle/>
          <a:p>
            <a:pPr algn="ctr"/>
            <a:r>
              <a:rPr lang="es-ES" sz="3200" b="1" dirty="0"/>
              <a:t>Gestión telefónica</a:t>
            </a:r>
            <a:endParaRPr lang="es-EC" sz="3200" b="1" dirty="0"/>
          </a:p>
        </p:txBody>
      </p:sp>
      <p:sp>
        <p:nvSpPr>
          <p:cNvPr id="3" name="Marcador de contenido 2">
            <a:extLst>
              <a:ext uri="{FF2B5EF4-FFF2-40B4-BE49-F238E27FC236}">
                <a16:creationId xmlns:a16="http://schemas.microsoft.com/office/drawing/2014/main" id="{F3C3A803-93C1-4103-B58A-990F916EAB51}"/>
              </a:ext>
            </a:extLst>
          </p:cNvPr>
          <p:cNvSpPr>
            <a:spLocks noGrp="1"/>
          </p:cNvSpPr>
          <p:nvPr>
            <p:ph idx="1"/>
          </p:nvPr>
        </p:nvSpPr>
        <p:spPr>
          <a:xfrm>
            <a:off x="601255" y="1964168"/>
            <a:ext cx="3409782" cy="4036582"/>
          </a:xfrm>
        </p:spPr>
        <p:txBody>
          <a:bodyPr>
            <a:normAutofit/>
          </a:bodyPr>
          <a:lstStyle/>
          <a:p>
            <a:pPr marL="0" indent="0">
              <a:buNone/>
            </a:pPr>
            <a:r>
              <a:rPr lang="es-EC" b="1" i="1" dirty="0">
                <a:solidFill>
                  <a:schemeClr val="bg1"/>
                </a:solidFill>
                <a:latin typeface="Roboto Thin"/>
              </a:rPr>
              <a:t>Modelo conversacional integral:</a:t>
            </a:r>
          </a:p>
          <a:p>
            <a:endParaRPr lang="es-EC" i="1" dirty="0">
              <a:solidFill>
                <a:schemeClr val="bg1"/>
              </a:solidFill>
              <a:latin typeface="Roboto Thin"/>
            </a:endParaRPr>
          </a:p>
          <a:p>
            <a:pPr marL="243492" indent="-243492">
              <a:buFont typeface="Wingdings" panose="05000000000000000000" pitchFamily="2" charset="2"/>
              <a:buChar char="q"/>
            </a:pPr>
            <a:r>
              <a:rPr lang="es-EC" dirty="0">
                <a:solidFill>
                  <a:schemeClr val="bg1"/>
                </a:solidFill>
              </a:rPr>
              <a:t>Mensaje de ayuda y propositivo.</a:t>
            </a:r>
          </a:p>
          <a:p>
            <a:pPr marL="243492" indent="-243492">
              <a:buFont typeface="Wingdings" panose="05000000000000000000" pitchFamily="2" charset="2"/>
              <a:buChar char="q"/>
            </a:pPr>
            <a:r>
              <a:rPr lang="es-EC" dirty="0">
                <a:solidFill>
                  <a:schemeClr val="bg1"/>
                </a:solidFill>
              </a:rPr>
              <a:t>Mensaje conciliador e inclusivo.</a:t>
            </a:r>
          </a:p>
          <a:p>
            <a:pPr marL="243492" indent="-243492">
              <a:buFont typeface="Wingdings" panose="05000000000000000000" pitchFamily="2" charset="2"/>
              <a:buChar char="q"/>
            </a:pPr>
            <a:r>
              <a:rPr lang="es-EC" dirty="0">
                <a:solidFill>
                  <a:schemeClr val="bg1"/>
                </a:solidFill>
              </a:rPr>
              <a:t>Mensaje de otros temas</a:t>
            </a:r>
          </a:p>
          <a:p>
            <a:pPr marL="243492" indent="-243492">
              <a:buFont typeface="Wingdings" panose="05000000000000000000" pitchFamily="2" charset="2"/>
              <a:buChar char="q"/>
            </a:pPr>
            <a:r>
              <a:rPr lang="es-EC" dirty="0">
                <a:solidFill>
                  <a:schemeClr val="bg1"/>
                </a:solidFill>
              </a:rPr>
              <a:t>Mensaje de cobro</a:t>
            </a:r>
          </a:p>
          <a:p>
            <a:endParaRPr lang="es-EC" dirty="0">
              <a:solidFill>
                <a:schemeClr val="bg1"/>
              </a:solidFill>
            </a:endParaRPr>
          </a:p>
        </p:txBody>
      </p:sp>
      <p:pic>
        <p:nvPicPr>
          <p:cNvPr id="6" name="Imagen 5" descr="Interfaz de usuario gráfica, Aplicación&#10;&#10;Descripción generada automáticamente">
            <a:extLst>
              <a:ext uri="{FF2B5EF4-FFF2-40B4-BE49-F238E27FC236}">
                <a16:creationId xmlns:a16="http://schemas.microsoft.com/office/drawing/2014/main" id="{79FCF55F-CB9A-4139-A8A9-7FF709A9AF87}"/>
              </a:ext>
            </a:extLst>
          </p:cNvPr>
          <p:cNvPicPr>
            <a:picLocks noChangeAspect="1"/>
          </p:cNvPicPr>
          <p:nvPr/>
        </p:nvPicPr>
        <p:blipFill rotWithShape="1">
          <a:blip r:embed="rId2"/>
          <a:srcRect l="35625" t="39028" r="36953" b="21528"/>
          <a:stretch/>
        </p:blipFill>
        <p:spPr>
          <a:xfrm>
            <a:off x="4971119" y="1031187"/>
            <a:ext cx="6142058" cy="4969563"/>
          </a:xfrm>
          <a:prstGeom prst="rect">
            <a:avLst/>
          </a:prstGeom>
        </p:spPr>
      </p:pic>
    </p:spTree>
    <p:extLst>
      <p:ext uri="{BB962C8B-B14F-4D97-AF65-F5344CB8AC3E}">
        <p14:creationId xmlns:p14="http://schemas.microsoft.com/office/powerpoint/2010/main" val="349024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026EAD-BD8D-4F71-9113-610B5FFF8FD1}"/>
              </a:ext>
            </a:extLst>
          </p:cNvPr>
          <p:cNvSpPr>
            <a:spLocks noGrp="1"/>
          </p:cNvSpPr>
          <p:nvPr>
            <p:ph type="title"/>
          </p:nvPr>
        </p:nvSpPr>
        <p:spPr/>
        <p:txBody>
          <a:bodyPr anchor="ctr">
            <a:normAutofit/>
          </a:bodyPr>
          <a:lstStyle/>
          <a:p>
            <a:pPr algn="ctr"/>
            <a:r>
              <a:rPr lang="es-ES" sz="3200" b="1" dirty="0"/>
              <a:t>Gestión telefónica</a:t>
            </a:r>
            <a:endParaRPr lang="es-EC" sz="3200" b="1" dirty="0"/>
          </a:p>
        </p:txBody>
      </p:sp>
      <p:graphicFrame>
        <p:nvGraphicFramePr>
          <p:cNvPr id="4" name="13 Diagrama">
            <a:extLst>
              <a:ext uri="{FF2B5EF4-FFF2-40B4-BE49-F238E27FC236}">
                <a16:creationId xmlns:a16="http://schemas.microsoft.com/office/drawing/2014/main" id="{E80B5455-3DFF-4DDA-8816-75C8348F7123}"/>
              </a:ext>
            </a:extLst>
          </p:cNvPr>
          <p:cNvGraphicFramePr>
            <a:graphicFrameLocks noGrp="1"/>
          </p:cNvGraphicFramePr>
          <p:nvPr>
            <p:ph idx="1"/>
            <p:extLst/>
          </p:nvPr>
        </p:nvGraphicFramePr>
        <p:xfrm>
          <a:off x="581025" y="2181225"/>
          <a:ext cx="11029950" cy="4246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17 Diagrama">
            <a:extLst>
              <a:ext uri="{FF2B5EF4-FFF2-40B4-BE49-F238E27FC236}">
                <a16:creationId xmlns:a16="http://schemas.microsoft.com/office/drawing/2014/main" id="{BF3C32EC-8F22-4DFC-B9BA-C64DDD96927B}"/>
              </a:ext>
            </a:extLst>
          </p:cNvPr>
          <p:cNvGraphicFramePr/>
          <p:nvPr>
            <p:extLst/>
          </p:nvPr>
        </p:nvGraphicFramePr>
        <p:xfrm>
          <a:off x="200026" y="5303483"/>
          <a:ext cx="3409949" cy="10763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098" name="Picture 2" descr="Atención y Gestión Telefónica – Cursos e-learning">
            <a:extLst>
              <a:ext uri="{FF2B5EF4-FFF2-40B4-BE49-F238E27FC236}">
                <a16:creationId xmlns:a16="http://schemas.microsoft.com/office/drawing/2014/main" id="{811F1CD5-092C-45DA-BE88-6F65226252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2027" y="5087600"/>
            <a:ext cx="2035666" cy="14111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stión de Citas Médicas | Profesionales en Atención Telefónica">
            <a:extLst>
              <a:ext uri="{FF2B5EF4-FFF2-40B4-BE49-F238E27FC236}">
                <a16:creationId xmlns:a16="http://schemas.microsoft.com/office/drawing/2014/main" id="{F1976CB5-2459-4FAB-9B24-DE9BC1BD40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029" y="545285"/>
            <a:ext cx="1868288" cy="150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63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C1F6B00-30FF-455F-8A86-682BDAB0E9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2561E8E6-AA1F-4231-B807-0A5C932E64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5"/>
            <a:ext cx="3707477" cy="57626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D23B5B7E-C727-4F50-B223-730C01DC03EE}"/>
              </a:ext>
            </a:extLst>
          </p:cNvPr>
          <p:cNvSpPr>
            <a:spLocks noGrp="1"/>
          </p:cNvSpPr>
          <p:nvPr>
            <p:ph type="title"/>
          </p:nvPr>
        </p:nvSpPr>
        <p:spPr>
          <a:xfrm>
            <a:off x="581193" y="782053"/>
            <a:ext cx="3421229" cy="1836860"/>
          </a:xfrm>
        </p:spPr>
        <p:txBody>
          <a:bodyPr>
            <a:normAutofit/>
          </a:bodyPr>
          <a:lstStyle/>
          <a:p>
            <a:pPr algn="ctr">
              <a:lnSpc>
                <a:spcPct val="90000"/>
              </a:lnSpc>
            </a:pPr>
            <a:r>
              <a:rPr lang="es-ES" sz="3200" b="1" dirty="0"/>
              <a:t>Protocolo </a:t>
            </a:r>
            <a:r>
              <a:rPr lang="es-ES" sz="3200" b="1" dirty="0" err="1"/>
              <a:t>asking</a:t>
            </a:r>
            <a:r>
              <a:rPr lang="es-ES" sz="3200" b="1" dirty="0"/>
              <a:t>: </a:t>
            </a:r>
            <a:r>
              <a:rPr lang="es-ES" sz="2400" b="1" dirty="0" err="1"/>
              <a:t>neurocobranza</a:t>
            </a:r>
            <a:endParaRPr lang="es-EC" b="1" dirty="0"/>
          </a:p>
        </p:txBody>
      </p:sp>
      <p:sp>
        <p:nvSpPr>
          <p:cNvPr id="3" name="Marcador de contenido 2">
            <a:extLst>
              <a:ext uri="{FF2B5EF4-FFF2-40B4-BE49-F238E27FC236}">
                <a16:creationId xmlns:a16="http://schemas.microsoft.com/office/drawing/2014/main" id="{CF3F80DF-91F0-45E8-9290-2C07AD95B6C3}"/>
              </a:ext>
            </a:extLst>
          </p:cNvPr>
          <p:cNvSpPr>
            <a:spLocks noGrp="1"/>
          </p:cNvSpPr>
          <p:nvPr>
            <p:ph idx="1"/>
          </p:nvPr>
        </p:nvSpPr>
        <p:spPr>
          <a:xfrm>
            <a:off x="581192" y="1939733"/>
            <a:ext cx="3415633" cy="4317185"/>
          </a:xfrm>
        </p:spPr>
        <p:txBody>
          <a:bodyPr>
            <a:normAutofit/>
          </a:bodyPr>
          <a:lstStyle/>
          <a:p>
            <a:pPr marL="0" indent="0" algn="ctr">
              <a:buNone/>
            </a:pPr>
            <a:r>
              <a:rPr lang="es-ES" i="1" dirty="0">
                <a:solidFill>
                  <a:schemeClr val="bg1"/>
                </a:solidFill>
              </a:rPr>
              <a:t>“Hay que reconocer los componentes emocionales en el proceso de decisiones de las personas”.</a:t>
            </a:r>
          </a:p>
          <a:p>
            <a:pPr marL="0" indent="0">
              <a:buNone/>
            </a:pPr>
            <a:endParaRPr lang="es-EC" dirty="0">
              <a:solidFill>
                <a:schemeClr val="bg1"/>
              </a:solidFill>
            </a:endParaRPr>
          </a:p>
        </p:txBody>
      </p:sp>
      <p:pic>
        <p:nvPicPr>
          <p:cNvPr id="10" name="Imagen 9">
            <a:extLst>
              <a:ext uri="{FF2B5EF4-FFF2-40B4-BE49-F238E27FC236}">
                <a16:creationId xmlns:a16="http://schemas.microsoft.com/office/drawing/2014/main" id="{776F8C7B-688E-4C32-A4B3-4DC1993C5EBE}"/>
              </a:ext>
            </a:extLst>
          </p:cNvPr>
          <p:cNvPicPr>
            <a:picLocks noChangeAspect="1"/>
          </p:cNvPicPr>
          <p:nvPr/>
        </p:nvPicPr>
        <p:blipFill rotWithShape="1">
          <a:blip r:embed="rId2"/>
          <a:srcRect l="37188" t="25456" r="45312" b="44608"/>
          <a:stretch/>
        </p:blipFill>
        <p:spPr>
          <a:xfrm>
            <a:off x="4391151" y="1716822"/>
            <a:ext cx="3417732" cy="3288637"/>
          </a:xfrm>
          <a:prstGeom prst="rect">
            <a:avLst/>
          </a:prstGeom>
        </p:spPr>
      </p:pic>
      <p:pic>
        <p:nvPicPr>
          <p:cNvPr id="12" name="Imagen 11">
            <a:extLst>
              <a:ext uri="{FF2B5EF4-FFF2-40B4-BE49-F238E27FC236}">
                <a16:creationId xmlns:a16="http://schemas.microsoft.com/office/drawing/2014/main" id="{4F94A37A-EBBE-47BA-8A04-6C69586D2794}"/>
              </a:ext>
            </a:extLst>
          </p:cNvPr>
          <p:cNvPicPr>
            <a:picLocks noChangeAspect="1"/>
          </p:cNvPicPr>
          <p:nvPr/>
        </p:nvPicPr>
        <p:blipFill rotWithShape="1">
          <a:blip r:embed="rId2"/>
          <a:srcRect l="37188" t="55669" r="45312" b="13850"/>
          <a:stretch/>
        </p:blipFill>
        <p:spPr>
          <a:xfrm>
            <a:off x="8216085" y="1716822"/>
            <a:ext cx="3356622" cy="3288637"/>
          </a:xfrm>
          <a:prstGeom prst="rect">
            <a:avLst/>
          </a:prstGeom>
        </p:spPr>
      </p:pic>
      <p:sp>
        <p:nvSpPr>
          <p:cNvPr id="22" name="Rectangle 21">
            <a:extLst>
              <a:ext uri="{FF2B5EF4-FFF2-40B4-BE49-F238E27FC236}">
                <a16:creationId xmlns:a16="http://schemas.microsoft.com/office/drawing/2014/main" id="{42AAD8A7-0F68-4CE2-8E37-98629D1C41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8134" y="638173"/>
            <a:ext cx="3686129" cy="575516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2DFDF5BA-2109-45EC-AA28-9585297F9A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180" y="638174"/>
            <a:ext cx="3680469" cy="575516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55769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8E96387-12F1-45E4-9322-ABBF2EE040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9F421DD-DE4E-4547-A904-3F80E25E3F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9985DEC-1215-4209-9708-B45CC9774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90EB7086-616E-4D44-94BE-D0F7635617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5CC2B463-6BD5-411E-A3CA-67A9FE0031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E83E6F24-3E64-4893-9F13-7BEE01C841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9"/>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D9827C56-DBE2-4360-8920-70C0F64C9823}"/>
              </a:ext>
            </a:extLst>
          </p:cNvPr>
          <p:cNvSpPr>
            <a:spLocks noGrp="1"/>
          </p:cNvSpPr>
          <p:nvPr>
            <p:ph type="title"/>
          </p:nvPr>
        </p:nvSpPr>
        <p:spPr>
          <a:xfrm>
            <a:off x="453341" y="1214519"/>
            <a:ext cx="3665121" cy="1895394"/>
          </a:xfrm>
        </p:spPr>
        <p:txBody>
          <a:bodyPr vert="horz" lIns="91440" tIns="45720" rIns="91440" bIns="45720" rtlCol="0" anchor="b">
            <a:normAutofit fontScale="90000"/>
          </a:bodyPr>
          <a:lstStyle/>
          <a:p>
            <a:pPr algn="ctr"/>
            <a:r>
              <a:rPr lang="en-US" sz="4000" b="1" dirty="0">
                <a:solidFill>
                  <a:schemeClr val="accent3"/>
                </a:solidFill>
              </a:rPr>
              <a:t>PROTOCOLO ASKING (PAGN)</a:t>
            </a:r>
          </a:p>
        </p:txBody>
      </p:sp>
      <p:pic>
        <p:nvPicPr>
          <p:cNvPr id="8" name="Marcador de contenido 4">
            <a:extLst>
              <a:ext uri="{FF2B5EF4-FFF2-40B4-BE49-F238E27FC236}">
                <a16:creationId xmlns:a16="http://schemas.microsoft.com/office/drawing/2014/main" id="{8E1528C1-186A-4603-817B-4A5AB0EB2E30}"/>
              </a:ext>
            </a:extLst>
          </p:cNvPr>
          <p:cNvPicPr>
            <a:picLocks noChangeAspect="1"/>
          </p:cNvPicPr>
          <p:nvPr/>
        </p:nvPicPr>
        <p:blipFill rotWithShape="1">
          <a:blip r:embed="rId2"/>
          <a:srcRect l="32812" t="29522" r="20867" b="15321"/>
          <a:stretch/>
        </p:blipFill>
        <p:spPr>
          <a:xfrm>
            <a:off x="4503628" y="1074745"/>
            <a:ext cx="7029724" cy="4708509"/>
          </a:xfrm>
          <a:prstGeom prst="rect">
            <a:avLst/>
          </a:prstGeom>
        </p:spPr>
      </p:pic>
      <p:pic>
        <p:nvPicPr>
          <p:cNvPr id="5122" name="Picture 2" descr="Neurocobranza - Blog IE">
            <a:extLst>
              <a:ext uri="{FF2B5EF4-FFF2-40B4-BE49-F238E27FC236}">
                <a16:creationId xmlns:a16="http://schemas.microsoft.com/office/drawing/2014/main" id="{9CE4F37F-D8B7-479C-90D5-DA3315007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3748087"/>
            <a:ext cx="3673457" cy="212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098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3">
            <a:extLst>
              <a:ext uri="{FF2B5EF4-FFF2-40B4-BE49-F238E27FC236}">
                <a16:creationId xmlns:a16="http://schemas.microsoft.com/office/drawing/2014/main" id="{0DBD4729-DBDF-40A6-9BA4-E4C97EF6D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5">
            <a:extLst>
              <a:ext uri="{FF2B5EF4-FFF2-40B4-BE49-F238E27FC236}">
                <a16:creationId xmlns:a16="http://schemas.microsoft.com/office/drawing/2014/main" id="{55125130-F4AB-465E-8AE2-E583FCAAB2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7">
            <a:extLst>
              <a:ext uri="{FF2B5EF4-FFF2-40B4-BE49-F238E27FC236}">
                <a16:creationId xmlns:a16="http://schemas.microsoft.com/office/drawing/2014/main" id="{E0BA65A2-0302-4468-ADA7-9EC3F9593F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useBgFill="1">
        <p:nvSpPr>
          <p:cNvPr id="29" name="Rectangle 19">
            <a:extLst>
              <a:ext uri="{FF2B5EF4-FFF2-40B4-BE49-F238E27FC236}">
                <a16:creationId xmlns:a16="http://schemas.microsoft.com/office/drawing/2014/main" id="{2F8F80BB-E8B6-43B3-9462-B4D497D280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0" name="Rectangle 21">
            <a:extLst>
              <a:ext uri="{FF2B5EF4-FFF2-40B4-BE49-F238E27FC236}">
                <a16:creationId xmlns:a16="http://schemas.microsoft.com/office/drawing/2014/main" id="{942C8AD6-8796-482B-ACC1-6D686B08E7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240822"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3">
            <a:extLst>
              <a:ext uri="{FF2B5EF4-FFF2-40B4-BE49-F238E27FC236}">
                <a16:creationId xmlns:a16="http://schemas.microsoft.com/office/drawing/2014/main" id="{B6B3BF72-6DFA-42DA-A667-9E3A1BCFF7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5059" y="457202"/>
            <a:ext cx="9970407" cy="5856457"/>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7" name="Group 8">
            <a:extLst>
              <a:ext uri="{FF2B5EF4-FFF2-40B4-BE49-F238E27FC236}">
                <a16:creationId xmlns:a16="http://schemas.microsoft.com/office/drawing/2014/main" id="{40CC8441-6B5F-44B5-8C90-E338A95DD291}"/>
              </a:ext>
            </a:extLst>
          </p:cNvPr>
          <p:cNvGrpSpPr>
            <a:grpSpLocks noChangeAspect="1"/>
          </p:cNvGrpSpPr>
          <p:nvPr/>
        </p:nvGrpSpPr>
        <p:grpSpPr bwMode="auto">
          <a:xfrm>
            <a:off x="3248847" y="660291"/>
            <a:ext cx="7632892" cy="5467602"/>
            <a:chOff x="703" y="755"/>
            <a:chExt cx="4632" cy="3318"/>
          </a:xfrm>
        </p:grpSpPr>
        <p:sp>
          <p:nvSpPr>
            <p:cNvPr id="8" name="AutoShape 7">
              <a:extLst>
                <a:ext uri="{FF2B5EF4-FFF2-40B4-BE49-F238E27FC236}">
                  <a16:creationId xmlns:a16="http://schemas.microsoft.com/office/drawing/2014/main" id="{45F3BE6C-2A41-4598-9662-BA4A155EA182}"/>
                </a:ext>
              </a:extLst>
            </p:cNvPr>
            <p:cNvSpPr>
              <a:spLocks noChangeAspect="1" noChangeArrowheads="1" noTextEdit="1"/>
            </p:cNvSpPr>
            <p:nvPr/>
          </p:nvSpPr>
          <p:spPr bwMode="auto">
            <a:xfrm>
              <a:off x="703" y="799"/>
              <a:ext cx="4626"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 name="Picture 9" descr="Gráfico, Gráfico en cascada&#10;&#10;Descripción generada automáticamente">
              <a:extLst>
                <a:ext uri="{FF2B5EF4-FFF2-40B4-BE49-F238E27FC236}">
                  <a16:creationId xmlns:a16="http://schemas.microsoft.com/office/drawing/2014/main" id="{10A8EC58-9C39-4275-8D7A-51D190CF4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 y="755"/>
              <a:ext cx="4632" cy="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ángulo 22">
            <a:extLst>
              <a:ext uri="{FF2B5EF4-FFF2-40B4-BE49-F238E27FC236}">
                <a16:creationId xmlns:a16="http://schemas.microsoft.com/office/drawing/2014/main" id="{1228C0CD-DA7E-4E77-AA59-85B85AA14E94}"/>
              </a:ext>
            </a:extLst>
          </p:cNvPr>
          <p:cNvSpPr/>
          <p:nvPr/>
        </p:nvSpPr>
        <p:spPr>
          <a:xfrm>
            <a:off x="444024" y="6039859"/>
            <a:ext cx="11298932" cy="51270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5" name="Rectángulo 24">
            <a:extLst>
              <a:ext uri="{FF2B5EF4-FFF2-40B4-BE49-F238E27FC236}">
                <a16:creationId xmlns:a16="http://schemas.microsoft.com/office/drawing/2014/main" id="{FDDA88C0-062B-4A05-B402-175F5CF96CA2}"/>
              </a:ext>
            </a:extLst>
          </p:cNvPr>
          <p:cNvSpPr/>
          <p:nvPr/>
        </p:nvSpPr>
        <p:spPr>
          <a:xfrm>
            <a:off x="2133888" y="514688"/>
            <a:ext cx="8759013" cy="184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183662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078A52F-85EA-4C0B-962B-D9D9DD4DD7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919797D5-5700-4683-B30A-5B4D56CB82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4856A7B9-9801-42EC-A4C9-7E22A56EF5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8AD54DB8-C150-4290-85D6-F5B0262BFE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28D511D2-9CF1-40DE-BB88-A5A48A0E8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26" name="Picture 2" descr="Por qué el control de las emociones es determinante en los conflictos entre  socios? | Opinión">
            <a:extLst>
              <a:ext uri="{FF2B5EF4-FFF2-40B4-BE49-F238E27FC236}">
                <a16:creationId xmlns:a16="http://schemas.microsoft.com/office/drawing/2014/main" id="{0E676F50-DB9E-4832-B02A-3982B012B3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81" b="54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40ADCA80-A0B1-4379-94EC-0A1A73BE1E7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2" name="Rectangle 81">
              <a:extLst>
                <a:ext uri="{FF2B5EF4-FFF2-40B4-BE49-F238E27FC236}">
                  <a16:creationId xmlns:a16="http://schemas.microsoft.com/office/drawing/2014/main" id="{1EB4D79C-3A0E-4CB5-9A3D-BB816FD52C7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3839C3D0-536E-4C48-A1C1-D9B718A8436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ítulo 1">
            <a:extLst>
              <a:ext uri="{FF2B5EF4-FFF2-40B4-BE49-F238E27FC236}">
                <a16:creationId xmlns:a16="http://schemas.microsoft.com/office/drawing/2014/main" id="{90D2C919-A924-4964-B9F1-66F0B3B06075}"/>
              </a:ext>
            </a:extLst>
          </p:cNvPr>
          <p:cNvSpPr>
            <a:spLocks noGrp="1"/>
          </p:cNvSpPr>
          <p:nvPr>
            <p:ph type="title"/>
          </p:nvPr>
        </p:nvSpPr>
        <p:spPr>
          <a:xfrm>
            <a:off x="352235" y="2807528"/>
            <a:ext cx="3891917" cy="2971801"/>
          </a:xfrm>
        </p:spPr>
        <p:txBody>
          <a:bodyPr vert="horz" lIns="91440" tIns="45720" rIns="91440" bIns="45720" rtlCol="0" anchor="b">
            <a:normAutofit fontScale="90000"/>
          </a:bodyPr>
          <a:lstStyle/>
          <a:p>
            <a:pPr algn="ctr"/>
            <a:r>
              <a:rPr lang="en-US" b="1" dirty="0" smtClean="0">
                <a:solidFill>
                  <a:schemeClr val="bg1"/>
                </a:solidFill>
              </a:rPr>
              <a:t>ESTRATEGIAS PARA LA GESTIÓN DE RECUPERACIÓN PERSONALIZADA</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b="1" cap="none" dirty="0" err="1" smtClean="0">
                <a:solidFill>
                  <a:schemeClr val="bg1"/>
                </a:solidFill>
              </a:rPr>
              <a:t>Tipología</a:t>
            </a:r>
            <a:r>
              <a:rPr lang="en-US" b="1" cap="none" dirty="0" smtClean="0">
                <a:solidFill>
                  <a:schemeClr val="bg1"/>
                </a:solidFill>
              </a:rPr>
              <a:t> de </a:t>
            </a:r>
            <a:r>
              <a:rPr lang="en-US" b="1" cap="none" dirty="0" err="1" smtClean="0">
                <a:solidFill>
                  <a:schemeClr val="bg1"/>
                </a:solidFill>
              </a:rPr>
              <a:t>socios</a:t>
            </a:r>
            <a:r>
              <a:rPr lang="en-US" b="1" cap="none" dirty="0" smtClean="0">
                <a:solidFill>
                  <a:schemeClr val="bg1"/>
                </a:solidFill>
              </a:rPr>
              <a:t> y el </a:t>
            </a:r>
            <a:r>
              <a:rPr lang="en-US" b="1" cap="none" dirty="0" err="1" smtClean="0">
                <a:solidFill>
                  <a:schemeClr val="bg1"/>
                </a:solidFill>
              </a:rPr>
              <a:t>manejo</a:t>
            </a:r>
            <a:r>
              <a:rPr lang="en-US" b="1" cap="none" dirty="0" smtClean="0">
                <a:solidFill>
                  <a:schemeClr val="bg1"/>
                </a:solidFill>
              </a:rPr>
              <a:t> de </a:t>
            </a:r>
            <a:r>
              <a:rPr lang="en-US" b="1" cap="none" dirty="0" err="1" smtClean="0">
                <a:solidFill>
                  <a:schemeClr val="bg1"/>
                </a:solidFill>
              </a:rPr>
              <a:t>emociones</a:t>
            </a:r>
            <a:endParaRPr lang="en-US" b="1" cap="none" dirty="0">
              <a:solidFill>
                <a:schemeClr val="bg1"/>
              </a:solidFill>
            </a:endParaRPr>
          </a:p>
        </p:txBody>
      </p:sp>
    </p:spTree>
    <p:extLst>
      <p:ext uri="{BB962C8B-B14F-4D97-AF65-F5344CB8AC3E}">
        <p14:creationId xmlns:p14="http://schemas.microsoft.com/office/powerpoint/2010/main" val="106521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D3C491-B796-4867-80EA-7114E20DB28A}"/>
              </a:ext>
            </a:extLst>
          </p:cNvPr>
          <p:cNvSpPr>
            <a:spLocks noGrp="1"/>
          </p:cNvSpPr>
          <p:nvPr>
            <p:ph type="title"/>
          </p:nvPr>
        </p:nvSpPr>
        <p:spPr>
          <a:xfrm>
            <a:off x="581193" y="3043910"/>
            <a:ext cx="11029615" cy="1936463"/>
          </a:xfrm>
        </p:spPr>
        <p:txBody>
          <a:bodyPr>
            <a:normAutofit/>
          </a:bodyPr>
          <a:lstStyle/>
          <a:p>
            <a:pPr algn="ctr"/>
            <a:r>
              <a:rPr lang="es-EC" sz="3200" b="1" dirty="0">
                <a:solidFill>
                  <a:schemeClr val="accent2"/>
                </a:solidFill>
              </a:rPr>
              <a:t>1. Morosos intencionales</a:t>
            </a:r>
          </a:p>
        </p:txBody>
      </p:sp>
      <p:sp>
        <p:nvSpPr>
          <p:cNvPr id="4" name="Marcador de contenido 5">
            <a:extLst>
              <a:ext uri="{FF2B5EF4-FFF2-40B4-BE49-F238E27FC236}">
                <a16:creationId xmlns:a16="http://schemas.microsoft.com/office/drawing/2014/main" id="{58ED706A-C8E8-4B67-9279-D4E528F95510}"/>
              </a:ext>
            </a:extLst>
          </p:cNvPr>
          <p:cNvSpPr txBox="1">
            <a:spLocks/>
          </p:cNvSpPr>
          <p:nvPr/>
        </p:nvSpPr>
        <p:spPr>
          <a:xfrm>
            <a:off x="757292" y="1508130"/>
            <a:ext cx="3850220" cy="2030247"/>
          </a:xfrm>
          <a:prstGeom prst="rect">
            <a:avLst/>
          </a:prstGeom>
        </p:spPr>
        <p:style>
          <a:lnRef idx="3">
            <a:schemeClr val="lt1"/>
          </a:lnRef>
          <a:fillRef idx="1">
            <a:schemeClr val="accent3"/>
          </a:fillRef>
          <a:effectRef idx="1">
            <a:schemeClr val="accent3"/>
          </a:effectRef>
          <a:fontRef idx="minor">
            <a:schemeClr val="lt1"/>
          </a:fontRef>
        </p:style>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s-EC" sz="2000" b="1" i="0" u="none" strike="noStrike" kern="1200" cap="none" spc="0" normalizeH="0" baseline="0" noProof="0" dirty="0">
                <a:ln>
                  <a:noFill/>
                </a:ln>
                <a:solidFill>
                  <a:prstClr val="black"/>
                </a:solidFill>
                <a:effectLst/>
                <a:uLnTx/>
                <a:uFillTx/>
                <a:latin typeface="Gill Sans MT" panose="020B0502020104020203"/>
                <a:ea typeface="+mn-ea"/>
                <a:cs typeface="+mn-cs"/>
              </a:rPr>
              <a:t>MOROSOS APRENDICES:</a:t>
            </a:r>
          </a:p>
          <a:p>
            <a:pPr marL="306000" marR="0" lvl="0" indent="-306000" algn="l" defTabSz="457200" rtl="0" eaLnBrk="1" fontAlgn="auto" latinLnBrk="0" hangingPunct="1">
              <a:lnSpc>
                <a:spcPct val="100000"/>
              </a:lnSpc>
              <a:spcBef>
                <a:spcPct val="20000"/>
              </a:spcBef>
              <a:spcAft>
                <a:spcPts val="600"/>
              </a:spcAft>
              <a:buClr>
                <a:srgbClr val="4590B8"/>
              </a:buClr>
              <a:buSzPct val="92000"/>
              <a:buFont typeface="Wingdings" panose="05000000000000000000" pitchFamily="2" charset="2"/>
              <a:buChar char="ü"/>
              <a:tabLst/>
              <a:defRPr/>
            </a:pPr>
            <a:r>
              <a:rPr kumimoji="0" lang="es-EC" sz="1800" b="0" i="0" u="none" strike="noStrike" kern="1200" cap="none" spc="0" normalizeH="0" baseline="0" noProof="0" dirty="0">
                <a:ln>
                  <a:noFill/>
                </a:ln>
                <a:solidFill>
                  <a:prstClr val="black"/>
                </a:solidFill>
                <a:effectLst/>
                <a:uLnTx/>
                <a:uFillTx/>
                <a:latin typeface="Gill Sans MT" panose="020B0502020104020203"/>
                <a:ea typeface="+mn-ea"/>
                <a:cs typeface="+mn-cs"/>
              </a:rPr>
              <a:t>Pagan tarde, pero al final pagan.</a:t>
            </a:r>
          </a:p>
          <a:p>
            <a:pPr marL="306000" marR="0" lvl="0" indent="-306000" algn="l" defTabSz="457200" rtl="0" eaLnBrk="1" fontAlgn="auto" latinLnBrk="0" hangingPunct="1">
              <a:lnSpc>
                <a:spcPct val="100000"/>
              </a:lnSpc>
              <a:spcBef>
                <a:spcPct val="20000"/>
              </a:spcBef>
              <a:spcAft>
                <a:spcPts val="600"/>
              </a:spcAft>
              <a:buClr>
                <a:srgbClr val="4590B8"/>
              </a:buClr>
              <a:buSzPct val="92000"/>
              <a:buFont typeface="Wingdings" panose="05000000000000000000" pitchFamily="2" charset="2"/>
              <a:buChar char="ü"/>
              <a:tabLst/>
              <a:defRPr/>
            </a:pPr>
            <a:r>
              <a:rPr kumimoji="0" lang="es-EC" sz="1800" b="0" i="0" u="none" strike="noStrike" kern="1200" cap="none" spc="0" normalizeH="0" baseline="0" noProof="0" dirty="0">
                <a:ln>
                  <a:noFill/>
                </a:ln>
                <a:solidFill>
                  <a:prstClr val="black"/>
                </a:solidFill>
                <a:effectLst/>
                <a:uLnTx/>
                <a:uFillTx/>
                <a:latin typeface="Gill Sans MT" panose="020B0502020104020203"/>
                <a:ea typeface="+mn-ea"/>
                <a:cs typeface="+mn-cs"/>
              </a:rPr>
              <a:t>Buscan beneficiarse de una financiación gratuita</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5" name="Título 1">
            <a:extLst>
              <a:ext uri="{FF2B5EF4-FFF2-40B4-BE49-F238E27FC236}">
                <a16:creationId xmlns:a16="http://schemas.microsoft.com/office/drawing/2014/main" id="{34629356-67B4-4B6E-8BD5-04D78C294314}"/>
              </a:ext>
            </a:extLst>
          </p:cNvPr>
          <p:cNvSpPr txBox="1">
            <a:spLocks/>
          </p:cNvSpPr>
          <p:nvPr/>
        </p:nvSpPr>
        <p:spPr>
          <a:xfrm>
            <a:off x="689205" y="5429770"/>
            <a:ext cx="10709724" cy="7212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C" sz="2800" b="1" i="0" u="none" strike="noStrike" kern="1200" cap="all" spc="0" normalizeH="0" baseline="0" noProof="0" dirty="0">
                <a:ln>
                  <a:noFill/>
                </a:ln>
                <a:solidFill>
                  <a:prstClr val="white"/>
                </a:solidFill>
                <a:effectLst/>
                <a:uLnTx/>
                <a:uFillTx/>
                <a:latin typeface="Gill Sans MT" panose="020B0502020104020203"/>
                <a:ea typeface="+mj-ea"/>
                <a:cs typeface="+mj-cs"/>
              </a:rPr>
              <a:t>TIPOS DE MOROSOS</a:t>
            </a:r>
          </a:p>
        </p:txBody>
      </p:sp>
      <p:sp>
        <p:nvSpPr>
          <p:cNvPr id="8" name="Marcador de contenido 7">
            <a:extLst>
              <a:ext uri="{FF2B5EF4-FFF2-40B4-BE49-F238E27FC236}">
                <a16:creationId xmlns:a16="http://schemas.microsoft.com/office/drawing/2014/main" id="{2E766EC2-8DA3-42A5-A514-4496BFACC3B0}"/>
              </a:ext>
            </a:extLst>
          </p:cNvPr>
          <p:cNvSpPr txBox="1">
            <a:spLocks/>
          </p:cNvSpPr>
          <p:nvPr/>
        </p:nvSpPr>
        <p:spPr>
          <a:xfrm>
            <a:off x="7434209" y="1517010"/>
            <a:ext cx="4000500" cy="2030247"/>
          </a:xfrm>
          <a:prstGeom prst="rect">
            <a:avLst/>
          </a:prstGeom>
        </p:spPr>
        <p:style>
          <a:lnRef idx="3">
            <a:schemeClr val="lt1"/>
          </a:lnRef>
          <a:fillRef idx="1">
            <a:schemeClr val="accent6"/>
          </a:fillRef>
          <a:effectRef idx="1">
            <a:schemeClr val="accent6"/>
          </a:effectRef>
          <a:fontRef idx="minor">
            <a:schemeClr val="lt1"/>
          </a:fontRef>
        </p:style>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s-EC" sz="2000" b="1" i="0" u="none" strike="noStrike" kern="1200" cap="none" spc="0" normalizeH="0" baseline="0" noProof="0" dirty="0">
                <a:ln>
                  <a:noFill/>
                </a:ln>
                <a:solidFill>
                  <a:prstClr val="black"/>
                </a:solidFill>
                <a:effectLst/>
                <a:uLnTx/>
                <a:uFillTx/>
                <a:latin typeface="Gill Sans MT" panose="020B0502020104020203"/>
                <a:ea typeface="+mn-ea"/>
                <a:cs typeface="+mn-cs"/>
              </a:rPr>
              <a:t>MOROSOS PROFESIONALES:</a:t>
            </a:r>
          </a:p>
          <a:p>
            <a:pPr marL="306000" marR="0" lvl="0" indent="-306000" algn="l" defTabSz="457200" rtl="0" eaLnBrk="1" fontAlgn="auto" latinLnBrk="0" hangingPunct="1">
              <a:lnSpc>
                <a:spcPct val="100000"/>
              </a:lnSpc>
              <a:spcBef>
                <a:spcPct val="20000"/>
              </a:spcBef>
              <a:spcAft>
                <a:spcPts val="600"/>
              </a:spcAft>
              <a:buClr>
                <a:srgbClr val="4590B8"/>
              </a:buClr>
              <a:buSzPct val="92000"/>
              <a:buFont typeface="Wingdings" panose="05000000000000000000" pitchFamily="2" charset="2"/>
              <a:buChar char="ü"/>
              <a:tabLst/>
              <a:defRPr/>
            </a:pPr>
            <a:r>
              <a:rPr kumimoji="0" lang="es-EC" sz="1800" b="0" i="0" u="none" strike="noStrike" kern="1200" cap="none" spc="0" normalizeH="0" baseline="0" noProof="0" dirty="0">
                <a:ln>
                  <a:noFill/>
                </a:ln>
                <a:solidFill>
                  <a:prstClr val="black"/>
                </a:solidFill>
                <a:effectLst/>
                <a:uLnTx/>
                <a:uFillTx/>
                <a:latin typeface="Gill Sans MT" panose="020B0502020104020203"/>
                <a:ea typeface="+mn-ea"/>
                <a:cs typeface="+mn-cs"/>
              </a:rPr>
              <a:t>Se endeudan con la intensión de no pagar.</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12" name="Imagen 11">
            <a:extLst>
              <a:ext uri="{FF2B5EF4-FFF2-40B4-BE49-F238E27FC236}">
                <a16:creationId xmlns:a16="http://schemas.microsoft.com/office/drawing/2014/main" id="{D3A8CA9A-4759-4105-8620-5357B25969A2}"/>
              </a:ext>
            </a:extLst>
          </p:cNvPr>
          <p:cNvPicPr>
            <a:picLocks noChangeAspect="1"/>
          </p:cNvPicPr>
          <p:nvPr/>
        </p:nvPicPr>
        <p:blipFill>
          <a:blip r:embed="rId2"/>
          <a:stretch>
            <a:fillRect/>
          </a:stretch>
        </p:blipFill>
        <p:spPr>
          <a:xfrm>
            <a:off x="4587353" y="2574552"/>
            <a:ext cx="2857500" cy="1750633"/>
          </a:xfrm>
          <a:prstGeom prst="rect">
            <a:avLst/>
          </a:prstGeom>
          <a:ln>
            <a:noFill/>
          </a:ln>
          <a:effectLst>
            <a:softEdge rad="112500"/>
          </a:effectLst>
        </p:spPr>
      </p:pic>
      <p:pic>
        <p:nvPicPr>
          <p:cNvPr id="2050" name="Picture 2" descr="La morosidad y el moroso profesional - Pime al dia">
            <a:extLst>
              <a:ext uri="{FF2B5EF4-FFF2-40B4-BE49-F238E27FC236}">
                <a16:creationId xmlns:a16="http://schemas.microsoft.com/office/drawing/2014/main" id="{E3180436-AEC4-4D71-BD6C-3058CC95E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353" y="972743"/>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295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A8D731-183B-4447-A149-40C3CA55FF64}"/>
              </a:ext>
            </a:extLst>
          </p:cNvPr>
          <p:cNvSpPr>
            <a:spLocks noGrp="1"/>
          </p:cNvSpPr>
          <p:nvPr>
            <p:ph type="title"/>
          </p:nvPr>
        </p:nvSpPr>
        <p:spPr>
          <a:xfrm>
            <a:off x="581193" y="3043910"/>
            <a:ext cx="11029615" cy="1838808"/>
          </a:xfrm>
        </p:spPr>
        <p:txBody>
          <a:bodyPr>
            <a:normAutofit/>
          </a:bodyPr>
          <a:lstStyle/>
          <a:p>
            <a:pPr algn="ctr"/>
            <a:r>
              <a:rPr lang="es-EC" sz="3200" b="1" dirty="0">
                <a:solidFill>
                  <a:schemeClr val="accent2"/>
                </a:solidFill>
              </a:rPr>
              <a:t>2. Morosos fortuitos o sobrevenidos</a:t>
            </a:r>
          </a:p>
        </p:txBody>
      </p:sp>
      <p:sp>
        <p:nvSpPr>
          <p:cNvPr id="4" name="Título 1">
            <a:extLst>
              <a:ext uri="{FF2B5EF4-FFF2-40B4-BE49-F238E27FC236}">
                <a16:creationId xmlns:a16="http://schemas.microsoft.com/office/drawing/2014/main" id="{60403ABC-4795-42C8-B90D-6B9A0B367578}"/>
              </a:ext>
            </a:extLst>
          </p:cNvPr>
          <p:cNvSpPr txBox="1">
            <a:spLocks/>
          </p:cNvSpPr>
          <p:nvPr/>
        </p:nvSpPr>
        <p:spPr>
          <a:xfrm>
            <a:off x="689205" y="5429770"/>
            <a:ext cx="10709724" cy="7212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C" sz="2800" b="1" i="0" u="none" strike="noStrike" kern="1200" cap="all" spc="0" normalizeH="0" baseline="0" noProof="0" dirty="0">
                <a:ln>
                  <a:noFill/>
                </a:ln>
                <a:solidFill>
                  <a:prstClr val="white"/>
                </a:solidFill>
                <a:effectLst/>
                <a:uLnTx/>
                <a:uFillTx/>
                <a:latin typeface="Gill Sans MT" panose="020B0502020104020203"/>
                <a:ea typeface="+mj-ea"/>
                <a:cs typeface="+mj-cs"/>
              </a:rPr>
              <a:t>TIPOS DE MOROSOS</a:t>
            </a:r>
          </a:p>
        </p:txBody>
      </p:sp>
      <p:graphicFrame>
        <p:nvGraphicFramePr>
          <p:cNvPr id="5" name="Marcador de contenido 9">
            <a:extLst>
              <a:ext uri="{FF2B5EF4-FFF2-40B4-BE49-F238E27FC236}">
                <a16:creationId xmlns:a16="http://schemas.microsoft.com/office/drawing/2014/main" id="{E44CA1A7-E4BF-42A5-89F5-CF693FFD5E75}"/>
              </a:ext>
            </a:extLst>
          </p:cNvPr>
          <p:cNvGraphicFramePr>
            <a:graphicFrameLocks/>
          </p:cNvGraphicFramePr>
          <p:nvPr>
            <p:extLst/>
          </p:nvPr>
        </p:nvGraphicFramePr>
        <p:xfrm>
          <a:off x="563437" y="1026088"/>
          <a:ext cx="8690683" cy="2947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E991115D-41CD-4FC6-AE7A-9D7B2C4C4746}"/>
              </a:ext>
            </a:extLst>
          </p:cNvPr>
          <p:cNvPicPr>
            <a:picLocks noChangeAspect="1"/>
          </p:cNvPicPr>
          <p:nvPr/>
        </p:nvPicPr>
        <p:blipFill>
          <a:blip r:embed="rId7"/>
          <a:stretch>
            <a:fillRect/>
          </a:stretch>
        </p:blipFill>
        <p:spPr>
          <a:xfrm>
            <a:off x="9411505" y="2496858"/>
            <a:ext cx="2217058" cy="1670118"/>
          </a:xfrm>
          <a:prstGeom prst="rect">
            <a:avLst/>
          </a:prstGeom>
          <a:ln>
            <a:noFill/>
          </a:ln>
          <a:effectLst>
            <a:softEdge rad="112500"/>
          </a:effectLst>
        </p:spPr>
      </p:pic>
      <p:pic>
        <p:nvPicPr>
          <p:cNvPr id="3074" name="Picture 2" descr="Cinco tipos de clientes morosos | Finanzas | Apuntes empresariales | ESAN">
            <a:extLst>
              <a:ext uri="{FF2B5EF4-FFF2-40B4-BE49-F238E27FC236}">
                <a16:creationId xmlns:a16="http://schemas.microsoft.com/office/drawing/2014/main" id="{1996C879-CCCC-422E-AB68-884D09886A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1505" y="875706"/>
            <a:ext cx="2149852" cy="120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088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A9250A-0763-461A-8E94-467F564D8FCC}"/>
              </a:ext>
            </a:extLst>
          </p:cNvPr>
          <p:cNvSpPr>
            <a:spLocks noGrp="1"/>
          </p:cNvSpPr>
          <p:nvPr>
            <p:ph type="title"/>
          </p:nvPr>
        </p:nvSpPr>
        <p:spPr>
          <a:xfrm>
            <a:off x="581193" y="3043910"/>
            <a:ext cx="11029615" cy="1963096"/>
          </a:xfrm>
        </p:spPr>
        <p:txBody>
          <a:bodyPr>
            <a:normAutofit/>
          </a:bodyPr>
          <a:lstStyle/>
          <a:p>
            <a:pPr algn="ctr"/>
            <a:r>
              <a:rPr lang="es-EC" sz="3200" b="1" dirty="0">
                <a:solidFill>
                  <a:schemeClr val="accent2"/>
                </a:solidFill>
              </a:rPr>
              <a:t>3. Deudores incompetentes</a:t>
            </a:r>
          </a:p>
        </p:txBody>
      </p:sp>
      <p:sp>
        <p:nvSpPr>
          <p:cNvPr id="4" name="Título 1">
            <a:extLst>
              <a:ext uri="{FF2B5EF4-FFF2-40B4-BE49-F238E27FC236}">
                <a16:creationId xmlns:a16="http://schemas.microsoft.com/office/drawing/2014/main" id="{B6CDD413-B2C5-4579-9D44-4030F6A6C274}"/>
              </a:ext>
            </a:extLst>
          </p:cNvPr>
          <p:cNvSpPr txBox="1">
            <a:spLocks/>
          </p:cNvSpPr>
          <p:nvPr/>
        </p:nvSpPr>
        <p:spPr>
          <a:xfrm>
            <a:off x="689205" y="5429770"/>
            <a:ext cx="10709724" cy="7212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C" sz="2800" b="1" i="0" u="none" strike="noStrike" kern="1200" cap="all" spc="0" normalizeH="0" baseline="0" noProof="0" dirty="0">
                <a:ln>
                  <a:noFill/>
                </a:ln>
                <a:solidFill>
                  <a:prstClr val="white"/>
                </a:solidFill>
                <a:effectLst/>
                <a:uLnTx/>
                <a:uFillTx/>
                <a:latin typeface="Gill Sans MT" panose="020B0502020104020203"/>
                <a:ea typeface="+mj-ea"/>
                <a:cs typeface="+mj-cs"/>
              </a:rPr>
              <a:t>TIPOS DE MOROSOS</a:t>
            </a:r>
          </a:p>
        </p:txBody>
      </p:sp>
      <p:graphicFrame>
        <p:nvGraphicFramePr>
          <p:cNvPr id="5" name="Marcador de contenido 5">
            <a:extLst>
              <a:ext uri="{FF2B5EF4-FFF2-40B4-BE49-F238E27FC236}">
                <a16:creationId xmlns:a16="http://schemas.microsoft.com/office/drawing/2014/main" id="{F123F1C4-7AC1-4C5F-920D-B04B2A22AED4}"/>
              </a:ext>
            </a:extLst>
          </p:cNvPr>
          <p:cNvGraphicFramePr>
            <a:graphicFrameLocks/>
          </p:cNvGraphicFramePr>
          <p:nvPr>
            <p:extLst/>
          </p:nvPr>
        </p:nvGraphicFramePr>
        <p:xfrm>
          <a:off x="492710" y="840195"/>
          <a:ext cx="7870055" cy="341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a:extLst>
              <a:ext uri="{FF2B5EF4-FFF2-40B4-BE49-F238E27FC236}">
                <a16:creationId xmlns:a16="http://schemas.microsoft.com/office/drawing/2014/main" id="{91E70493-CC71-4ADD-83F4-156CCA04CD8E}"/>
              </a:ext>
            </a:extLst>
          </p:cNvPr>
          <p:cNvPicPr>
            <a:picLocks noChangeAspect="1"/>
          </p:cNvPicPr>
          <p:nvPr/>
        </p:nvPicPr>
        <p:blipFill>
          <a:blip r:embed="rId7"/>
          <a:stretch>
            <a:fillRect/>
          </a:stretch>
        </p:blipFill>
        <p:spPr>
          <a:xfrm>
            <a:off x="8892705" y="754470"/>
            <a:ext cx="2595000" cy="1815361"/>
          </a:xfrm>
          <a:prstGeom prst="rect">
            <a:avLst/>
          </a:prstGeom>
          <a:ln>
            <a:noFill/>
          </a:ln>
          <a:effectLst>
            <a:softEdge rad="112500"/>
          </a:effectLst>
        </p:spPr>
      </p:pic>
      <p:pic>
        <p:nvPicPr>
          <p:cNvPr id="4098" name="Picture 2" descr="Tipos de Deudores: Cuáles Existen y Por Qué Segmentarlos | AULICUM">
            <a:extLst>
              <a:ext uri="{FF2B5EF4-FFF2-40B4-BE49-F238E27FC236}">
                <a16:creationId xmlns:a16="http://schemas.microsoft.com/office/drawing/2014/main" id="{8BB9D204-F7FB-4EFF-8A5B-9D31C83166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9580" y="2563996"/>
            <a:ext cx="2380346" cy="181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0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40034" y="102460"/>
            <a:ext cx="9164172" cy="423599"/>
          </a:xfrm>
        </p:spPr>
        <p:txBody>
          <a:bodyPr>
            <a:normAutofit fontScale="90000"/>
          </a:bodyPr>
          <a:lstStyle/>
          <a:p>
            <a:pPr algn="ctr"/>
            <a:r>
              <a:rPr lang="es-EC" sz="3600" b="1" dirty="0"/>
              <a:t>ÍNDICE</a:t>
            </a:r>
          </a:p>
        </p:txBody>
      </p:sp>
      <p:sp>
        <p:nvSpPr>
          <p:cNvPr id="4" name="Marcador de número de diapositiva 3"/>
          <p:cNvSpPr>
            <a:spLocks noGrp="1"/>
          </p:cNvSpPr>
          <p:nvPr>
            <p:ph type="sldNum" sz="quarter" idx="12"/>
          </p:nvPr>
        </p:nvSpPr>
        <p:spPr/>
        <p:txBody>
          <a:bodyPr/>
          <a:lstStyle/>
          <a:p>
            <a:fld id="{9CD8D479-8942-46E8-A226-A4E01F7A105C}" type="slidenum">
              <a:rPr lang="es-ES" smtClean="0"/>
              <a:pPr/>
              <a:t>3</a:t>
            </a:fld>
            <a:endParaRPr lang="es-ES" dirty="0"/>
          </a:p>
        </p:txBody>
      </p:sp>
      <p:sp>
        <p:nvSpPr>
          <p:cNvPr id="5" name="Marcador de fecha 4"/>
          <p:cNvSpPr>
            <a:spLocks noGrp="1"/>
          </p:cNvSpPr>
          <p:nvPr>
            <p:ph type="dt" sz="half" idx="10"/>
          </p:nvPr>
        </p:nvSpPr>
        <p:spPr/>
        <p:txBody>
          <a:bodyPr/>
          <a:lstStyle/>
          <a:p>
            <a:pPr rtl="0"/>
            <a:endParaRPr lang="es-ES" noProof="0" dirty="0"/>
          </a:p>
        </p:txBody>
      </p:sp>
      <p:graphicFrame>
        <p:nvGraphicFramePr>
          <p:cNvPr id="9" name="Diagrama 1">
            <a:extLst>
              <a:ext uri="{FF2B5EF4-FFF2-40B4-BE49-F238E27FC236}">
                <a16:creationId xmlns:a16="http://schemas.microsoft.com/office/drawing/2014/main" id="{CDD6665E-7817-44D4-964C-187A4EBC99C5}"/>
              </a:ext>
            </a:extLst>
          </p:cNvPr>
          <p:cNvGraphicFramePr/>
          <p:nvPr>
            <p:extLst>
              <p:ext uri="{D42A27DB-BD31-4B8C-83A1-F6EECF244321}">
                <p14:modId xmlns:p14="http://schemas.microsoft.com/office/powerpoint/2010/main" val="1830737900"/>
              </p:ext>
            </p:extLst>
          </p:nvPr>
        </p:nvGraphicFramePr>
        <p:xfrm>
          <a:off x="518708" y="526059"/>
          <a:ext cx="11154584" cy="5859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142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93F09-5E9B-4520-9AA7-6A35339203FC}"/>
              </a:ext>
            </a:extLst>
          </p:cNvPr>
          <p:cNvSpPr>
            <a:spLocks noGrp="1"/>
          </p:cNvSpPr>
          <p:nvPr>
            <p:ph type="title"/>
          </p:nvPr>
        </p:nvSpPr>
        <p:spPr>
          <a:xfrm>
            <a:off x="581193" y="3043910"/>
            <a:ext cx="11029615" cy="1679010"/>
          </a:xfrm>
        </p:spPr>
        <p:txBody>
          <a:bodyPr>
            <a:normAutofit/>
          </a:bodyPr>
          <a:lstStyle/>
          <a:p>
            <a:pPr algn="ctr"/>
            <a:r>
              <a:rPr lang="es-EC" sz="3200" b="1" dirty="0">
                <a:solidFill>
                  <a:schemeClr val="accent2"/>
                </a:solidFill>
              </a:rPr>
              <a:t>4. Morosos negligentes</a:t>
            </a:r>
          </a:p>
        </p:txBody>
      </p:sp>
      <p:sp>
        <p:nvSpPr>
          <p:cNvPr id="4" name="Título 1">
            <a:extLst>
              <a:ext uri="{FF2B5EF4-FFF2-40B4-BE49-F238E27FC236}">
                <a16:creationId xmlns:a16="http://schemas.microsoft.com/office/drawing/2014/main" id="{B07BBB24-D624-4398-A5AF-F84C0130D27F}"/>
              </a:ext>
            </a:extLst>
          </p:cNvPr>
          <p:cNvSpPr txBox="1">
            <a:spLocks/>
          </p:cNvSpPr>
          <p:nvPr/>
        </p:nvSpPr>
        <p:spPr>
          <a:xfrm>
            <a:off x="689205" y="5429770"/>
            <a:ext cx="10709724" cy="7212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C" sz="2800" b="1" i="0" u="none" strike="noStrike" kern="1200" cap="all" spc="0" normalizeH="0" baseline="0" noProof="0" dirty="0">
                <a:ln>
                  <a:noFill/>
                </a:ln>
                <a:solidFill>
                  <a:prstClr val="white"/>
                </a:solidFill>
                <a:effectLst/>
                <a:uLnTx/>
                <a:uFillTx/>
                <a:latin typeface="Gill Sans MT" panose="020B0502020104020203"/>
                <a:ea typeface="+mj-ea"/>
                <a:cs typeface="+mj-cs"/>
              </a:rPr>
              <a:t>TIPOS DE MOROSOS</a:t>
            </a:r>
          </a:p>
        </p:txBody>
      </p:sp>
      <p:graphicFrame>
        <p:nvGraphicFramePr>
          <p:cNvPr id="5" name="Marcador de contenido 6">
            <a:extLst>
              <a:ext uri="{FF2B5EF4-FFF2-40B4-BE49-F238E27FC236}">
                <a16:creationId xmlns:a16="http://schemas.microsoft.com/office/drawing/2014/main" id="{FBD36E3E-E98F-42AC-AFF4-E58A7C946A7B}"/>
              </a:ext>
            </a:extLst>
          </p:cNvPr>
          <p:cNvGraphicFramePr>
            <a:graphicFrameLocks/>
          </p:cNvGraphicFramePr>
          <p:nvPr>
            <p:extLst/>
          </p:nvPr>
        </p:nvGraphicFramePr>
        <p:xfrm>
          <a:off x="755879" y="906246"/>
          <a:ext cx="10643049" cy="2861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Cobranzas en Colegios: Tipos de Morosos y Estrategias para Abordarlos -">
            <a:extLst>
              <a:ext uri="{FF2B5EF4-FFF2-40B4-BE49-F238E27FC236}">
                <a16:creationId xmlns:a16="http://schemas.microsoft.com/office/drawing/2014/main" id="{7569D5BC-549A-4E8A-A994-DCF0009913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880" y="3884934"/>
            <a:ext cx="1930430" cy="115825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C6641591-10F8-444F-B3A8-903F87C342CB}"/>
              </a:ext>
            </a:extLst>
          </p:cNvPr>
          <p:cNvPicPr>
            <a:picLocks noChangeAspect="1"/>
          </p:cNvPicPr>
          <p:nvPr/>
        </p:nvPicPr>
        <p:blipFill>
          <a:blip r:embed="rId8"/>
          <a:stretch>
            <a:fillRect/>
          </a:stretch>
        </p:blipFill>
        <p:spPr>
          <a:xfrm>
            <a:off x="9680377" y="3619342"/>
            <a:ext cx="1930429" cy="1490156"/>
          </a:xfrm>
          <a:prstGeom prst="rect">
            <a:avLst/>
          </a:prstGeom>
          <a:ln>
            <a:noFill/>
          </a:ln>
          <a:effectLst>
            <a:softEdge rad="112500"/>
          </a:effectLst>
        </p:spPr>
      </p:pic>
    </p:spTree>
    <p:extLst>
      <p:ext uri="{BB962C8B-B14F-4D97-AF65-F5344CB8AC3E}">
        <p14:creationId xmlns:p14="http://schemas.microsoft.com/office/powerpoint/2010/main" val="3729340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285510-3A7C-4915-A1CB-54EEFEC79BCA}"/>
              </a:ext>
            </a:extLst>
          </p:cNvPr>
          <p:cNvSpPr>
            <a:spLocks noGrp="1"/>
          </p:cNvSpPr>
          <p:nvPr>
            <p:ph type="title"/>
          </p:nvPr>
        </p:nvSpPr>
        <p:spPr>
          <a:xfrm>
            <a:off x="581193" y="3043910"/>
            <a:ext cx="11029615" cy="2026194"/>
          </a:xfrm>
        </p:spPr>
        <p:txBody>
          <a:bodyPr>
            <a:normAutofit/>
          </a:bodyPr>
          <a:lstStyle/>
          <a:p>
            <a:pPr algn="ctr"/>
            <a:r>
              <a:rPr lang="es-EC" sz="3200" b="1" dirty="0">
                <a:solidFill>
                  <a:schemeClr val="accent2"/>
                </a:solidFill>
              </a:rPr>
              <a:t>5. Morosos circunstanciales</a:t>
            </a:r>
          </a:p>
        </p:txBody>
      </p:sp>
      <p:sp>
        <p:nvSpPr>
          <p:cNvPr id="4" name="Título 1">
            <a:extLst>
              <a:ext uri="{FF2B5EF4-FFF2-40B4-BE49-F238E27FC236}">
                <a16:creationId xmlns:a16="http://schemas.microsoft.com/office/drawing/2014/main" id="{639F61C4-D1A0-4AE2-AE2F-834C0EBBDBD6}"/>
              </a:ext>
            </a:extLst>
          </p:cNvPr>
          <p:cNvSpPr txBox="1">
            <a:spLocks/>
          </p:cNvSpPr>
          <p:nvPr/>
        </p:nvSpPr>
        <p:spPr>
          <a:xfrm>
            <a:off x="689205" y="5429770"/>
            <a:ext cx="10709724" cy="7212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C" sz="2800" b="1" i="0" u="none" strike="noStrike" kern="1200" cap="all" spc="0" normalizeH="0" baseline="0" noProof="0" dirty="0">
                <a:ln>
                  <a:noFill/>
                </a:ln>
                <a:solidFill>
                  <a:prstClr val="white"/>
                </a:solidFill>
                <a:effectLst/>
                <a:uLnTx/>
                <a:uFillTx/>
                <a:latin typeface="Gill Sans MT" panose="020B0502020104020203"/>
                <a:ea typeface="+mj-ea"/>
                <a:cs typeface="+mj-cs"/>
              </a:rPr>
              <a:t>TIPOS DE MOROSOS</a:t>
            </a:r>
          </a:p>
        </p:txBody>
      </p:sp>
      <p:pic>
        <p:nvPicPr>
          <p:cNvPr id="5" name="Picture 2" descr="1,4 millones de ecuatorianos morosos por impuestos vehiculares ...">
            <a:extLst>
              <a:ext uri="{FF2B5EF4-FFF2-40B4-BE49-F238E27FC236}">
                <a16:creationId xmlns:a16="http://schemas.microsoft.com/office/drawing/2014/main" id="{DED3AD97-6156-4FB7-8CC1-8EAC2DC2A25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708570" y="800690"/>
            <a:ext cx="2902238" cy="16123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7" name="Diagrama 6">
            <a:extLst>
              <a:ext uri="{FF2B5EF4-FFF2-40B4-BE49-F238E27FC236}">
                <a16:creationId xmlns:a16="http://schemas.microsoft.com/office/drawing/2014/main" id="{9C614575-E0E2-4933-856F-106CE3774FCA}"/>
              </a:ext>
            </a:extLst>
          </p:cNvPr>
          <p:cNvGraphicFramePr/>
          <p:nvPr>
            <p:extLst/>
          </p:nvPr>
        </p:nvGraphicFramePr>
        <p:xfrm>
          <a:off x="445667" y="902433"/>
          <a:ext cx="7875480" cy="3287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Las mejores técnicas para cobrar a clientes morosos">
            <a:extLst>
              <a:ext uri="{FF2B5EF4-FFF2-40B4-BE49-F238E27FC236}">
                <a16:creationId xmlns:a16="http://schemas.microsoft.com/office/drawing/2014/main" id="{D0232FDE-DFD7-4080-A9D0-353977DF71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7139" y="2586037"/>
            <a:ext cx="270510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951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108DA-FA85-4052-B7BE-57E51C9FC8A6}"/>
              </a:ext>
            </a:extLst>
          </p:cNvPr>
          <p:cNvSpPr>
            <a:spLocks noGrp="1"/>
          </p:cNvSpPr>
          <p:nvPr>
            <p:ph type="title"/>
          </p:nvPr>
        </p:nvSpPr>
        <p:spPr>
          <a:xfrm>
            <a:off x="581193" y="3043910"/>
            <a:ext cx="11029615" cy="1821053"/>
          </a:xfrm>
        </p:spPr>
        <p:txBody>
          <a:bodyPr>
            <a:normAutofit/>
          </a:bodyPr>
          <a:lstStyle/>
          <a:p>
            <a:pPr algn="ctr"/>
            <a:r>
              <a:rPr lang="es-EC" sz="3200" b="1" dirty="0">
                <a:solidFill>
                  <a:schemeClr val="accent2"/>
                </a:solidFill>
              </a:rPr>
              <a:t>6. Morosos insumisos</a:t>
            </a:r>
          </a:p>
        </p:txBody>
      </p:sp>
      <p:sp>
        <p:nvSpPr>
          <p:cNvPr id="4" name="Título 1">
            <a:extLst>
              <a:ext uri="{FF2B5EF4-FFF2-40B4-BE49-F238E27FC236}">
                <a16:creationId xmlns:a16="http://schemas.microsoft.com/office/drawing/2014/main" id="{DBC2BEC6-4F91-4F01-ADA4-8109B3CA3654}"/>
              </a:ext>
            </a:extLst>
          </p:cNvPr>
          <p:cNvSpPr txBox="1">
            <a:spLocks/>
          </p:cNvSpPr>
          <p:nvPr/>
        </p:nvSpPr>
        <p:spPr>
          <a:xfrm>
            <a:off x="689205" y="5429770"/>
            <a:ext cx="10709724" cy="7212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C" sz="2800" b="1" i="0" u="none" strike="noStrike" kern="1200" cap="all" spc="0" normalizeH="0" baseline="0" noProof="0" dirty="0">
                <a:ln>
                  <a:noFill/>
                </a:ln>
                <a:solidFill>
                  <a:prstClr val="white"/>
                </a:solidFill>
                <a:effectLst/>
                <a:uLnTx/>
                <a:uFillTx/>
                <a:latin typeface="Gill Sans MT" panose="020B0502020104020203"/>
                <a:ea typeface="+mj-ea"/>
                <a:cs typeface="+mj-cs"/>
              </a:rPr>
              <a:t>TIPOS DE MOROSOS</a:t>
            </a:r>
          </a:p>
        </p:txBody>
      </p:sp>
      <p:graphicFrame>
        <p:nvGraphicFramePr>
          <p:cNvPr id="6" name="Diagrama 5">
            <a:extLst>
              <a:ext uri="{FF2B5EF4-FFF2-40B4-BE49-F238E27FC236}">
                <a16:creationId xmlns:a16="http://schemas.microsoft.com/office/drawing/2014/main" id="{220DEFD6-48A1-4E17-9B80-140C7BECD2C3}"/>
              </a:ext>
            </a:extLst>
          </p:cNvPr>
          <p:cNvGraphicFramePr/>
          <p:nvPr>
            <p:extLst/>
          </p:nvPr>
        </p:nvGraphicFramePr>
        <p:xfrm>
          <a:off x="793071" y="1410749"/>
          <a:ext cx="7602823" cy="3213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70585F65-868A-4C74-AE9C-69BC50DF8C49}"/>
              </a:ext>
            </a:extLst>
          </p:cNvPr>
          <p:cNvSpPr txBox="1"/>
          <p:nvPr/>
        </p:nvSpPr>
        <p:spPr>
          <a:xfrm>
            <a:off x="7660983" y="5353102"/>
            <a:ext cx="3841812" cy="8745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Gill Sans MT" panose="020B0502020104020203"/>
                <a:ea typeface="+mn-ea"/>
                <a:cs typeface="+mn-cs"/>
              </a:rPr>
              <a:t>- Diferimientos (intereses)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Gill Sans MT" panose="020B0502020104020203"/>
                <a:ea typeface="+mn-ea"/>
                <a:cs typeface="+mn-cs"/>
              </a:rPr>
              <a:t>- Intereses de mora antes de la crisis.</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7170" name="Picture 2" descr="Las formas más ingeniosas de evadir impuestos desde la época de los romanos  - BBC News Mundo">
            <a:extLst>
              <a:ext uri="{FF2B5EF4-FFF2-40B4-BE49-F238E27FC236}">
                <a16:creationId xmlns:a16="http://schemas.microsoft.com/office/drawing/2014/main" id="{9A93757B-1A88-4BC2-AD23-4509BA75FB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8570" y="2967243"/>
            <a:ext cx="2391818" cy="133941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ormativa | Gobierno Electrónico de Ecuador">
            <a:extLst>
              <a:ext uri="{FF2B5EF4-FFF2-40B4-BE49-F238E27FC236}">
                <a16:creationId xmlns:a16="http://schemas.microsoft.com/office/drawing/2014/main" id="{EE98B190-28B9-4E72-8CE6-B4948B6A2F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0029" y="1056765"/>
            <a:ext cx="26289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173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6880B5-D9C3-46AE-85B3-A75ACEABF380}"/>
              </a:ext>
            </a:extLst>
          </p:cNvPr>
          <p:cNvSpPr>
            <a:spLocks noGrp="1"/>
          </p:cNvSpPr>
          <p:nvPr>
            <p:ph type="title"/>
          </p:nvPr>
        </p:nvSpPr>
        <p:spPr>
          <a:xfrm>
            <a:off x="581193" y="3043910"/>
            <a:ext cx="11029615" cy="1909090"/>
          </a:xfrm>
        </p:spPr>
        <p:txBody>
          <a:bodyPr>
            <a:normAutofit/>
          </a:bodyPr>
          <a:lstStyle/>
          <a:p>
            <a:pPr algn="ctr"/>
            <a:r>
              <a:rPr lang="es-EC" sz="3200" b="1" dirty="0">
                <a:solidFill>
                  <a:schemeClr val="accent2"/>
                </a:solidFill>
              </a:rPr>
              <a:t>7. Acaparadores del efectivo</a:t>
            </a:r>
          </a:p>
        </p:txBody>
      </p:sp>
      <p:sp>
        <p:nvSpPr>
          <p:cNvPr id="4" name="Título 1">
            <a:extLst>
              <a:ext uri="{FF2B5EF4-FFF2-40B4-BE49-F238E27FC236}">
                <a16:creationId xmlns:a16="http://schemas.microsoft.com/office/drawing/2014/main" id="{284F89AC-148C-414C-8617-41AF464CE796}"/>
              </a:ext>
            </a:extLst>
          </p:cNvPr>
          <p:cNvSpPr txBox="1">
            <a:spLocks/>
          </p:cNvSpPr>
          <p:nvPr/>
        </p:nvSpPr>
        <p:spPr>
          <a:xfrm>
            <a:off x="689205" y="5429770"/>
            <a:ext cx="10709724" cy="7212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C" sz="2800" b="1" i="0" u="none" strike="noStrike" kern="1200" cap="all" spc="0" normalizeH="0" baseline="0" noProof="0" dirty="0">
                <a:ln>
                  <a:noFill/>
                </a:ln>
                <a:solidFill>
                  <a:prstClr val="white"/>
                </a:solidFill>
                <a:effectLst/>
                <a:uLnTx/>
                <a:uFillTx/>
                <a:latin typeface="Gill Sans MT" panose="020B0502020104020203"/>
                <a:ea typeface="+mj-ea"/>
                <a:cs typeface="+mj-cs"/>
              </a:rPr>
              <a:t>TIPOS DE MOROSOS (NUEVO TIPO)</a:t>
            </a:r>
          </a:p>
        </p:txBody>
      </p:sp>
      <p:graphicFrame>
        <p:nvGraphicFramePr>
          <p:cNvPr id="7" name="Marcador de contenido 6">
            <a:extLst>
              <a:ext uri="{FF2B5EF4-FFF2-40B4-BE49-F238E27FC236}">
                <a16:creationId xmlns:a16="http://schemas.microsoft.com/office/drawing/2014/main" id="{E185F59C-41F6-4CF8-8C81-C4316998FA0D}"/>
              </a:ext>
            </a:extLst>
          </p:cNvPr>
          <p:cNvGraphicFramePr>
            <a:graphicFrameLocks/>
          </p:cNvGraphicFramePr>
          <p:nvPr>
            <p:extLst/>
          </p:nvPr>
        </p:nvGraphicFramePr>
        <p:xfrm>
          <a:off x="813030" y="898916"/>
          <a:ext cx="7130820" cy="2968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MALA FE">
            <a:extLst>
              <a:ext uri="{FF2B5EF4-FFF2-40B4-BE49-F238E27FC236}">
                <a16:creationId xmlns:a16="http://schemas.microsoft.com/office/drawing/2014/main" id="{FF73BB8D-3B15-4020-A52A-090C209EE9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3354" y="2443592"/>
            <a:ext cx="2431372" cy="17432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ticias y tendencias en Prevención de lavado de dinero, activos LD/FT">
            <a:extLst>
              <a:ext uri="{FF2B5EF4-FFF2-40B4-BE49-F238E27FC236}">
                <a16:creationId xmlns:a16="http://schemas.microsoft.com/office/drawing/2014/main" id="{C961B3DA-BC37-405E-B04A-DCAC86CF48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4279" y="792358"/>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838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A1EB241-0852-428A-8A50-67737CA938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7A23EDC2-E1E5-4C5D-9C74-714516AF52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B2781548-0E4F-4401-A909-82EDF50DBE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33030110-5A0B-4476-9070-A890E19879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9457E5BF-E6BF-4727-8311-45482DF9072A}"/>
              </a:ext>
            </a:extLst>
          </p:cNvPr>
          <p:cNvSpPr>
            <a:spLocks noGrp="1"/>
          </p:cNvSpPr>
          <p:nvPr>
            <p:ph type="title"/>
          </p:nvPr>
        </p:nvSpPr>
        <p:spPr>
          <a:xfrm>
            <a:off x="581191" y="4610099"/>
            <a:ext cx="10993549" cy="1066801"/>
          </a:xfrm>
        </p:spPr>
        <p:txBody>
          <a:bodyPr vert="horz" lIns="91440" tIns="45720" rIns="91440" bIns="45720" rtlCol="0" anchor="b">
            <a:normAutofit/>
          </a:bodyPr>
          <a:lstStyle/>
          <a:p>
            <a:pPr algn="ctr"/>
            <a:r>
              <a:rPr lang="en-US" sz="3200" b="1" dirty="0">
                <a:solidFill>
                  <a:schemeClr val="bg1"/>
                </a:solidFill>
              </a:rPr>
              <a:t>TIPOS DE CLIENTES POR ENDOCRINOLOGÍA</a:t>
            </a:r>
          </a:p>
        </p:txBody>
      </p:sp>
      <p:sp useBgFill="1">
        <p:nvSpPr>
          <p:cNvPr id="81" name="Rectangle 80">
            <a:extLst>
              <a:ext uri="{FF2B5EF4-FFF2-40B4-BE49-F238E27FC236}">
                <a16:creationId xmlns:a16="http://schemas.microsoft.com/office/drawing/2014/main" id="{4EAEB5B0-780F-43B2-99A4-7BFB4FACC6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9218" name="Picture 2" descr="Tipos de clientes y cómo tratarlos para mejorar las ventas | LeadsFac.com 🥇">
            <a:extLst>
              <a:ext uri="{FF2B5EF4-FFF2-40B4-BE49-F238E27FC236}">
                <a16:creationId xmlns:a16="http://schemas.microsoft.com/office/drawing/2014/main" id="{710EBBCC-E028-4477-8147-4895191D9B4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2450" y="974331"/>
            <a:ext cx="5623486" cy="3042214"/>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5A6BE90F-C14C-4A57-94B7-DE68CD2F52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350" y="642071"/>
            <a:ext cx="7475220" cy="370144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9220" name="Picture 4" descr="TIPOS DE CLIENTES SEGÚN SU PERSONALIDAD | El Ferretero">
            <a:extLst>
              <a:ext uri="{FF2B5EF4-FFF2-40B4-BE49-F238E27FC236}">
                <a16:creationId xmlns:a16="http://schemas.microsoft.com/office/drawing/2014/main" id="{F68A3470-8056-47FB-8A99-5EADA2992D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79920" y="1677414"/>
            <a:ext cx="3014297" cy="1636049"/>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EB9F518E-BABF-4AF2-BB4B-F66CF75B4B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8951"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7" name="Rectangle 86">
            <a:extLst>
              <a:ext uri="{FF2B5EF4-FFF2-40B4-BE49-F238E27FC236}">
                <a16:creationId xmlns:a16="http://schemas.microsoft.com/office/drawing/2014/main" id="{1D1DCD65-4B84-4395-99D2-521E6E5F44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58244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052E949-8C4B-400D-86F5-BC17BB3925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C5F32A9A-DB0A-486D-AB9B-38C96D782C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3DC37282-6825-4315-97BC-FBF347BC00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80">
            <a:extLst>
              <a:ext uri="{FF2B5EF4-FFF2-40B4-BE49-F238E27FC236}">
                <a16:creationId xmlns:a16="http://schemas.microsoft.com/office/drawing/2014/main" id="{22D4A9EA-527C-44B3-9D95-FDEF768A09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3" name="Rectangle 82">
            <a:extLst>
              <a:ext uri="{FF2B5EF4-FFF2-40B4-BE49-F238E27FC236}">
                <a16:creationId xmlns:a16="http://schemas.microsoft.com/office/drawing/2014/main" id="{F63FFF83-2241-469F-85CB-784EE709DB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
            <a:ext cx="12188952" cy="6858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5" name="Rectangle 84">
            <a:extLst>
              <a:ext uri="{FF2B5EF4-FFF2-40B4-BE49-F238E27FC236}">
                <a16:creationId xmlns:a16="http://schemas.microsoft.com/office/drawing/2014/main" id="{B1ACEF87-056E-4E77-899B-9E9A04E9B5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096000" cy="3474720"/>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C9A5D95B-FE8C-4C5A-8349-96480DF1C1AC}"/>
              </a:ext>
            </a:extLst>
          </p:cNvPr>
          <p:cNvSpPr>
            <a:spLocks noGrp="1"/>
          </p:cNvSpPr>
          <p:nvPr>
            <p:ph type="title"/>
          </p:nvPr>
        </p:nvSpPr>
        <p:spPr>
          <a:xfrm>
            <a:off x="204978" y="3631128"/>
            <a:ext cx="5799582" cy="829048"/>
          </a:xfrm>
        </p:spPr>
        <p:txBody>
          <a:bodyPr vert="horz" lIns="91440" tIns="45720" rIns="91440" bIns="45720" rtlCol="0" anchor="ctr">
            <a:noAutofit/>
          </a:bodyPr>
          <a:lstStyle/>
          <a:p>
            <a:pPr algn="ctr"/>
            <a:r>
              <a:rPr lang="en-US" b="1" dirty="0" err="1">
                <a:solidFill>
                  <a:schemeClr val="accent3"/>
                </a:solidFill>
              </a:rPr>
              <a:t>Identifiquemos</a:t>
            </a:r>
            <a:r>
              <a:rPr lang="en-US" b="1" dirty="0">
                <a:solidFill>
                  <a:schemeClr val="accent3"/>
                </a:solidFill>
              </a:rPr>
              <a:t> a los </a:t>
            </a:r>
            <a:r>
              <a:rPr lang="en-US" b="1" dirty="0" err="1">
                <a:solidFill>
                  <a:schemeClr val="accent3"/>
                </a:solidFill>
              </a:rPr>
              <a:t>socios</a:t>
            </a:r>
            <a:endParaRPr lang="en-US" b="1" dirty="0">
              <a:solidFill>
                <a:schemeClr val="accent3"/>
              </a:solidFill>
            </a:endParaRPr>
          </a:p>
        </p:txBody>
      </p:sp>
      <p:pic>
        <p:nvPicPr>
          <p:cNvPr id="10242" name="Picture 2" descr="Pensamiento Analítico - Definición, Uso, Beneficios, Proceso Y Mejoras.">
            <a:extLst>
              <a:ext uri="{FF2B5EF4-FFF2-40B4-BE49-F238E27FC236}">
                <a16:creationId xmlns:a16="http://schemas.microsoft.com/office/drawing/2014/main" id="{47062EFD-3CFE-4C4A-8C2B-C22756B85E4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9842" y="321733"/>
            <a:ext cx="5006024" cy="2733553"/>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contenido 3">
            <a:extLst>
              <a:ext uri="{FF2B5EF4-FFF2-40B4-BE49-F238E27FC236}">
                <a16:creationId xmlns:a16="http://schemas.microsoft.com/office/drawing/2014/main" id="{B0FB5742-6564-43CC-9160-0134ECBFACFC}"/>
              </a:ext>
            </a:extLst>
          </p:cNvPr>
          <p:cNvSpPr>
            <a:spLocks noGrp="1"/>
          </p:cNvSpPr>
          <p:nvPr>
            <p:ph sz="half" idx="2"/>
          </p:nvPr>
        </p:nvSpPr>
        <p:spPr>
          <a:xfrm>
            <a:off x="581193" y="4624173"/>
            <a:ext cx="5147354" cy="1751226"/>
          </a:xfrm>
        </p:spPr>
        <p:txBody>
          <a:bodyPr vert="horz" lIns="91440" tIns="45720" rIns="91440" bIns="45720" rtlCol="0" anchor="ctr">
            <a:normAutofit/>
          </a:bodyPr>
          <a:lstStyle/>
          <a:p>
            <a:pPr>
              <a:lnSpc>
                <a:spcPct val="90000"/>
              </a:lnSpc>
            </a:pPr>
            <a:r>
              <a:rPr lang="en-US" dirty="0">
                <a:solidFill>
                  <a:srgbClr val="FFFFFF"/>
                </a:solidFill>
              </a:rPr>
              <a:t>La </a:t>
            </a:r>
            <a:r>
              <a:rPr lang="en-US" dirty="0" err="1">
                <a:solidFill>
                  <a:srgbClr val="FFFFFF"/>
                </a:solidFill>
              </a:rPr>
              <a:t>psico</a:t>
            </a:r>
            <a:r>
              <a:rPr lang="en-US" dirty="0">
                <a:solidFill>
                  <a:srgbClr val="FFFFFF"/>
                </a:solidFill>
              </a:rPr>
              <a:t> </a:t>
            </a:r>
            <a:r>
              <a:rPr lang="en-US" dirty="0" err="1">
                <a:solidFill>
                  <a:srgbClr val="FFFFFF"/>
                </a:solidFill>
              </a:rPr>
              <a:t>endocrinología</a:t>
            </a:r>
            <a:r>
              <a:rPr lang="en-US" dirty="0">
                <a:solidFill>
                  <a:srgbClr val="FFFFFF"/>
                </a:solidFill>
              </a:rPr>
              <a:t> </a:t>
            </a:r>
            <a:r>
              <a:rPr lang="en-US" dirty="0" err="1">
                <a:solidFill>
                  <a:srgbClr val="FFFFFF"/>
                </a:solidFill>
              </a:rPr>
              <a:t>nos</a:t>
            </a:r>
            <a:r>
              <a:rPr lang="en-US" dirty="0">
                <a:solidFill>
                  <a:srgbClr val="FFFFFF"/>
                </a:solidFill>
              </a:rPr>
              <a:t> </a:t>
            </a:r>
            <a:r>
              <a:rPr lang="en-US" dirty="0" err="1">
                <a:solidFill>
                  <a:srgbClr val="FFFFFF"/>
                </a:solidFill>
              </a:rPr>
              <a:t>enseñará</a:t>
            </a:r>
            <a:r>
              <a:rPr lang="en-US" dirty="0">
                <a:solidFill>
                  <a:srgbClr val="FFFFFF"/>
                </a:solidFill>
              </a:rPr>
              <a:t> a </a:t>
            </a:r>
            <a:r>
              <a:rPr lang="en-US" dirty="0" err="1">
                <a:solidFill>
                  <a:srgbClr val="FFFFFF"/>
                </a:solidFill>
              </a:rPr>
              <a:t>poder</a:t>
            </a:r>
            <a:r>
              <a:rPr lang="en-US" dirty="0">
                <a:solidFill>
                  <a:srgbClr val="FFFFFF"/>
                </a:solidFill>
              </a:rPr>
              <a:t> saber </a:t>
            </a:r>
            <a:r>
              <a:rPr lang="en-US" dirty="0" err="1">
                <a:solidFill>
                  <a:srgbClr val="FFFFFF"/>
                </a:solidFill>
              </a:rPr>
              <a:t>cómo</a:t>
            </a:r>
            <a:r>
              <a:rPr lang="en-US" dirty="0">
                <a:solidFill>
                  <a:srgbClr val="FFFFFF"/>
                </a:solidFill>
              </a:rPr>
              <a:t> es mi SOCIO </a:t>
            </a:r>
            <a:r>
              <a:rPr lang="en-US" dirty="0" err="1">
                <a:solidFill>
                  <a:srgbClr val="FFFFFF"/>
                </a:solidFill>
              </a:rPr>
              <a:t>según</a:t>
            </a:r>
            <a:r>
              <a:rPr lang="en-US" dirty="0">
                <a:solidFill>
                  <a:srgbClr val="FFFFFF"/>
                </a:solidFill>
              </a:rPr>
              <a:t> </a:t>
            </a:r>
            <a:r>
              <a:rPr lang="en-US" dirty="0" err="1">
                <a:solidFill>
                  <a:srgbClr val="FFFFFF"/>
                </a:solidFill>
              </a:rPr>
              <a:t>su</a:t>
            </a:r>
            <a:r>
              <a:rPr lang="en-US" dirty="0">
                <a:solidFill>
                  <a:srgbClr val="FFFFFF"/>
                </a:solidFill>
              </a:rPr>
              <a:t> </a:t>
            </a:r>
            <a:r>
              <a:rPr lang="en-US" dirty="0" err="1">
                <a:solidFill>
                  <a:srgbClr val="FFFFFF"/>
                </a:solidFill>
              </a:rPr>
              <a:t>énfasis</a:t>
            </a:r>
            <a:r>
              <a:rPr lang="en-US" dirty="0">
                <a:solidFill>
                  <a:srgbClr val="FFFFFF"/>
                </a:solidFill>
              </a:rPr>
              <a:t> </a:t>
            </a:r>
            <a:r>
              <a:rPr lang="en-US" dirty="0" err="1">
                <a:solidFill>
                  <a:srgbClr val="FFFFFF"/>
                </a:solidFill>
              </a:rPr>
              <a:t>genético</a:t>
            </a:r>
            <a:r>
              <a:rPr lang="en-US" dirty="0">
                <a:solidFill>
                  <a:srgbClr val="FFFFFF"/>
                </a:solidFill>
              </a:rPr>
              <a:t>.</a:t>
            </a:r>
          </a:p>
          <a:p>
            <a:pPr>
              <a:lnSpc>
                <a:spcPct val="90000"/>
              </a:lnSpc>
            </a:pPr>
            <a:r>
              <a:rPr lang="en-US" dirty="0" err="1">
                <a:solidFill>
                  <a:srgbClr val="FFFFFF"/>
                </a:solidFill>
              </a:rPr>
              <a:t>Esto</a:t>
            </a:r>
            <a:r>
              <a:rPr lang="en-US" dirty="0">
                <a:solidFill>
                  <a:srgbClr val="FFFFFF"/>
                </a:solidFill>
              </a:rPr>
              <a:t> </a:t>
            </a:r>
            <a:r>
              <a:rPr lang="en-US" dirty="0" err="1">
                <a:solidFill>
                  <a:srgbClr val="FFFFFF"/>
                </a:solidFill>
              </a:rPr>
              <a:t>apoya</a:t>
            </a:r>
            <a:r>
              <a:rPr lang="en-US" dirty="0">
                <a:solidFill>
                  <a:srgbClr val="FFFFFF"/>
                </a:solidFill>
              </a:rPr>
              <a:t> </a:t>
            </a:r>
            <a:r>
              <a:rPr lang="en-US" dirty="0" err="1">
                <a:solidFill>
                  <a:srgbClr val="FFFFFF"/>
                </a:solidFill>
              </a:rPr>
              <a:t>mucho</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cómo</a:t>
            </a:r>
            <a:r>
              <a:rPr lang="en-US" dirty="0">
                <a:solidFill>
                  <a:srgbClr val="FFFFFF"/>
                </a:solidFill>
              </a:rPr>
              <a:t> </a:t>
            </a:r>
            <a:r>
              <a:rPr lang="en-US" dirty="0" err="1">
                <a:solidFill>
                  <a:srgbClr val="FFFFFF"/>
                </a:solidFill>
              </a:rPr>
              <a:t>debo</a:t>
            </a:r>
            <a:r>
              <a:rPr lang="en-US" dirty="0">
                <a:solidFill>
                  <a:srgbClr val="FFFFFF"/>
                </a:solidFill>
              </a:rPr>
              <a:t> </a:t>
            </a:r>
            <a:r>
              <a:rPr lang="en-US" dirty="0" err="1">
                <a:solidFill>
                  <a:srgbClr val="FFFFFF"/>
                </a:solidFill>
              </a:rPr>
              <a:t>tratar</a:t>
            </a:r>
            <a:r>
              <a:rPr lang="en-US" dirty="0">
                <a:solidFill>
                  <a:srgbClr val="FFFFFF"/>
                </a:solidFill>
              </a:rPr>
              <a:t> a mi socio </a:t>
            </a:r>
            <a:r>
              <a:rPr lang="en-US" dirty="0" err="1">
                <a:solidFill>
                  <a:srgbClr val="FFFFFF"/>
                </a:solidFill>
              </a:rPr>
              <a:t>identificándolo</a:t>
            </a:r>
            <a:r>
              <a:rPr lang="en-US" dirty="0">
                <a:solidFill>
                  <a:srgbClr val="FFFFFF"/>
                </a:solidFill>
              </a:rPr>
              <a:t> </a:t>
            </a:r>
            <a:r>
              <a:rPr lang="en-US" dirty="0" err="1">
                <a:solidFill>
                  <a:srgbClr val="FFFFFF"/>
                </a:solidFill>
              </a:rPr>
              <a:t>en</a:t>
            </a:r>
            <a:r>
              <a:rPr lang="en-US" dirty="0">
                <a:solidFill>
                  <a:srgbClr val="FFFFFF"/>
                </a:solidFill>
              </a:rPr>
              <a:t>:  </a:t>
            </a:r>
            <a:r>
              <a:rPr lang="en-US" b="1" dirty="0">
                <a:solidFill>
                  <a:srgbClr val="FFFFFF"/>
                </a:solidFill>
              </a:rPr>
              <a:t>ANALÍTICO, EMOCIONAL O CORPORAL</a:t>
            </a:r>
          </a:p>
        </p:txBody>
      </p:sp>
      <p:sp>
        <p:nvSpPr>
          <p:cNvPr id="87" name="Rectangle 86">
            <a:extLst>
              <a:ext uri="{FF2B5EF4-FFF2-40B4-BE49-F238E27FC236}">
                <a16:creationId xmlns:a16="http://schemas.microsoft.com/office/drawing/2014/main" id="{DD0C6C3A-73B1-4E33-AD0D-8BCD35B714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460"/>
            <a:ext cx="9144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244" name="Picture 4" descr="Termómetro emocional: Las emociones y la Pandemia | Área Humana">
            <a:extLst>
              <a:ext uri="{FF2B5EF4-FFF2-40B4-BE49-F238E27FC236}">
                <a16:creationId xmlns:a16="http://schemas.microsoft.com/office/drawing/2014/main" id="{469E3316-FA9E-4BC5-8169-1FFB945AD6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38758" y="321733"/>
            <a:ext cx="3650105" cy="2734056"/>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303022F3-BFF5-4104-AE9A-399949DAFC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383280"/>
            <a:ext cx="12188952"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246" name="Picture 6" descr="18 formas de mejorar tu lenguaje corporal">
            <a:extLst>
              <a:ext uri="{FF2B5EF4-FFF2-40B4-BE49-F238E27FC236}">
                <a16:creationId xmlns:a16="http://schemas.microsoft.com/office/drawing/2014/main" id="{5ABDE484-6F95-4194-B95B-4CE9947A7F1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38572" y="3802211"/>
            <a:ext cx="5053861" cy="273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87558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E96387-12F1-45E4-9322-ABBF2EE040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9F421DD-DE4E-4547-A904-3F80E25E3F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9985DEC-1215-4209-9708-B45CC9774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926A64B-3BCB-44CC-892E-C791C324B7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7893C9A5-4784-4F6F-8F6E-E2E813D93D06}"/>
              </a:ext>
            </a:extLst>
          </p:cNvPr>
          <p:cNvSpPr>
            <a:spLocks noGrp="1"/>
          </p:cNvSpPr>
          <p:nvPr>
            <p:ph type="title"/>
          </p:nvPr>
        </p:nvSpPr>
        <p:spPr>
          <a:xfrm>
            <a:off x="581192" y="702156"/>
            <a:ext cx="11029616" cy="1013800"/>
          </a:xfrm>
        </p:spPr>
        <p:txBody>
          <a:bodyPr vert="horz" lIns="91440" tIns="45720" rIns="91440" bIns="45720" rtlCol="0" anchor="ctr">
            <a:normAutofit/>
          </a:bodyPr>
          <a:lstStyle/>
          <a:p>
            <a:pPr algn="ctr"/>
            <a:r>
              <a:rPr lang="en-US" sz="3200" b="1" dirty="0"/>
              <a:t>1. RACIONALES</a:t>
            </a:r>
          </a:p>
        </p:txBody>
      </p:sp>
      <p:sp>
        <p:nvSpPr>
          <p:cNvPr id="22" name="Rectangle 21">
            <a:extLst>
              <a:ext uri="{FF2B5EF4-FFF2-40B4-BE49-F238E27FC236}">
                <a16:creationId xmlns:a16="http://schemas.microsoft.com/office/drawing/2014/main" id="{3FE9758B-E361-4084-8D9F-729FA6C4AD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7" name="Group 8">
            <a:extLst>
              <a:ext uri="{FF2B5EF4-FFF2-40B4-BE49-F238E27FC236}">
                <a16:creationId xmlns:a16="http://schemas.microsoft.com/office/drawing/2014/main" id="{FDF8FB01-F9CD-42A7-BD88-EB173E381422}"/>
              </a:ext>
            </a:extLst>
          </p:cNvPr>
          <p:cNvGrpSpPr>
            <a:grpSpLocks noChangeAspect="1"/>
          </p:cNvGrpSpPr>
          <p:nvPr/>
        </p:nvGrpSpPr>
        <p:grpSpPr bwMode="auto">
          <a:xfrm>
            <a:off x="666750" y="2361056"/>
            <a:ext cx="4791075" cy="3657823"/>
            <a:chOff x="3057" y="1008"/>
            <a:chExt cx="2707" cy="2976"/>
          </a:xfrm>
        </p:grpSpPr>
        <p:sp>
          <p:nvSpPr>
            <p:cNvPr id="8" name="AutoShape 7">
              <a:extLst>
                <a:ext uri="{FF2B5EF4-FFF2-40B4-BE49-F238E27FC236}">
                  <a16:creationId xmlns:a16="http://schemas.microsoft.com/office/drawing/2014/main" id="{6DEC0464-66AA-4B30-A6F1-B26BF991300E}"/>
                </a:ext>
              </a:extLst>
            </p:cNvPr>
            <p:cNvSpPr>
              <a:spLocks noChangeAspect="1" noChangeArrowheads="1" noTextEdit="1"/>
            </p:cNvSpPr>
            <p:nvPr/>
          </p:nvSpPr>
          <p:spPr bwMode="auto">
            <a:xfrm>
              <a:off x="3057" y="1008"/>
              <a:ext cx="2703" cy="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 name="Picture 9" descr="Interfaz de usuario gráfica, Aplicación&#10;&#10;Descripción generada automáticamente">
              <a:extLst>
                <a:ext uri="{FF2B5EF4-FFF2-40B4-BE49-F238E27FC236}">
                  <a16:creationId xmlns:a16="http://schemas.microsoft.com/office/drawing/2014/main" id="{30818C9E-3D8C-4D99-AF67-A84453325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 y="1008"/>
              <a:ext cx="2707"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4" name="Marcador de texto 2">
            <a:extLst>
              <a:ext uri="{FF2B5EF4-FFF2-40B4-BE49-F238E27FC236}">
                <a16:creationId xmlns:a16="http://schemas.microsoft.com/office/drawing/2014/main" id="{5F0C4658-1376-4504-B9AB-5B3D79DD2AA0}"/>
              </a:ext>
            </a:extLst>
          </p:cNvPr>
          <p:cNvGraphicFramePr/>
          <p:nvPr>
            <p:extLst/>
          </p:nvPr>
        </p:nvGraphicFramePr>
        <p:xfrm>
          <a:off x="6335805" y="2180496"/>
          <a:ext cx="5275001" cy="4045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0124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E96387-12F1-45E4-9322-ABBF2EE040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9F421DD-DE4E-4547-A904-3F80E25E3F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9985DEC-1215-4209-9708-B45CC9774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926A64B-3BCB-44CC-892E-C791C324B7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C4A1FFB0-1518-414B-B352-87D993B31486}"/>
              </a:ext>
            </a:extLst>
          </p:cNvPr>
          <p:cNvSpPr>
            <a:spLocks noGrp="1"/>
          </p:cNvSpPr>
          <p:nvPr>
            <p:ph type="title"/>
          </p:nvPr>
        </p:nvSpPr>
        <p:spPr>
          <a:xfrm>
            <a:off x="581192" y="702156"/>
            <a:ext cx="11029616" cy="1013800"/>
          </a:xfrm>
        </p:spPr>
        <p:txBody>
          <a:bodyPr vert="horz" lIns="91440" tIns="45720" rIns="91440" bIns="45720" rtlCol="0" anchor="ctr">
            <a:normAutofit/>
          </a:bodyPr>
          <a:lstStyle/>
          <a:p>
            <a:pPr algn="ctr"/>
            <a:r>
              <a:rPr lang="en-US" sz="3200" b="1" dirty="0"/>
              <a:t>2. EMOCIONALES</a:t>
            </a:r>
          </a:p>
        </p:txBody>
      </p:sp>
      <p:sp>
        <p:nvSpPr>
          <p:cNvPr id="22" name="Rectangle 21">
            <a:extLst>
              <a:ext uri="{FF2B5EF4-FFF2-40B4-BE49-F238E27FC236}">
                <a16:creationId xmlns:a16="http://schemas.microsoft.com/office/drawing/2014/main" id="{3FE9758B-E361-4084-8D9F-729FA6C4AD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7" name="Group 8">
            <a:extLst>
              <a:ext uri="{FF2B5EF4-FFF2-40B4-BE49-F238E27FC236}">
                <a16:creationId xmlns:a16="http://schemas.microsoft.com/office/drawing/2014/main" id="{3A759E8D-9249-4BC6-99D8-64C75091689F}"/>
              </a:ext>
            </a:extLst>
          </p:cNvPr>
          <p:cNvGrpSpPr>
            <a:grpSpLocks noChangeAspect="1"/>
          </p:cNvGrpSpPr>
          <p:nvPr/>
        </p:nvGrpSpPr>
        <p:grpSpPr bwMode="auto">
          <a:xfrm>
            <a:off x="581192" y="2373327"/>
            <a:ext cx="5057608" cy="3660020"/>
            <a:chOff x="2836" y="854"/>
            <a:chExt cx="2929" cy="2711"/>
          </a:xfrm>
        </p:grpSpPr>
        <p:sp>
          <p:nvSpPr>
            <p:cNvPr id="8" name="AutoShape 7">
              <a:extLst>
                <a:ext uri="{FF2B5EF4-FFF2-40B4-BE49-F238E27FC236}">
                  <a16:creationId xmlns:a16="http://schemas.microsoft.com/office/drawing/2014/main" id="{5C7F9AA6-2583-4C2A-8819-D7D4A3DFCE18}"/>
                </a:ext>
              </a:extLst>
            </p:cNvPr>
            <p:cNvSpPr>
              <a:spLocks noChangeAspect="1" noChangeArrowheads="1" noTextEdit="1"/>
            </p:cNvSpPr>
            <p:nvPr/>
          </p:nvSpPr>
          <p:spPr bwMode="auto">
            <a:xfrm>
              <a:off x="2836" y="854"/>
              <a:ext cx="2924" cy="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 name="Picture 9">
              <a:extLst>
                <a:ext uri="{FF2B5EF4-FFF2-40B4-BE49-F238E27FC236}">
                  <a16:creationId xmlns:a16="http://schemas.microsoft.com/office/drawing/2014/main" id="{94FC6BE4-C624-4A74-AF75-110E008AB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 y="854"/>
              <a:ext cx="2929" cy="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0" name="Diagrama 9">
            <a:extLst>
              <a:ext uri="{FF2B5EF4-FFF2-40B4-BE49-F238E27FC236}">
                <a16:creationId xmlns:a16="http://schemas.microsoft.com/office/drawing/2014/main" id="{5DD26723-99A1-4FE8-B5B6-3BBC355A21D7}"/>
              </a:ext>
            </a:extLst>
          </p:cNvPr>
          <p:cNvGraphicFramePr/>
          <p:nvPr>
            <p:extLst/>
          </p:nvPr>
        </p:nvGraphicFramePr>
        <p:xfrm>
          <a:off x="6174682" y="2197910"/>
          <a:ext cx="5404639" cy="4045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9816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E96387-12F1-45E4-9322-ABBF2EE040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9F421DD-DE4E-4547-A904-3F80E25E3F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9985DEC-1215-4209-9708-B45CC9774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926A64B-3BCB-44CC-892E-C791C324B7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2C86B956-CEB2-448E-A52D-B73E95EA0CA1}"/>
              </a:ext>
            </a:extLst>
          </p:cNvPr>
          <p:cNvSpPr>
            <a:spLocks noGrp="1"/>
          </p:cNvSpPr>
          <p:nvPr>
            <p:ph type="title"/>
          </p:nvPr>
        </p:nvSpPr>
        <p:spPr>
          <a:xfrm>
            <a:off x="581192" y="702156"/>
            <a:ext cx="11029616" cy="1013800"/>
          </a:xfrm>
        </p:spPr>
        <p:txBody>
          <a:bodyPr vert="horz" lIns="91440" tIns="45720" rIns="91440" bIns="45720" rtlCol="0" anchor="ctr">
            <a:normAutofit/>
          </a:bodyPr>
          <a:lstStyle/>
          <a:p>
            <a:pPr algn="ctr"/>
            <a:r>
              <a:rPr lang="en-US" sz="3200" b="1" dirty="0"/>
              <a:t>3. CORPORALES</a:t>
            </a:r>
          </a:p>
        </p:txBody>
      </p:sp>
      <p:sp>
        <p:nvSpPr>
          <p:cNvPr id="22" name="Rectangle 21">
            <a:extLst>
              <a:ext uri="{FF2B5EF4-FFF2-40B4-BE49-F238E27FC236}">
                <a16:creationId xmlns:a16="http://schemas.microsoft.com/office/drawing/2014/main" id="{3FE9758B-E361-4084-8D9F-729FA6C4AD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7" name="Group 8">
            <a:extLst>
              <a:ext uri="{FF2B5EF4-FFF2-40B4-BE49-F238E27FC236}">
                <a16:creationId xmlns:a16="http://schemas.microsoft.com/office/drawing/2014/main" id="{A0E7CB41-54D5-4B55-BE10-B48FD870F11E}"/>
              </a:ext>
            </a:extLst>
          </p:cNvPr>
          <p:cNvGrpSpPr>
            <a:grpSpLocks noChangeAspect="1"/>
          </p:cNvGrpSpPr>
          <p:nvPr/>
        </p:nvGrpSpPr>
        <p:grpSpPr bwMode="auto">
          <a:xfrm>
            <a:off x="619292" y="2361056"/>
            <a:ext cx="5009983" cy="3658983"/>
            <a:chOff x="3144" y="786"/>
            <a:chExt cx="2620" cy="2998"/>
          </a:xfrm>
        </p:grpSpPr>
        <p:sp>
          <p:nvSpPr>
            <p:cNvPr id="8" name="AutoShape 7">
              <a:extLst>
                <a:ext uri="{FF2B5EF4-FFF2-40B4-BE49-F238E27FC236}">
                  <a16:creationId xmlns:a16="http://schemas.microsoft.com/office/drawing/2014/main" id="{1F620B93-AEBB-448C-AB47-2D776D5127C5}"/>
                </a:ext>
              </a:extLst>
            </p:cNvPr>
            <p:cNvSpPr>
              <a:spLocks noChangeAspect="1" noChangeArrowheads="1" noTextEdit="1"/>
            </p:cNvSpPr>
            <p:nvPr/>
          </p:nvSpPr>
          <p:spPr bwMode="auto">
            <a:xfrm>
              <a:off x="3144" y="786"/>
              <a:ext cx="2616" cy="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 name="Picture 9">
              <a:extLst>
                <a:ext uri="{FF2B5EF4-FFF2-40B4-BE49-F238E27FC236}">
                  <a16:creationId xmlns:a16="http://schemas.microsoft.com/office/drawing/2014/main" id="{4F0AD8CF-5394-41C3-83C9-92E601A15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 y="786"/>
              <a:ext cx="2620" cy="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0" name="Diagrama 9">
            <a:extLst>
              <a:ext uri="{FF2B5EF4-FFF2-40B4-BE49-F238E27FC236}">
                <a16:creationId xmlns:a16="http://schemas.microsoft.com/office/drawing/2014/main" id="{92BB507D-DF70-4FF2-A148-8EB2160AFE32}"/>
              </a:ext>
            </a:extLst>
          </p:cNvPr>
          <p:cNvGraphicFramePr/>
          <p:nvPr>
            <p:extLst/>
          </p:nvPr>
        </p:nvGraphicFramePr>
        <p:xfrm>
          <a:off x="6206166" y="2192992"/>
          <a:ext cx="5404640" cy="4089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7641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93D4EDA-58E0-40CC-B3CA-14CDEB349D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26" name="Picture 2" descr="Técnicas infalibles para rebatir las 7 objeciones más comunes">
            <a:extLst>
              <a:ext uri="{FF2B5EF4-FFF2-40B4-BE49-F238E27FC236}">
                <a16:creationId xmlns:a16="http://schemas.microsoft.com/office/drawing/2014/main" id="{838D166A-D1DD-4926-BD3D-7989F9DD9B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97" t="9091" r="989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AA9EB0BC-A85E-4C26-B355-5DFCEF6CCB4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4" name="Rectangle 73">
              <a:extLst>
                <a:ext uri="{FF2B5EF4-FFF2-40B4-BE49-F238E27FC236}">
                  <a16:creationId xmlns:a16="http://schemas.microsoft.com/office/drawing/2014/main" id="{3643E56B-BD42-413D-B17D-7958270F5D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F4A21E"/>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96C04F74-9467-4FA5-95DC-8D481A2974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F4A21E"/>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D73DE1C3-5C37-42E9-A3F0-256F193832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F4A21E"/>
            </a:solidFill>
            <a:ln>
              <a:noFill/>
            </a:ln>
            <a:effectLst/>
          </p:spPr>
          <p:style>
            <a:lnRef idx="1">
              <a:schemeClr val="accent1"/>
            </a:lnRef>
            <a:fillRef idx="3">
              <a:schemeClr val="accent1"/>
            </a:fillRef>
            <a:effectRef idx="2">
              <a:schemeClr val="accent1"/>
            </a:effectRef>
            <a:fontRef idx="minor">
              <a:schemeClr val="lt1"/>
            </a:fontRef>
          </p:style>
        </p:sp>
      </p:grpSp>
      <p:sp>
        <p:nvSpPr>
          <p:cNvPr id="78" name="Rectangle 77">
            <a:extLst>
              <a:ext uri="{FF2B5EF4-FFF2-40B4-BE49-F238E27FC236}">
                <a16:creationId xmlns:a16="http://schemas.microsoft.com/office/drawing/2014/main" id="{4A2E7EC3-E07C-46CE-9B25-41865A5068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775993C0-07A0-4DED-BF75-42DC71201CB4}"/>
              </a:ext>
            </a:extLst>
          </p:cNvPr>
          <p:cNvSpPr>
            <a:spLocks noGrp="1"/>
          </p:cNvSpPr>
          <p:nvPr>
            <p:ph type="ctrTitle"/>
          </p:nvPr>
        </p:nvSpPr>
        <p:spPr>
          <a:xfrm>
            <a:off x="581191" y="4571999"/>
            <a:ext cx="10993549" cy="1686757"/>
          </a:xfrm>
        </p:spPr>
        <p:txBody>
          <a:bodyPr anchor="ctr">
            <a:normAutofit/>
          </a:bodyPr>
          <a:lstStyle/>
          <a:p>
            <a:pPr algn="ctr"/>
            <a:r>
              <a:rPr lang="es-EC" sz="4000" b="1" cap="none" dirty="0" smtClean="0">
                <a:solidFill>
                  <a:schemeClr val="bg1"/>
                </a:solidFill>
              </a:rPr>
              <a:t>Técnicas para manejo de objeciones</a:t>
            </a:r>
            <a:endParaRPr lang="es-EC" sz="4000" b="1" cap="none" dirty="0">
              <a:solidFill>
                <a:schemeClr val="bg1"/>
              </a:solidFill>
            </a:endParaRPr>
          </a:p>
        </p:txBody>
      </p:sp>
    </p:spTree>
    <p:extLst>
      <p:ext uri="{BB962C8B-B14F-4D97-AF65-F5344CB8AC3E}">
        <p14:creationId xmlns:p14="http://schemas.microsoft.com/office/powerpoint/2010/main" val="118475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040558-A365-4CCE-92FA-5A48CD98F9C9}"/>
              </a:ext>
            </a:extLst>
          </p:cNvPr>
          <p:cNvSpPr>
            <a:spLocks noGrp="1"/>
          </p:cNvSpPr>
          <p:nvPr>
            <p:ph type="title"/>
          </p:nvPr>
        </p:nvSpPr>
        <p:spPr>
          <a:xfrm>
            <a:off x="746228" y="1037967"/>
            <a:ext cx="3054091" cy="4709131"/>
          </a:xfrm>
        </p:spPr>
        <p:txBody>
          <a:bodyPr rtlCol="0" anchor="ctr">
            <a:normAutofit/>
          </a:bodyPr>
          <a:lstStyle/>
          <a:p>
            <a:pPr algn="ctr" rtl="0"/>
            <a:r>
              <a:rPr lang="es-ES" sz="3200" b="1" dirty="0">
                <a:solidFill>
                  <a:schemeClr val="accent1"/>
                </a:solidFill>
              </a:rPr>
              <a:t>Objetivos del curso</a:t>
            </a:r>
          </a:p>
        </p:txBody>
      </p:sp>
      <p:graphicFrame>
        <p:nvGraphicFramePr>
          <p:cNvPr id="26" name="Marcador de contenido 4">
            <a:extLst>
              <a:ext uri="{FF2B5EF4-FFF2-40B4-BE49-F238E27FC236}">
                <a16:creationId xmlns:a16="http://schemas.microsoft.com/office/drawing/2014/main" id="{D613CFE8-2424-42C2-82DC-AE20FE06FFA2}"/>
              </a:ext>
            </a:extLst>
          </p:cNvPr>
          <p:cNvGraphicFramePr>
            <a:graphicFrameLocks noGrp="1"/>
          </p:cNvGraphicFramePr>
          <p:nvPr>
            <p:ph idx="1"/>
            <p:extLst>
              <p:ext uri="{D42A27DB-BD31-4B8C-83A1-F6EECF244321}">
                <p14:modId xmlns:p14="http://schemas.microsoft.com/office/powerpoint/2010/main" val="3026640813"/>
              </p:ext>
            </p:extLst>
          </p:nvPr>
        </p:nvGraphicFramePr>
        <p:xfrm>
          <a:off x="3800319" y="1204222"/>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401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992A0-8501-4258-90C3-C5B8AFA4CC5C}"/>
              </a:ext>
            </a:extLst>
          </p:cNvPr>
          <p:cNvSpPr>
            <a:spLocks noGrp="1"/>
          </p:cNvSpPr>
          <p:nvPr>
            <p:ph type="title"/>
          </p:nvPr>
        </p:nvSpPr>
        <p:spPr/>
        <p:txBody>
          <a:bodyPr anchor="ctr"/>
          <a:lstStyle/>
          <a:p>
            <a:r>
              <a:rPr lang="es-EC" sz="3200" b="1" dirty="0"/>
              <a:t>TÉCNICAS</a:t>
            </a:r>
            <a:endParaRPr lang="es-EC" b="1" dirty="0"/>
          </a:p>
        </p:txBody>
      </p:sp>
      <p:sp>
        <p:nvSpPr>
          <p:cNvPr id="3" name="Marcador de contenido 2">
            <a:extLst>
              <a:ext uri="{FF2B5EF4-FFF2-40B4-BE49-F238E27FC236}">
                <a16:creationId xmlns:a16="http://schemas.microsoft.com/office/drawing/2014/main" id="{97FAA4D5-E89D-4FEF-9C3C-A58FADCA8131}"/>
              </a:ext>
            </a:extLst>
          </p:cNvPr>
          <p:cNvSpPr>
            <a:spLocks noGrp="1"/>
          </p:cNvSpPr>
          <p:nvPr>
            <p:ph sz="half" idx="1"/>
          </p:nvPr>
        </p:nvSpPr>
        <p:spPr>
          <a:xfrm>
            <a:off x="581193" y="1828801"/>
            <a:ext cx="5422390" cy="3781886"/>
          </a:xfrm>
        </p:spPr>
        <p:txBody>
          <a:bodyPr>
            <a:normAutofit/>
          </a:bodyPr>
          <a:lstStyle/>
          <a:p>
            <a:pPr marL="0" indent="0">
              <a:buNone/>
            </a:pPr>
            <a:r>
              <a:rPr lang="es-EC" sz="2400" b="1" i="1" dirty="0">
                <a:solidFill>
                  <a:srgbClr val="0070C0"/>
                </a:solidFill>
              </a:rPr>
              <a:t>Refutación:</a:t>
            </a:r>
            <a:endParaRPr lang="es-EC" sz="2400" b="1" dirty="0">
              <a:solidFill>
                <a:srgbClr val="0070C0"/>
              </a:solidFill>
            </a:endParaRPr>
          </a:p>
          <a:p>
            <a:r>
              <a:rPr lang="es-EC" sz="1600" dirty="0"/>
              <a:t>Respuesta concreta y precisa, citando algún dato o argumento contundente. </a:t>
            </a:r>
          </a:p>
          <a:p>
            <a:pPr marL="0" indent="0">
              <a:buNone/>
            </a:pPr>
            <a:r>
              <a:rPr lang="es-EC" sz="1600" dirty="0"/>
              <a:t>Ejemplo:</a:t>
            </a:r>
          </a:p>
          <a:p>
            <a:pPr marL="0" indent="0">
              <a:buNone/>
            </a:pPr>
            <a:r>
              <a:rPr lang="es-EC" sz="1600" dirty="0"/>
              <a:t>¡Lo que me cobran es una barbaridad! No voy a pagar los intereses. No estoy de acuerdo con los valores. </a:t>
            </a:r>
            <a:r>
              <a:rPr lang="es-EC" sz="1600" b="1" dirty="0"/>
              <a:t>–sr/a, su saldo es del </a:t>
            </a:r>
            <a:r>
              <a:rPr lang="es-EC" sz="1600" b="1" dirty="0" smtClean="0"/>
              <a:t>2022 </a:t>
            </a:r>
            <a:r>
              <a:rPr lang="es-EC" sz="1600" b="1" dirty="0"/>
              <a:t>a la fecha es natural el incremento de los intereses, hablemos para encontrar un punto en común y que usted pueda regularizar su deuda en esta semana en un plan a su medida por única vez.</a:t>
            </a:r>
          </a:p>
          <a:p>
            <a:endParaRPr lang="es-EC" dirty="0"/>
          </a:p>
        </p:txBody>
      </p:sp>
      <p:sp>
        <p:nvSpPr>
          <p:cNvPr id="4" name="Marcador de contenido 3">
            <a:extLst>
              <a:ext uri="{FF2B5EF4-FFF2-40B4-BE49-F238E27FC236}">
                <a16:creationId xmlns:a16="http://schemas.microsoft.com/office/drawing/2014/main" id="{A75CE3D4-A17E-4B36-ABA9-003B5F762B03}"/>
              </a:ext>
            </a:extLst>
          </p:cNvPr>
          <p:cNvSpPr>
            <a:spLocks noGrp="1"/>
          </p:cNvSpPr>
          <p:nvPr>
            <p:ph sz="half" idx="2"/>
          </p:nvPr>
        </p:nvSpPr>
        <p:spPr>
          <a:xfrm>
            <a:off x="6188417" y="1997476"/>
            <a:ext cx="5422392" cy="3409026"/>
          </a:xfrm>
        </p:spPr>
        <p:txBody>
          <a:bodyPr>
            <a:normAutofit/>
          </a:bodyPr>
          <a:lstStyle/>
          <a:p>
            <a:pPr marL="0" indent="0">
              <a:buNone/>
            </a:pPr>
            <a:r>
              <a:rPr lang="es-EC" sz="2400" b="1" i="1" dirty="0">
                <a:solidFill>
                  <a:srgbClr val="0070C0"/>
                </a:solidFill>
              </a:rPr>
              <a:t>Demostración:</a:t>
            </a:r>
            <a:endParaRPr lang="es-EC" sz="2400" b="1" dirty="0">
              <a:solidFill>
                <a:srgbClr val="0070C0"/>
              </a:solidFill>
            </a:endParaRPr>
          </a:p>
          <a:p>
            <a:r>
              <a:rPr lang="es-EC" sz="1600" dirty="0"/>
              <a:t>Demuestras que la objeción no es relevante.</a:t>
            </a:r>
          </a:p>
          <a:p>
            <a:pPr marL="0" indent="0">
              <a:buNone/>
            </a:pPr>
            <a:r>
              <a:rPr lang="es-EC" sz="1600" dirty="0"/>
              <a:t>Ejemplo:</a:t>
            </a:r>
          </a:p>
          <a:p>
            <a:r>
              <a:rPr lang="es-EC" sz="1600" i="1" dirty="0"/>
              <a:t>Yo no debo nada, esto lo pague hace tiempo. Ahora no tengo los recibo, además tengo otras deudas. -</a:t>
            </a:r>
            <a:r>
              <a:rPr lang="es-EC" sz="1600" b="1" dirty="0"/>
              <a:t>señor le hemos informado con tiempo. Usted aún no tiene los recibos. ¿Cómo podemos nosotros comprobar que usted abono?, es preferible que empiece solucionando deudas pequeñas</a:t>
            </a:r>
            <a:endParaRPr lang="es-EC" sz="1600" dirty="0"/>
          </a:p>
          <a:p>
            <a:endParaRPr lang="es-EC" dirty="0"/>
          </a:p>
        </p:txBody>
      </p:sp>
      <p:pic>
        <p:nvPicPr>
          <p:cNvPr id="2050" name="Picture 2" descr="Qué es Refutación? » Su Definición y Significado [2021]">
            <a:extLst>
              <a:ext uri="{FF2B5EF4-FFF2-40B4-BE49-F238E27FC236}">
                <a16:creationId xmlns:a16="http://schemas.microsoft.com/office/drawing/2014/main" id="{11BEC564-0930-4489-9FB1-F76D5EE8B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50" y="5267208"/>
            <a:ext cx="341947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écnicas de Cobro en Cartera Comercial">
            <a:extLst>
              <a:ext uri="{FF2B5EF4-FFF2-40B4-BE49-F238E27FC236}">
                <a16:creationId xmlns:a16="http://schemas.microsoft.com/office/drawing/2014/main" id="{499D15FA-3AFD-41EA-9706-96805298F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138" y="5086233"/>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28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992A0-8501-4258-90C3-C5B8AFA4CC5C}"/>
              </a:ext>
            </a:extLst>
          </p:cNvPr>
          <p:cNvSpPr>
            <a:spLocks noGrp="1"/>
          </p:cNvSpPr>
          <p:nvPr>
            <p:ph type="title"/>
          </p:nvPr>
        </p:nvSpPr>
        <p:spPr/>
        <p:txBody>
          <a:bodyPr anchor="ctr"/>
          <a:lstStyle/>
          <a:p>
            <a:r>
              <a:rPr lang="es-EC" sz="3200" b="1" dirty="0"/>
              <a:t>TÉCNICAS</a:t>
            </a:r>
            <a:endParaRPr lang="es-EC" b="1" dirty="0"/>
          </a:p>
        </p:txBody>
      </p:sp>
      <p:sp>
        <p:nvSpPr>
          <p:cNvPr id="3" name="Marcador de contenido 2">
            <a:extLst>
              <a:ext uri="{FF2B5EF4-FFF2-40B4-BE49-F238E27FC236}">
                <a16:creationId xmlns:a16="http://schemas.microsoft.com/office/drawing/2014/main" id="{97FAA4D5-E89D-4FEF-9C3C-A58FADCA8131}"/>
              </a:ext>
            </a:extLst>
          </p:cNvPr>
          <p:cNvSpPr>
            <a:spLocks noGrp="1"/>
          </p:cNvSpPr>
          <p:nvPr>
            <p:ph sz="half" idx="1"/>
          </p:nvPr>
        </p:nvSpPr>
        <p:spPr>
          <a:xfrm>
            <a:off x="581193" y="2095130"/>
            <a:ext cx="5422390" cy="3648721"/>
          </a:xfrm>
        </p:spPr>
        <p:txBody>
          <a:bodyPr>
            <a:normAutofit/>
          </a:bodyPr>
          <a:lstStyle/>
          <a:p>
            <a:pPr marL="0" indent="0">
              <a:buNone/>
            </a:pPr>
            <a:r>
              <a:rPr lang="es-EC" sz="2400" b="1" i="1" dirty="0">
                <a:solidFill>
                  <a:srgbClr val="0070C0"/>
                </a:solidFill>
              </a:rPr>
              <a:t>Prueba:</a:t>
            </a:r>
            <a:endParaRPr lang="es-EC" sz="2400" b="1" dirty="0">
              <a:solidFill>
                <a:srgbClr val="0070C0"/>
              </a:solidFill>
            </a:endParaRPr>
          </a:p>
          <a:p>
            <a:r>
              <a:rPr lang="es-EC" sz="1600" dirty="0"/>
              <a:t>Si el cliente sigue sin estar convencido sobre el </a:t>
            </a:r>
            <a:r>
              <a:rPr lang="es-EC" sz="1600" dirty="0" smtClean="0"/>
              <a:t>pagar</a:t>
            </a:r>
            <a:r>
              <a:rPr lang="es-EC" sz="1600" dirty="0" smtClean="0"/>
              <a:t> </a:t>
            </a:r>
            <a:r>
              <a:rPr lang="es-EC" sz="1600" dirty="0"/>
              <a:t>la deuda, puedes superar el bloqueo ofreciéndole un pago parcial o mínimo. La idea es que el cliente formalice en la brevedad. </a:t>
            </a:r>
          </a:p>
          <a:p>
            <a:pPr marL="0" indent="0">
              <a:buNone/>
            </a:pPr>
            <a:r>
              <a:rPr lang="es-EC" sz="1600" dirty="0"/>
              <a:t>Ejemplo:</a:t>
            </a:r>
          </a:p>
          <a:p>
            <a:pPr marL="0" indent="0">
              <a:buNone/>
            </a:pPr>
            <a:r>
              <a:rPr lang="es-EC" sz="1600" dirty="0"/>
              <a:t>Estoy sin trabajo; soy independiente y no estoy trabajando </a:t>
            </a:r>
            <a:r>
              <a:rPr lang="es-EC" sz="1600" b="1" dirty="0"/>
              <a:t>–Pase por una situación similar, entiendo lo que usted me dice. Ahora si fuera usted. Aprovecharía este pago parcial para optar por algún tipo de refinanciamiento en su crédito</a:t>
            </a:r>
          </a:p>
          <a:p>
            <a:pPr marL="0" indent="0">
              <a:buNone/>
            </a:pPr>
            <a:endParaRPr lang="es-EC" dirty="0"/>
          </a:p>
        </p:txBody>
      </p:sp>
      <p:sp>
        <p:nvSpPr>
          <p:cNvPr id="4" name="Marcador de contenido 3">
            <a:extLst>
              <a:ext uri="{FF2B5EF4-FFF2-40B4-BE49-F238E27FC236}">
                <a16:creationId xmlns:a16="http://schemas.microsoft.com/office/drawing/2014/main" id="{A75CE3D4-A17E-4B36-ABA9-003B5F762B03}"/>
              </a:ext>
            </a:extLst>
          </p:cNvPr>
          <p:cNvSpPr>
            <a:spLocks noGrp="1"/>
          </p:cNvSpPr>
          <p:nvPr>
            <p:ph sz="half" idx="2"/>
          </p:nvPr>
        </p:nvSpPr>
        <p:spPr>
          <a:xfrm>
            <a:off x="6188417" y="1908699"/>
            <a:ext cx="5422392" cy="3497803"/>
          </a:xfrm>
        </p:spPr>
        <p:txBody>
          <a:bodyPr>
            <a:normAutofit/>
          </a:bodyPr>
          <a:lstStyle/>
          <a:p>
            <a:pPr marL="0" indent="0">
              <a:buNone/>
            </a:pPr>
            <a:r>
              <a:rPr lang="es-EC" sz="2400" b="1" i="1" dirty="0">
                <a:solidFill>
                  <a:srgbClr val="0070C0"/>
                </a:solidFill>
              </a:rPr>
              <a:t>Aislamiento:</a:t>
            </a:r>
            <a:endParaRPr lang="es-EC" sz="2400" b="1" dirty="0">
              <a:solidFill>
                <a:srgbClr val="0070C0"/>
              </a:solidFill>
            </a:endParaRPr>
          </a:p>
          <a:p>
            <a:r>
              <a:rPr lang="es-EC" sz="1600" dirty="0"/>
              <a:t>Intenta separar la objeción del resto de la negociación para que puedas verificar si realmente es el único motivo por el cual el cliente no quiere abonar.</a:t>
            </a:r>
          </a:p>
          <a:p>
            <a:pPr marL="0" indent="0">
              <a:buNone/>
            </a:pPr>
            <a:r>
              <a:rPr lang="es-EC" sz="1600" dirty="0"/>
              <a:t>Ejemplo:</a:t>
            </a:r>
          </a:p>
          <a:p>
            <a:pPr lvl="0"/>
            <a:r>
              <a:rPr lang="es-EC" sz="1600" dirty="0"/>
              <a:t>Estamos a fin de mes. Tengo otros pagos más importantes. Me molesta que me reporten al buró ¿</a:t>
            </a:r>
            <a:r>
              <a:rPr lang="es-EC" sz="1600" b="1" dirty="0"/>
              <a:t>Comprendo lo que usted dice, pero hay otro motivo por el cual no puede abonar?</a:t>
            </a:r>
            <a:endParaRPr lang="es-EC" sz="1600" dirty="0"/>
          </a:p>
          <a:p>
            <a:endParaRPr lang="es-EC" dirty="0"/>
          </a:p>
        </p:txBody>
      </p:sp>
      <p:pic>
        <p:nvPicPr>
          <p:cNvPr id="3074" name="Picture 2" descr="Quiero vender online, ¿qué métodos de pago puedo ofrecer? » enricgomez.com">
            <a:extLst>
              <a:ext uri="{FF2B5EF4-FFF2-40B4-BE49-F238E27FC236}">
                <a16:creationId xmlns:a16="http://schemas.microsoft.com/office/drawing/2014/main" id="{114856AA-18C8-4B60-9366-D8906C20F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660" y="5255581"/>
            <a:ext cx="2779544" cy="13897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 Estrategias para Conseguir tus Primeros Clientes">
            <a:extLst>
              <a:ext uri="{FF2B5EF4-FFF2-40B4-BE49-F238E27FC236}">
                <a16:creationId xmlns:a16="http://schemas.microsoft.com/office/drawing/2014/main" id="{162CFCFD-81A1-465E-BD37-4197A9E6D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946" y="4728950"/>
            <a:ext cx="3268324" cy="202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891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992A0-8501-4258-90C3-C5B8AFA4CC5C}"/>
              </a:ext>
            </a:extLst>
          </p:cNvPr>
          <p:cNvSpPr>
            <a:spLocks noGrp="1"/>
          </p:cNvSpPr>
          <p:nvPr>
            <p:ph type="title"/>
          </p:nvPr>
        </p:nvSpPr>
        <p:spPr/>
        <p:txBody>
          <a:bodyPr anchor="ctr"/>
          <a:lstStyle/>
          <a:p>
            <a:r>
              <a:rPr lang="es-EC" sz="3200" b="1" dirty="0"/>
              <a:t>TÉCNICAS</a:t>
            </a:r>
            <a:endParaRPr lang="es-EC" b="1" dirty="0"/>
          </a:p>
        </p:txBody>
      </p:sp>
      <p:sp>
        <p:nvSpPr>
          <p:cNvPr id="3" name="Marcador de contenido 2">
            <a:extLst>
              <a:ext uri="{FF2B5EF4-FFF2-40B4-BE49-F238E27FC236}">
                <a16:creationId xmlns:a16="http://schemas.microsoft.com/office/drawing/2014/main" id="{97FAA4D5-E89D-4FEF-9C3C-A58FADCA8131}"/>
              </a:ext>
            </a:extLst>
          </p:cNvPr>
          <p:cNvSpPr>
            <a:spLocks noGrp="1"/>
          </p:cNvSpPr>
          <p:nvPr>
            <p:ph sz="half" idx="1"/>
          </p:nvPr>
        </p:nvSpPr>
        <p:spPr>
          <a:xfrm>
            <a:off x="581193" y="2112885"/>
            <a:ext cx="5422390" cy="3293618"/>
          </a:xfrm>
        </p:spPr>
        <p:txBody>
          <a:bodyPr>
            <a:normAutofit/>
          </a:bodyPr>
          <a:lstStyle/>
          <a:p>
            <a:pPr marL="0" indent="0">
              <a:buNone/>
            </a:pPr>
            <a:r>
              <a:rPr lang="es-EC" sz="2400" b="1" i="1" dirty="0">
                <a:solidFill>
                  <a:srgbClr val="0070C0"/>
                </a:solidFill>
              </a:rPr>
              <a:t>Interrogación:</a:t>
            </a:r>
            <a:endParaRPr lang="es-EC" sz="2400" b="1" dirty="0">
              <a:solidFill>
                <a:srgbClr val="0070C0"/>
              </a:solidFill>
            </a:endParaRPr>
          </a:p>
          <a:p>
            <a:r>
              <a:rPr lang="es-EC" sz="1600" dirty="0"/>
              <a:t>En este caso, realizas preguntas al cliente para obligarle a concretar y detallar su objeción, lo cual a menudo provoca que él mismo se dé cuenta de que sus </a:t>
            </a:r>
            <a:r>
              <a:rPr lang="es-EC" sz="1600" dirty="0" smtClean="0"/>
              <a:t>argumentos</a:t>
            </a:r>
            <a:r>
              <a:rPr lang="es-EC" sz="1600" dirty="0" smtClean="0"/>
              <a:t> </a:t>
            </a:r>
            <a:r>
              <a:rPr lang="es-EC" sz="1600" dirty="0"/>
              <a:t>no eran razonables. </a:t>
            </a:r>
          </a:p>
          <a:p>
            <a:pPr marL="0" indent="0">
              <a:buNone/>
            </a:pPr>
            <a:r>
              <a:rPr lang="es-EC" sz="1600" dirty="0"/>
              <a:t>Ejemplo:</a:t>
            </a:r>
          </a:p>
          <a:p>
            <a:pPr marL="0" indent="0">
              <a:buNone/>
            </a:pPr>
            <a:r>
              <a:rPr lang="es-EC" sz="1600" dirty="0"/>
              <a:t>Los cargos del crédito No corresponden</a:t>
            </a:r>
            <a:r>
              <a:rPr lang="es-EC" sz="1600" b="1" dirty="0"/>
              <a:t>. - entonces usted dice que ¿los cargos del crédito no corresponden? - Estando al tanto de esto. ¿</a:t>
            </a:r>
            <a:r>
              <a:rPr lang="es-EC" sz="1600" b="1" dirty="0" smtClean="0"/>
              <a:t>Llamó </a:t>
            </a:r>
            <a:r>
              <a:rPr lang="es-EC" sz="1600" b="1" dirty="0"/>
              <a:t>usted a atención al cliente?</a:t>
            </a:r>
            <a:endParaRPr lang="es-EC" sz="1600" dirty="0"/>
          </a:p>
          <a:p>
            <a:pPr marL="0" indent="0">
              <a:buNone/>
            </a:pPr>
            <a:endParaRPr lang="es-EC" dirty="0"/>
          </a:p>
        </p:txBody>
      </p:sp>
      <p:sp>
        <p:nvSpPr>
          <p:cNvPr id="4" name="Marcador de contenido 3">
            <a:extLst>
              <a:ext uri="{FF2B5EF4-FFF2-40B4-BE49-F238E27FC236}">
                <a16:creationId xmlns:a16="http://schemas.microsoft.com/office/drawing/2014/main" id="{A75CE3D4-A17E-4B36-ABA9-003B5F762B03}"/>
              </a:ext>
            </a:extLst>
          </p:cNvPr>
          <p:cNvSpPr>
            <a:spLocks noGrp="1"/>
          </p:cNvSpPr>
          <p:nvPr>
            <p:ph sz="half" idx="2"/>
          </p:nvPr>
        </p:nvSpPr>
        <p:spPr>
          <a:xfrm>
            <a:off x="6188417" y="1908700"/>
            <a:ext cx="5422392" cy="3231312"/>
          </a:xfrm>
        </p:spPr>
        <p:txBody>
          <a:bodyPr>
            <a:normAutofit/>
          </a:bodyPr>
          <a:lstStyle/>
          <a:p>
            <a:pPr marL="0" indent="0">
              <a:buNone/>
            </a:pPr>
            <a:r>
              <a:rPr lang="es-EC" sz="2400" b="1" i="1" dirty="0">
                <a:solidFill>
                  <a:srgbClr val="0070C0"/>
                </a:solidFill>
              </a:rPr>
              <a:t>Boomerang:</a:t>
            </a:r>
            <a:endParaRPr lang="es-EC" sz="2400" b="1" dirty="0">
              <a:solidFill>
                <a:srgbClr val="0070C0"/>
              </a:solidFill>
            </a:endParaRPr>
          </a:p>
          <a:p>
            <a:r>
              <a:rPr lang="es-EC" sz="1600" dirty="0"/>
              <a:t>Se trata de que des la vuelta a la objeción para convertirla en un argumento en el cual cliente abone su deuda. </a:t>
            </a:r>
          </a:p>
          <a:p>
            <a:pPr marL="0" indent="0">
              <a:buNone/>
            </a:pPr>
            <a:r>
              <a:rPr lang="es-EC" sz="1600" dirty="0"/>
              <a:t>Ejemplo:</a:t>
            </a:r>
          </a:p>
          <a:p>
            <a:pPr marL="0" indent="0">
              <a:buNone/>
            </a:pPr>
            <a:r>
              <a:rPr lang="es-EC" sz="1600" dirty="0"/>
              <a:t>¡No voy a ir a robar para pagarles a ustedes!!! </a:t>
            </a:r>
            <a:r>
              <a:rPr lang="es-EC" sz="1600" b="1" dirty="0"/>
              <a:t>–Jamás le pediría que cometa un ilícito. Comprendo y entiendo su situación. Podemos hacer un plan de cuotas para usted a su medida. </a:t>
            </a:r>
            <a:endParaRPr lang="es-EC" sz="1600" dirty="0"/>
          </a:p>
          <a:p>
            <a:endParaRPr lang="es-EC" dirty="0"/>
          </a:p>
        </p:txBody>
      </p:sp>
      <p:pic>
        <p:nvPicPr>
          <p:cNvPr id="4098" name="Picture 2" descr="Tranquilizar al cliente antes del juicio, un deber del abogado - LegalToday">
            <a:extLst>
              <a:ext uri="{FF2B5EF4-FFF2-40B4-BE49-F238E27FC236}">
                <a16:creationId xmlns:a16="http://schemas.microsoft.com/office/drawing/2014/main" id="{C2B28AAB-C11D-46FA-AA98-BE3662C39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282" y="4943410"/>
            <a:ext cx="2422554" cy="17159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 ¿Cómo ser un buen gestor de cobranza? 5 pasos para lograrlo">
            <a:extLst>
              <a:ext uri="{FF2B5EF4-FFF2-40B4-BE49-F238E27FC236}">
                <a16:creationId xmlns:a16="http://schemas.microsoft.com/office/drawing/2014/main" id="{6740D3DF-E02C-4C62-A5C7-71CF67D1F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305" y="479463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161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992A0-8501-4258-90C3-C5B8AFA4CC5C}"/>
              </a:ext>
            </a:extLst>
          </p:cNvPr>
          <p:cNvSpPr>
            <a:spLocks noGrp="1"/>
          </p:cNvSpPr>
          <p:nvPr>
            <p:ph type="title"/>
          </p:nvPr>
        </p:nvSpPr>
        <p:spPr/>
        <p:txBody>
          <a:bodyPr anchor="ctr"/>
          <a:lstStyle/>
          <a:p>
            <a:r>
              <a:rPr lang="es-EC" sz="3200" b="1" dirty="0"/>
              <a:t>TÉCNICAS</a:t>
            </a:r>
            <a:endParaRPr lang="es-EC" b="1" dirty="0"/>
          </a:p>
        </p:txBody>
      </p:sp>
      <p:sp>
        <p:nvSpPr>
          <p:cNvPr id="3" name="Marcador de contenido 2">
            <a:extLst>
              <a:ext uri="{FF2B5EF4-FFF2-40B4-BE49-F238E27FC236}">
                <a16:creationId xmlns:a16="http://schemas.microsoft.com/office/drawing/2014/main" id="{97FAA4D5-E89D-4FEF-9C3C-A58FADCA8131}"/>
              </a:ext>
            </a:extLst>
          </p:cNvPr>
          <p:cNvSpPr>
            <a:spLocks noGrp="1"/>
          </p:cNvSpPr>
          <p:nvPr>
            <p:ph sz="half" idx="1"/>
          </p:nvPr>
        </p:nvSpPr>
        <p:spPr>
          <a:xfrm>
            <a:off x="581193" y="1908700"/>
            <a:ext cx="5422390" cy="2849731"/>
          </a:xfrm>
        </p:spPr>
        <p:txBody>
          <a:bodyPr>
            <a:normAutofit lnSpcReduction="10000"/>
          </a:bodyPr>
          <a:lstStyle/>
          <a:p>
            <a:pPr marL="0" indent="0">
              <a:buNone/>
            </a:pPr>
            <a:r>
              <a:rPr lang="es-EC" sz="2600" b="1" i="1" dirty="0">
                <a:solidFill>
                  <a:srgbClr val="0070C0"/>
                </a:solidFill>
              </a:rPr>
              <a:t>Elipsis:</a:t>
            </a:r>
            <a:endParaRPr lang="es-EC" sz="2600" b="1" dirty="0">
              <a:solidFill>
                <a:srgbClr val="0070C0"/>
              </a:solidFill>
            </a:endParaRPr>
          </a:p>
          <a:p>
            <a:r>
              <a:rPr lang="es-EC" sz="1700" dirty="0"/>
              <a:t>Esta técnica es adecuada para las objeciones que no puedes rebatir o ante clientes enrocados. Consiste en darle la razón y a continuación añadir otro argumento que desvía la atención de la objeción. </a:t>
            </a:r>
          </a:p>
          <a:p>
            <a:pPr marL="0" indent="0">
              <a:buNone/>
            </a:pPr>
            <a:r>
              <a:rPr lang="es-EC" sz="1700" dirty="0"/>
              <a:t>Ejemplo: </a:t>
            </a:r>
          </a:p>
          <a:p>
            <a:pPr marL="0" indent="0">
              <a:buNone/>
            </a:pPr>
            <a:r>
              <a:rPr lang="es-EC" sz="1700" dirty="0"/>
              <a:t>“Le comprendo. Por cierto, ¿le llego el mensaje de texto que le mande recién con nuestros teléfonos?”</a:t>
            </a:r>
          </a:p>
          <a:p>
            <a:pPr marL="0" indent="0">
              <a:buNone/>
            </a:pPr>
            <a:endParaRPr lang="es-EC" dirty="0"/>
          </a:p>
        </p:txBody>
      </p:sp>
      <p:sp>
        <p:nvSpPr>
          <p:cNvPr id="4" name="Marcador de contenido 3">
            <a:extLst>
              <a:ext uri="{FF2B5EF4-FFF2-40B4-BE49-F238E27FC236}">
                <a16:creationId xmlns:a16="http://schemas.microsoft.com/office/drawing/2014/main" id="{A75CE3D4-A17E-4B36-ABA9-003B5F762B03}"/>
              </a:ext>
            </a:extLst>
          </p:cNvPr>
          <p:cNvSpPr>
            <a:spLocks noGrp="1"/>
          </p:cNvSpPr>
          <p:nvPr>
            <p:ph sz="half" idx="2"/>
          </p:nvPr>
        </p:nvSpPr>
        <p:spPr>
          <a:xfrm>
            <a:off x="6188417" y="1908699"/>
            <a:ext cx="5422392" cy="3923930"/>
          </a:xfrm>
        </p:spPr>
        <p:txBody>
          <a:bodyPr>
            <a:normAutofit lnSpcReduction="10000"/>
          </a:bodyPr>
          <a:lstStyle/>
          <a:p>
            <a:pPr marL="0" indent="0">
              <a:buNone/>
            </a:pPr>
            <a:r>
              <a:rPr lang="es-EC" sz="2600" b="1" i="1" dirty="0">
                <a:solidFill>
                  <a:srgbClr val="0070C0"/>
                </a:solidFill>
              </a:rPr>
              <a:t>Paráfrasis:</a:t>
            </a:r>
            <a:r>
              <a:rPr lang="es-EC" sz="2600" b="1" dirty="0">
                <a:solidFill>
                  <a:srgbClr val="0070C0"/>
                </a:solidFill>
              </a:rPr>
              <a:t> </a:t>
            </a:r>
          </a:p>
          <a:p>
            <a:r>
              <a:rPr lang="es-EC" sz="1700" dirty="0"/>
              <a:t>Repites la objeción del cliente con tus propias palabras, suavizándola de forma que parezca menos importante. Es una manera educada de hacerle ver que la duda que plantea es irrelevante. </a:t>
            </a:r>
          </a:p>
          <a:p>
            <a:pPr marL="0" indent="0">
              <a:buNone/>
            </a:pPr>
            <a:r>
              <a:rPr lang="es-EC" sz="1700" dirty="0"/>
              <a:t>Ejemplo</a:t>
            </a:r>
          </a:p>
          <a:p>
            <a:pPr marL="0" indent="0">
              <a:buNone/>
            </a:pPr>
            <a:r>
              <a:rPr lang="es-EC" sz="1700" dirty="0"/>
              <a:t>* Ya tengo 60 años no me importa nada. </a:t>
            </a:r>
            <a:r>
              <a:rPr lang="es-EC" sz="1700" b="1" dirty="0"/>
              <a:t>- </a:t>
            </a:r>
            <a:r>
              <a:rPr lang="es-EC" sz="1700" dirty="0"/>
              <a:t>No importa los años que usted tenga. No manche su buen nombre. Regularice la situación.</a:t>
            </a:r>
          </a:p>
          <a:p>
            <a:pPr marL="0" indent="0">
              <a:buNone/>
            </a:pPr>
            <a:r>
              <a:rPr lang="es-EC" sz="1700" dirty="0"/>
              <a:t>* Me redujeron la jornada; estoy suspendido sin sueldo; - Entiendo, el momento hay que afrontarlo y encontrar soluciones, que le parece un abono esta semana.</a:t>
            </a:r>
          </a:p>
          <a:p>
            <a:endParaRPr lang="es-EC" dirty="0"/>
          </a:p>
        </p:txBody>
      </p:sp>
      <p:pic>
        <p:nvPicPr>
          <p:cNvPr id="6146" name="Picture 2" descr="Atención al Cliente en tiempos del coronavirus | BeeDIGITAL (antes PA  DIGITAL)">
            <a:extLst>
              <a:ext uri="{FF2B5EF4-FFF2-40B4-BE49-F238E27FC236}">
                <a16:creationId xmlns:a16="http://schemas.microsoft.com/office/drawing/2014/main" id="{5B89159F-70FE-41AE-A349-24774B9E3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165" y="4587049"/>
            <a:ext cx="3001422" cy="1778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iguras Literarias">
            <a:extLst>
              <a:ext uri="{FF2B5EF4-FFF2-40B4-BE49-F238E27FC236}">
                <a16:creationId xmlns:a16="http://schemas.microsoft.com/office/drawing/2014/main" id="{390C5927-EAC7-41E4-A7F1-56A5313E80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53" r="14339"/>
          <a:stretch/>
        </p:blipFill>
        <p:spPr bwMode="auto">
          <a:xfrm>
            <a:off x="10511161" y="5263950"/>
            <a:ext cx="1457814" cy="15187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ack de 4 Cursos online de Experto en Atención al Cliente y Calidad en el  Servicio - Aprendum">
            <a:extLst>
              <a:ext uri="{FF2B5EF4-FFF2-40B4-BE49-F238E27FC236}">
                <a16:creationId xmlns:a16="http://schemas.microsoft.com/office/drawing/2014/main" id="{8BAE8E67-F632-4FF4-B4CD-2C5245D47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3449" y="5476169"/>
            <a:ext cx="1833297" cy="114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201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992A0-8501-4258-90C3-C5B8AFA4CC5C}"/>
              </a:ext>
            </a:extLst>
          </p:cNvPr>
          <p:cNvSpPr>
            <a:spLocks noGrp="1"/>
          </p:cNvSpPr>
          <p:nvPr>
            <p:ph type="title"/>
          </p:nvPr>
        </p:nvSpPr>
        <p:spPr/>
        <p:txBody>
          <a:bodyPr anchor="ctr"/>
          <a:lstStyle/>
          <a:p>
            <a:r>
              <a:rPr lang="es-EC" sz="3200" b="1" dirty="0"/>
              <a:t>TÉCNICAS</a:t>
            </a:r>
            <a:endParaRPr lang="es-EC" b="1" dirty="0"/>
          </a:p>
        </p:txBody>
      </p:sp>
      <p:sp>
        <p:nvSpPr>
          <p:cNvPr id="3" name="Marcador de contenido 2">
            <a:extLst>
              <a:ext uri="{FF2B5EF4-FFF2-40B4-BE49-F238E27FC236}">
                <a16:creationId xmlns:a16="http://schemas.microsoft.com/office/drawing/2014/main" id="{97FAA4D5-E89D-4FEF-9C3C-A58FADCA8131}"/>
              </a:ext>
            </a:extLst>
          </p:cNvPr>
          <p:cNvSpPr>
            <a:spLocks noGrp="1"/>
          </p:cNvSpPr>
          <p:nvPr>
            <p:ph sz="half" idx="1"/>
          </p:nvPr>
        </p:nvSpPr>
        <p:spPr>
          <a:xfrm>
            <a:off x="581193" y="1908701"/>
            <a:ext cx="5422390" cy="3000650"/>
          </a:xfrm>
        </p:spPr>
        <p:txBody>
          <a:bodyPr>
            <a:normAutofit/>
          </a:bodyPr>
          <a:lstStyle/>
          <a:p>
            <a:pPr marL="0" indent="0">
              <a:buNone/>
            </a:pPr>
            <a:r>
              <a:rPr lang="es-EC" sz="2400" b="1" i="1" dirty="0">
                <a:solidFill>
                  <a:srgbClr val="0070C0"/>
                </a:solidFill>
              </a:rPr>
              <a:t>Referente:</a:t>
            </a:r>
            <a:endParaRPr lang="es-EC" sz="2400" b="1" dirty="0">
              <a:solidFill>
                <a:srgbClr val="0070C0"/>
              </a:solidFill>
            </a:endParaRPr>
          </a:p>
          <a:p>
            <a:r>
              <a:rPr lang="es-EC" sz="1600" dirty="0"/>
              <a:t>Se trata de que rebatas la objeción del cliente citando un caso similar en el que el deudor finalmente actuó como querías y quedó satisfecho. Es muy útil para transmitir confianza. </a:t>
            </a:r>
          </a:p>
          <a:p>
            <a:pPr marL="0" indent="0">
              <a:buNone/>
            </a:pPr>
            <a:r>
              <a:rPr lang="es-EC" sz="1600" dirty="0"/>
              <a:t>Ejemplo: </a:t>
            </a:r>
          </a:p>
          <a:p>
            <a:pPr marL="0" indent="0">
              <a:buNone/>
            </a:pPr>
            <a:r>
              <a:rPr lang="es-EC" sz="1600" dirty="0"/>
              <a:t>“Ayer hable con cliente que decía lo mismo que usted.  Pudo abonarlo en tres cuotas sin interés y luego salió de la deuda a los 20 días.”</a:t>
            </a:r>
          </a:p>
        </p:txBody>
      </p:sp>
      <p:sp>
        <p:nvSpPr>
          <p:cNvPr id="4" name="Marcador de contenido 3">
            <a:extLst>
              <a:ext uri="{FF2B5EF4-FFF2-40B4-BE49-F238E27FC236}">
                <a16:creationId xmlns:a16="http://schemas.microsoft.com/office/drawing/2014/main" id="{A75CE3D4-A17E-4B36-ABA9-003B5F762B03}"/>
              </a:ext>
            </a:extLst>
          </p:cNvPr>
          <p:cNvSpPr>
            <a:spLocks noGrp="1"/>
          </p:cNvSpPr>
          <p:nvPr>
            <p:ph sz="half" idx="2"/>
          </p:nvPr>
        </p:nvSpPr>
        <p:spPr>
          <a:xfrm>
            <a:off x="6188417" y="1837678"/>
            <a:ext cx="5422392" cy="3302334"/>
          </a:xfrm>
        </p:spPr>
        <p:txBody>
          <a:bodyPr>
            <a:normAutofit/>
          </a:bodyPr>
          <a:lstStyle/>
          <a:p>
            <a:pPr marL="0" indent="0">
              <a:buNone/>
            </a:pPr>
            <a:r>
              <a:rPr lang="es-EC" sz="2400" b="1" i="1" dirty="0">
                <a:solidFill>
                  <a:srgbClr val="0070C0"/>
                </a:solidFill>
              </a:rPr>
              <a:t>Compensación:</a:t>
            </a:r>
          </a:p>
          <a:p>
            <a:r>
              <a:rPr lang="es-EC" sz="1600" dirty="0"/>
              <a:t>Equilibrar el aspecto negativo que señala la objeción con otro elemento positivo que la supera. Es una técnica apta para objeciones difíciles de rebatir, pero que no resultan insalvables. </a:t>
            </a:r>
          </a:p>
          <a:p>
            <a:pPr marL="0" indent="0">
              <a:buNone/>
            </a:pPr>
            <a:r>
              <a:rPr lang="es-EC" sz="1600" dirty="0"/>
              <a:t>Ejemplo:</a:t>
            </a:r>
          </a:p>
          <a:p>
            <a:pPr marL="0" indent="0">
              <a:buNone/>
            </a:pPr>
            <a:r>
              <a:rPr lang="es-EC" sz="1600" dirty="0"/>
              <a:t> “Es cierto que el interés es alto, pero piense que la deuda es del 2014.”</a:t>
            </a:r>
          </a:p>
          <a:p>
            <a:endParaRPr lang="es-EC" dirty="0"/>
          </a:p>
        </p:txBody>
      </p:sp>
      <p:pic>
        <p:nvPicPr>
          <p:cNvPr id="5122" name="Picture 2" descr="REFERENCIAS - NORMAS_APA18">
            <a:extLst>
              <a:ext uri="{FF2B5EF4-FFF2-40B4-BE49-F238E27FC236}">
                <a16:creationId xmlns:a16="http://schemas.microsoft.com/office/drawing/2014/main" id="{8FEF0372-8516-48A5-9B51-188F39674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920" y="4909351"/>
            <a:ext cx="1705174" cy="16676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 REFERENCIA - COMUNICACIÓN by mabel lopez moscoso">
            <a:extLst>
              <a:ext uri="{FF2B5EF4-FFF2-40B4-BE49-F238E27FC236}">
                <a16:creationId xmlns:a16="http://schemas.microsoft.com/office/drawing/2014/main" id="{314448FC-183A-4BCE-90E6-6330697AC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94" y="4909351"/>
            <a:ext cx="2847975" cy="166761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5 pasos: Convierte una experiencia negativa en positiva – Brandchats">
            <a:extLst>
              <a:ext uri="{FF2B5EF4-FFF2-40B4-BE49-F238E27FC236}">
                <a16:creationId xmlns:a16="http://schemas.microsoft.com/office/drawing/2014/main" id="{07987F8F-40F9-40D5-9F4E-3DE24BEAB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103" y="4551461"/>
            <a:ext cx="3043792" cy="202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793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992A0-8501-4258-90C3-C5B8AFA4CC5C}"/>
              </a:ext>
            </a:extLst>
          </p:cNvPr>
          <p:cNvSpPr>
            <a:spLocks noGrp="1"/>
          </p:cNvSpPr>
          <p:nvPr>
            <p:ph type="title"/>
          </p:nvPr>
        </p:nvSpPr>
        <p:spPr/>
        <p:txBody>
          <a:bodyPr anchor="ctr"/>
          <a:lstStyle/>
          <a:p>
            <a:r>
              <a:rPr lang="es-EC" sz="3200" b="1" dirty="0"/>
              <a:t>TÉCNICAS</a:t>
            </a:r>
            <a:endParaRPr lang="es-EC" b="1" dirty="0"/>
          </a:p>
        </p:txBody>
      </p:sp>
      <p:sp>
        <p:nvSpPr>
          <p:cNvPr id="3" name="Marcador de contenido 2">
            <a:extLst>
              <a:ext uri="{FF2B5EF4-FFF2-40B4-BE49-F238E27FC236}">
                <a16:creationId xmlns:a16="http://schemas.microsoft.com/office/drawing/2014/main" id="{97FAA4D5-E89D-4FEF-9C3C-A58FADCA8131}"/>
              </a:ext>
            </a:extLst>
          </p:cNvPr>
          <p:cNvSpPr>
            <a:spLocks noGrp="1"/>
          </p:cNvSpPr>
          <p:nvPr>
            <p:ph sz="half" idx="1"/>
          </p:nvPr>
        </p:nvSpPr>
        <p:spPr>
          <a:xfrm>
            <a:off x="581193" y="1908701"/>
            <a:ext cx="5422390" cy="2734320"/>
          </a:xfrm>
        </p:spPr>
        <p:txBody>
          <a:bodyPr>
            <a:normAutofit/>
          </a:bodyPr>
          <a:lstStyle/>
          <a:p>
            <a:pPr marL="0" indent="0">
              <a:buNone/>
            </a:pPr>
            <a:r>
              <a:rPr lang="es-EC" sz="2400" b="1" i="1" dirty="0">
                <a:solidFill>
                  <a:srgbClr val="0070C0"/>
                </a:solidFill>
              </a:rPr>
              <a:t>Identificación:</a:t>
            </a:r>
            <a:endParaRPr lang="es-EC" sz="2400" b="1" dirty="0">
              <a:solidFill>
                <a:srgbClr val="0070C0"/>
              </a:solidFill>
            </a:endParaRPr>
          </a:p>
          <a:p>
            <a:r>
              <a:rPr lang="es-EC" sz="1600" dirty="0"/>
              <a:t>La idea es superar la desconfianza del cliente mostrándole que te identificas con él, lo cual hará que levante sus objeciones.</a:t>
            </a:r>
          </a:p>
          <a:p>
            <a:pPr marL="0" indent="0">
              <a:buNone/>
            </a:pPr>
            <a:r>
              <a:rPr lang="es-EC" sz="1600" dirty="0"/>
              <a:t>Ejemplo: No se receptan abonos en </a:t>
            </a:r>
            <a:r>
              <a:rPr lang="es-EC" sz="1600" dirty="0" smtClean="0"/>
              <a:t>la Cooperativa</a:t>
            </a:r>
            <a:endParaRPr lang="es-EC" sz="1600" dirty="0"/>
          </a:p>
          <a:p>
            <a:pPr marL="0" indent="0">
              <a:buNone/>
            </a:pPr>
            <a:r>
              <a:rPr lang="es-EC" sz="1600" dirty="0"/>
              <a:t>“Me podría indicar en que </a:t>
            </a:r>
            <a:r>
              <a:rPr lang="es-EC" sz="1600" dirty="0" smtClean="0"/>
              <a:t>Banco o Cooperativa. </a:t>
            </a:r>
            <a:r>
              <a:rPr lang="es-EC" sz="1600" dirty="0"/>
              <a:t>Si yo fuera usted, realizaría el pago por transferencia, si gusta podemos validar efectivamente el saldo está pendiente.” (…)</a:t>
            </a:r>
          </a:p>
        </p:txBody>
      </p:sp>
      <p:sp>
        <p:nvSpPr>
          <p:cNvPr id="4" name="Marcador de contenido 3">
            <a:extLst>
              <a:ext uri="{FF2B5EF4-FFF2-40B4-BE49-F238E27FC236}">
                <a16:creationId xmlns:a16="http://schemas.microsoft.com/office/drawing/2014/main" id="{A75CE3D4-A17E-4B36-ABA9-003B5F762B03}"/>
              </a:ext>
            </a:extLst>
          </p:cNvPr>
          <p:cNvSpPr>
            <a:spLocks noGrp="1"/>
          </p:cNvSpPr>
          <p:nvPr>
            <p:ph sz="half" idx="2"/>
          </p:nvPr>
        </p:nvSpPr>
        <p:spPr>
          <a:xfrm>
            <a:off x="6188417" y="1837678"/>
            <a:ext cx="5422392" cy="3071673"/>
          </a:xfrm>
        </p:spPr>
        <p:txBody>
          <a:bodyPr>
            <a:normAutofit/>
          </a:bodyPr>
          <a:lstStyle/>
          <a:p>
            <a:pPr marL="0" indent="0">
              <a:buNone/>
            </a:pPr>
            <a:r>
              <a:rPr lang="es-EC" sz="2400" b="1" i="1" dirty="0">
                <a:solidFill>
                  <a:srgbClr val="0070C0"/>
                </a:solidFill>
              </a:rPr>
              <a:t>Compromiso:</a:t>
            </a:r>
            <a:endParaRPr lang="es-EC" sz="2400" b="1" dirty="0">
              <a:solidFill>
                <a:srgbClr val="0070C0"/>
              </a:solidFill>
            </a:endParaRPr>
          </a:p>
          <a:p>
            <a:r>
              <a:rPr lang="es-EC" sz="1600" dirty="0"/>
              <a:t>En este caso, se trata de que utilices tu capital de confianza con el cliente para disminuir su reticencia mediante una garantía personal (que puedas cumplir). </a:t>
            </a:r>
          </a:p>
          <a:p>
            <a:pPr marL="0" indent="0">
              <a:buNone/>
            </a:pPr>
            <a:r>
              <a:rPr lang="es-EC" sz="1600" dirty="0"/>
              <a:t>Ejemplo:</a:t>
            </a:r>
          </a:p>
          <a:p>
            <a:pPr marL="0" indent="0">
              <a:buNone/>
            </a:pPr>
            <a:r>
              <a:rPr lang="es-EC" sz="1600" dirty="0"/>
              <a:t> “Le doy mi palabra de que, si usted abona a tiempo, yo mismo haré el pedido para que mantenga su cupo.”</a:t>
            </a:r>
          </a:p>
          <a:p>
            <a:endParaRPr lang="es-EC" dirty="0"/>
          </a:p>
        </p:txBody>
      </p:sp>
      <p:pic>
        <p:nvPicPr>
          <p:cNvPr id="7170" name="Picture 2" descr="6 técnicas para demostrar confianza en ti mismo durante una entrevista por  Andrés editor de Gananci. – Observatorio de Empleo">
            <a:extLst>
              <a:ext uri="{FF2B5EF4-FFF2-40B4-BE49-F238E27FC236}">
                <a16:creationId xmlns:a16="http://schemas.microsoft.com/office/drawing/2014/main" id="{7E68FB40-2F1B-4500-B81D-C05E8DDAF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700" y="471473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mpromiso con el Cliente: ¿Qué Estrategias Implementar en tu Empresa? —  Debmedia - Blog">
            <a:extLst>
              <a:ext uri="{FF2B5EF4-FFF2-40B4-BE49-F238E27FC236}">
                <a16:creationId xmlns:a16="http://schemas.microsoft.com/office/drawing/2014/main" id="{B10BA33F-A791-4FA7-B07C-BED66F850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4381" y="4482635"/>
            <a:ext cx="3471168" cy="197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719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992A0-8501-4258-90C3-C5B8AFA4CC5C}"/>
              </a:ext>
            </a:extLst>
          </p:cNvPr>
          <p:cNvSpPr>
            <a:spLocks noGrp="1"/>
          </p:cNvSpPr>
          <p:nvPr>
            <p:ph type="title"/>
          </p:nvPr>
        </p:nvSpPr>
        <p:spPr/>
        <p:txBody>
          <a:bodyPr anchor="ctr"/>
          <a:lstStyle/>
          <a:p>
            <a:r>
              <a:rPr lang="es-EC" sz="3200" b="1" dirty="0"/>
              <a:t>TÉCNICAS</a:t>
            </a:r>
            <a:endParaRPr lang="es-EC" b="1" dirty="0"/>
          </a:p>
        </p:txBody>
      </p:sp>
      <p:sp>
        <p:nvSpPr>
          <p:cNvPr id="4" name="Marcador de contenido 3">
            <a:extLst>
              <a:ext uri="{FF2B5EF4-FFF2-40B4-BE49-F238E27FC236}">
                <a16:creationId xmlns:a16="http://schemas.microsoft.com/office/drawing/2014/main" id="{A75CE3D4-A17E-4B36-ABA9-003B5F762B03}"/>
              </a:ext>
            </a:extLst>
          </p:cNvPr>
          <p:cNvSpPr>
            <a:spLocks noGrp="1"/>
          </p:cNvSpPr>
          <p:nvPr>
            <p:ph sz="half" idx="2"/>
          </p:nvPr>
        </p:nvSpPr>
        <p:spPr>
          <a:xfrm>
            <a:off x="745724" y="1837678"/>
            <a:ext cx="10865085" cy="3071673"/>
          </a:xfrm>
        </p:spPr>
        <p:txBody>
          <a:bodyPr>
            <a:normAutofit/>
          </a:bodyPr>
          <a:lstStyle/>
          <a:p>
            <a:pPr marL="0" indent="0">
              <a:buNone/>
            </a:pPr>
            <a:r>
              <a:rPr lang="es-EC" sz="2400" b="1" i="1" dirty="0">
                <a:solidFill>
                  <a:srgbClr val="0070C0"/>
                </a:solidFill>
              </a:rPr>
              <a:t>Apremio:</a:t>
            </a:r>
            <a:endParaRPr lang="es-EC" sz="2400" b="1" dirty="0">
              <a:solidFill>
                <a:srgbClr val="0070C0"/>
              </a:solidFill>
            </a:endParaRPr>
          </a:p>
          <a:p>
            <a:r>
              <a:rPr lang="es-EC" sz="1600" dirty="0"/>
              <a:t>Cuando el cliente parece interesado, pero sigue planteando objeciones poco relevantes que impiden el cierre, una buena forma de hacer que se decida es informarle de que la propuesta de arreglo sólo será válida hasta una determinada fecha.</a:t>
            </a:r>
          </a:p>
          <a:p>
            <a:pPr marL="114299" indent="0">
              <a:buNone/>
            </a:pPr>
            <a:r>
              <a:rPr lang="es-EC" sz="1600" dirty="0"/>
              <a:t>Ejemplo:</a:t>
            </a:r>
          </a:p>
          <a:p>
            <a:pPr lvl="0"/>
            <a:r>
              <a:rPr lang="es-EC" sz="1600" dirty="0"/>
              <a:t>¡Lo que me cobran es una barbaridad! No voy a pagar los intereses. –sr/a, su saldo es del </a:t>
            </a:r>
            <a:r>
              <a:rPr lang="es-EC" sz="1600" dirty="0" smtClean="0"/>
              <a:t>2022 </a:t>
            </a:r>
            <a:r>
              <a:rPr lang="es-EC" sz="1600" dirty="0"/>
              <a:t>a la fecha es natural el incremento de los intereses, </a:t>
            </a:r>
            <a:r>
              <a:rPr lang="es-EC" sz="1600" dirty="0" smtClean="0"/>
              <a:t>que le parece si usted cancela hoy y podemos condonar intereses de mora</a:t>
            </a:r>
            <a:endParaRPr lang="es-EC" sz="1600" dirty="0"/>
          </a:p>
          <a:p>
            <a:endParaRPr lang="es-EC" dirty="0"/>
          </a:p>
        </p:txBody>
      </p:sp>
      <p:pic>
        <p:nvPicPr>
          <p:cNvPr id="8194" name="Picture 2" descr="ESTRATEGIAS: 5 tipos de clientes difíciles y cómo negociar con ellos -  Emprendedores News">
            <a:extLst>
              <a:ext uri="{FF2B5EF4-FFF2-40B4-BE49-F238E27FC236}">
                <a16:creationId xmlns:a16="http://schemas.microsoft.com/office/drawing/2014/main" id="{7EAC0967-FC6A-4B20-8F86-86C89CD5F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330" y="4568323"/>
            <a:ext cx="2946045" cy="196045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Se acogió a moratoria de impuestos? Lo que debe saber sobre un arreglo de  pago">
            <a:extLst>
              <a:ext uri="{FF2B5EF4-FFF2-40B4-BE49-F238E27FC236}">
                <a16:creationId xmlns:a16="http://schemas.microsoft.com/office/drawing/2014/main" id="{01E94E65-509A-4C10-8059-792F7573D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550" y="4670291"/>
            <a:ext cx="3277432" cy="170721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Definición de eficiencia - Qué es, Significado y Concepto">
            <a:extLst>
              <a:ext uri="{FF2B5EF4-FFF2-40B4-BE49-F238E27FC236}">
                <a16:creationId xmlns:a16="http://schemas.microsoft.com/office/drawing/2014/main" id="{C7AA304A-9310-408A-97E1-667AB02C6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4590449"/>
            <a:ext cx="245745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444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5737DE-644C-4EF6-A310-3D79C805DA27}"/>
              </a:ext>
            </a:extLst>
          </p:cNvPr>
          <p:cNvSpPr>
            <a:spLocks noGrp="1"/>
          </p:cNvSpPr>
          <p:nvPr>
            <p:ph type="title"/>
          </p:nvPr>
        </p:nvSpPr>
        <p:spPr>
          <a:xfrm>
            <a:off x="581192" y="4837199"/>
            <a:ext cx="11029615" cy="1497507"/>
          </a:xfrm>
        </p:spPr>
        <p:txBody>
          <a:bodyPr>
            <a:normAutofit/>
          </a:bodyPr>
          <a:lstStyle/>
          <a:p>
            <a:pPr algn="ctr"/>
            <a:r>
              <a:rPr lang="es-ES" altLang="es-EC" b="1" dirty="0">
                <a:solidFill>
                  <a:schemeClr val="accent3"/>
                </a:solidFill>
                <a:latin typeface="Arial" pitchFamily="34" charset="0"/>
                <a:cs typeface="Times New Roman" pitchFamily="18" charset="0"/>
              </a:rPr>
              <a:t>RAICES O CAUSAS PRINCIPALES PARA EL NO PAGO</a:t>
            </a:r>
            <a:endParaRPr lang="es-EC" dirty="0">
              <a:solidFill>
                <a:schemeClr val="accent3"/>
              </a:solidFill>
            </a:endParaRPr>
          </a:p>
        </p:txBody>
      </p:sp>
      <p:graphicFrame>
        <p:nvGraphicFramePr>
          <p:cNvPr id="7" name="Diagrama 6">
            <a:extLst>
              <a:ext uri="{FF2B5EF4-FFF2-40B4-BE49-F238E27FC236}">
                <a16:creationId xmlns:a16="http://schemas.microsoft.com/office/drawing/2014/main" id="{C1A7499A-4C66-4B0F-8BAC-FA3A134E482C}"/>
              </a:ext>
            </a:extLst>
          </p:cNvPr>
          <p:cNvGraphicFramePr/>
          <p:nvPr>
            <p:extLst/>
          </p:nvPr>
        </p:nvGraphicFramePr>
        <p:xfrm>
          <a:off x="1738089" y="647117"/>
          <a:ext cx="4957985" cy="4313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6FA0EF4B-BEBC-474F-AA80-DC861D3E2653}"/>
              </a:ext>
            </a:extLst>
          </p:cNvPr>
          <p:cNvSpPr txBox="1"/>
          <p:nvPr/>
        </p:nvSpPr>
        <p:spPr>
          <a:xfrm>
            <a:off x="7266193" y="692694"/>
            <a:ext cx="3042910" cy="646331"/>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black"/>
                </a:solidFill>
                <a:effectLst/>
                <a:uLnTx/>
                <a:uFillTx/>
                <a:latin typeface="Gill Sans MT" panose="020B0502020104020203"/>
                <a:ea typeface="+mn-ea"/>
                <a:cs typeface="+mn-cs"/>
              </a:rPr>
              <a:t>Pedir disculpas, indicar si ya puso la queja o reclamo, pedir información del porqué, proceso de reflexión</a:t>
            </a:r>
          </a:p>
        </p:txBody>
      </p:sp>
      <p:sp>
        <p:nvSpPr>
          <p:cNvPr id="9" name="CuadroTexto 8">
            <a:extLst>
              <a:ext uri="{FF2B5EF4-FFF2-40B4-BE49-F238E27FC236}">
                <a16:creationId xmlns:a16="http://schemas.microsoft.com/office/drawing/2014/main" id="{C56BE6B1-FB77-4243-9A79-CB36EA0E7E9D}"/>
              </a:ext>
            </a:extLst>
          </p:cNvPr>
          <p:cNvSpPr txBox="1"/>
          <p:nvPr/>
        </p:nvSpPr>
        <p:spPr>
          <a:xfrm>
            <a:off x="7266193" y="1571490"/>
            <a:ext cx="3042910" cy="646331"/>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black"/>
                </a:solidFill>
                <a:effectLst/>
                <a:uLnTx/>
                <a:uFillTx/>
                <a:latin typeface="Gill Sans MT" panose="020B0502020104020203"/>
                <a:ea typeface="+mn-ea"/>
                <a:cs typeface="+mn-cs"/>
              </a:rPr>
              <a:t>Argumentar con razonamiento;  hacia a más tiempo de postergación más intereses y más problemas. Aplicar las 3 de la cobranza</a:t>
            </a:r>
          </a:p>
        </p:txBody>
      </p:sp>
      <p:sp>
        <p:nvSpPr>
          <p:cNvPr id="10" name="CuadroTexto 9">
            <a:extLst>
              <a:ext uri="{FF2B5EF4-FFF2-40B4-BE49-F238E27FC236}">
                <a16:creationId xmlns:a16="http://schemas.microsoft.com/office/drawing/2014/main" id="{F7C5F98B-9B8C-4D5B-9140-E952205A6174}"/>
              </a:ext>
            </a:extLst>
          </p:cNvPr>
          <p:cNvSpPr txBox="1"/>
          <p:nvPr/>
        </p:nvSpPr>
        <p:spPr>
          <a:xfrm>
            <a:off x="7266192" y="2573236"/>
            <a:ext cx="3042911" cy="461665"/>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black"/>
                </a:solidFill>
                <a:effectLst/>
                <a:uLnTx/>
                <a:uFillTx/>
                <a:latin typeface="Gill Sans MT" panose="020B0502020104020203"/>
                <a:ea typeface="+mn-ea"/>
                <a:cs typeface="+mn-cs"/>
              </a:rPr>
              <a:t>Mucha H de SE dar soluciones, alternativas de pago, mayores oportunidades</a:t>
            </a:r>
          </a:p>
        </p:txBody>
      </p:sp>
      <p:sp>
        <p:nvSpPr>
          <p:cNvPr id="11" name="CuadroTexto 10">
            <a:extLst>
              <a:ext uri="{FF2B5EF4-FFF2-40B4-BE49-F238E27FC236}">
                <a16:creationId xmlns:a16="http://schemas.microsoft.com/office/drawing/2014/main" id="{6EE5CE73-1C5A-45A5-8A39-1337040D62F8}"/>
              </a:ext>
            </a:extLst>
          </p:cNvPr>
          <p:cNvSpPr txBox="1"/>
          <p:nvPr/>
        </p:nvSpPr>
        <p:spPr>
          <a:xfrm>
            <a:off x="7232812" y="3411244"/>
            <a:ext cx="3076292" cy="646331"/>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black"/>
                </a:solidFill>
                <a:effectLst/>
                <a:uLnTx/>
                <a:uFillTx/>
                <a:latin typeface="Gill Sans MT" panose="020B0502020104020203"/>
                <a:ea typeface="+mn-ea"/>
                <a:cs typeface="+mn-cs"/>
              </a:rPr>
              <a:t>Mucha H de HP, argumentar para trabajar con las emociones, hacer sentir importante al socio, recordarle ayuda que brindo la empresa.</a:t>
            </a:r>
          </a:p>
        </p:txBody>
      </p:sp>
      <p:sp>
        <p:nvSpPr>
          <p:cNvPr id="12" name="CuadroTexto 11">
            <a:extLst>
              <a:ext uri="{FF2B5EF4-FFF2-40B4-BE49-F238E27FC236}">
                <a16:creationId xmlns:a16="http://schemas.microsoft.com/office/drawing/2014/main" id="{EF5F3D6F-0F6B-4BBE-B69A-39F4A5F3A93A}"/>
              </a:ext>
            </a:extLst>
          </p:cNvPr>
          <p:cNvSpPr txBox="1"/>
          <p:nvPr/>
        </p:nvSpPr>
        <p:spPr>
          <a:xfrm>
            <a:off x="7232812" y="4314691"/>
            <a:ext cx="3076291" cy="646331"/>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black"/>
                </a:solidFill>
                <a:effectLst/>
                <a:uLnTx/>
                <a:uFillTx/>
                <a:latin typeface="Gill Sans MT" panose="020B0502020104020203"/>
                <a:ea typeface="+mn-ea"/>
                <a:cs typeface="+mn-cs"/>
              </a:rPr>
              <a:t>Pedir explicaciones, aplicar H de HP, explicar motivos de las acciones tomadas o por tomarse</a:t>
            </a:r>
          </a:p>
        </p:txBody>
      </p:sp>
      <p:sp>
        <p:nvSpPr>
          <p:cNvPr id="13" name="Flecha: a la derecha 12">
            <a:extLst>
              <a:ext uri="{FF2B5EF4-FFF2-40B4-BE49-F238E27FC236}">
                <a16:creationId xmlns:a16="http://schemas.microsoft.com/office/drawing/2014/main" id="{C2476EE2-EF98-456F-B199-AA1B6E3F77BD}"/>
              </a:ext>
            </a:extLst>
          </p:cNvPr>
          <p:cNvSpPr/>
          <p:nvPr/>
        </p:nvSpPr>
        <p:spPr>
          <a:xfrm>
            <a:off x="6835806" y="914400"/>
            <a:ext cx="292963" cy="19530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Flecha: a la derecha 13">
            <a:extLst>
              <a:ext uri="{FF2B5EF4-FFF2-40B4-BE49-F238E27FC236}">
                <a16:creationId xmlns:a16="http://schemas.microsoft.com/office/drawing/2014/main" id="{904B7745-2101-43CF-8D2C-1B7AF2B13C4E}"/>
              </a:ext>
            </a:extLst>
          </p:cNvPr>
          <p:cNvSpPr/>
          <p:nvPr/>
        </p:nvSpPr>
        <p:spPr>
          <a:xfrm>
            <a:off x="6834651" y="1791678"/>
            <a:ext cx="292963" cy="19530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Flecha: a la derecha 14">
            <a:extLst>
              <a:ext uri="{FF2B5EF4-FFF2-40B4-BE49-F238E27FC236}">
                <a16:creationId xmlns:a16="http://schemas.microsoft.com/office/drawing/2014/main" id="{5D7C05E1-B6A1-419C-9DE0-A50178DD769E}"/>
              </a:ext>
            </a:extLst>
          </p:cNvPr>
          <p:cNvSpPr/>
          <p:nvPr/>
        </p:nvSpPr>
        <p:spPr>
          <a:xfrm>
            <a:off x="6817961" y="2706413"/>
            <a:ext cx="292963" cy="19530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6" name="Flecha: a la derecha 15">
            <a:extLst>
              <a:ext uri="{FF2B5EF4-FFF2-40B4-BE49-F238E27FC236}">
                <a16:creationId xmlns:a16="http://schemas.microsoft.com/office/drawing/2014/main" id="{E1F9FA6B-BF57-4845-BB05-8BE1FD86805F}"/>
              </a:ext>
            </a:extLst>
          </p:cNvPr>
          <p:cNvSpPr/>
          <p:nvPr/>
        </p:nvSpPr>
        <p:spPr>
          <a:xfrm>
            <a:off x="6834561" y="3621148"/>
            <a:ext cx="292963" cy="19530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Flecha: a la derecha 16">
            <a:extLst>
              <a:ext uri="{FF2B5EF4-FFF2-40B4-BE49-F238E27FC236}">
                <a16:creationId xmlns:a16="http://schemas.microsoft.com/office/drawing/2014/main" id="{374D41E9-F710-440A-BA18-DC372C8D0E7C}"/>
              </a:ext>
            </a:extLst>
          </p:cNvPr>
          <p:cNvSpPr/>
          <p:nvPr/>
        </p:nvSpPr>
        <p:spPr>
          <a:xfrm>
            <a:off x="6817960" y="4540201"/>
            <a:ext cx="292963" cy="19530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33921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58E0A-7C2A-4E06-8DD9-3A92E106EB89}"/>
              </a:ext>
            </a:extLst>
          </p:cNvPr>
          <p:cNvSpPr>
            <a:spLocks noGrp="1"/>
          </p:cNvSpPr>
          <p:nvPr>
            <p:ph type="title"/>
          </p:nvPr>
        </p:nvSpPr>
        <p:spPr/>
        <p:txBody>
          <a:bodyPr anchor="ctr">
            <a:normAutofit/>
          </a:bodyPr>
          <a:lstStyle/>
          <a:p>
            <a:pPr algn="ctr"/>
            <a:r>
              <a:rPr lang="es-EC" sz="3200" b="1" dirty="0"/>
              <a:t>APERTURA Y SOLUCIONES</a:t>
            </a:r>
          </a:p>
        </p:txBody>
      </p:sp>
      <p:pic>
        <p:nvPicPr>
          <p:cNvPr id="6" name="Imagen 5">
            <a:extLst>
              <a:ext uri="{FF2B5EF4-FFF2-40B4-BE49-F238E27FC236}">
                <a16:creationId xmlns:a16="http://schemas.microsoft.com/office/drawing/2014/main" id="{4BD27307-FA22-4F66-87C3-AD8C0EF524EE}"/>
              </a:ext>
            </a:extLst>
          </p:cNvPr>
          <p:cNvPicPr>
            <a:picLocks noChangeAspect="1"/>
          </p:cNvPicPr>
          <p:nvPr/>
        </p:nvPicPr>
        <p:blipFill rotWithShape="1">
          <a:blip r:embed="rId2"/>
          <a:srcRect l="38516" t="32778" r="24766" b="25021"/>
          <a:stretch/>
        </p:blipFill>
        <p:spPr>
          <a:xfrm>
            <a:off x="2390510" y="1971675"/>
            <a:ext cx="7410979" cy="4791075"/>
          </a:xfrm>
          <a:prstGeom prst="rect">
            <a:avLst/>
          </a:prstGeom>
        </p:spPr>
      </p:pic>
    </p:spTree>
    <p:extLst>
      <p:ext uri="{BB962C8B-B14F-4D97-AF65-F5344CB8AC3E}">
        <p14:creationId xmlns:p14="http://schemas.microsoft.com/office/powerpoint/2010/main" val="3264275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F115DB35-53D7-4EDC-A965-A43492961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4B610F9C-62FE-46FC-8607-C35030B632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23658E0A-7C2A-4E06-8DD9-3A92E106EB89}"/>
              </a:ext>
            </a:extLst>
          </p:cNvPr>
          <p:cNvSpPr>
            <a:spLocks noGrp="1"/>
          </p:cNvSpPr>
          <p:nvPr>
            <p:ph type="title"/>
          </p:nvPr>
        </p:nvSpPr>
        <p:spPr>
          <a:xfrm>
            <a:off x="8042147" y="1419225"/>
            <a:ext cx="3717826" cy="2735525"/>
          </a:xfrm>
        </p:spPr>
        <p:txBody>
          <a:bodyPr vert="horz" lIns="91440" tIns="45720" rIns="91440" bIns="45720" rtlCol="0" anchor="b">
            <a:normAutofit/>
          </a:bodyPr>
          <a:lstStyle/>
          <a:p>
            <a:pPr algn="ctr"/>
            <a:r>
              <a:rPr lang="es-ES_tradnl" sz="3200" b="1" dirty="0">
                <a:latin typeface="Arial" panose="020B0604020202020204" pitchFamily="34" charset="0"/>
              </a:rPr>
              <a:t>Estrategia de mantenimiento y depuración</a:t>
            </a:r>
            <a:endParaRPr lang="es-ES" sz="3200" b="1" dirty="0">
              <a:latin typeface="Arial" panose="020B0604020202020204" pitchFamily="34" charset="0"/>
            </a:endParaRPr>
          </a:p>
        </p:txBody>
      </p:sp>
      <p:pic>
        <p:nvPicPr>
          <p:cNvPr id="17" name="Imagen 16">
            <a:extLst>
              <a:ext uri="{FF2B5EF4-FFF2-40B4-BE49-F238E27FC236}">
                <a16:creationId xmlns:a16="http://schemas.microsoft.com/office/drawing/2014/main" id="{F68A8846-0050-4413-B833-2F000ECE13E5}"/>
              </a:ext>
            </a:extLst>
          </p:cNvPr>
          <p:cNvPicPr>
            <a:picLocks noChangeAspect="1"/>
          </p:cNvPicPr>
          <p:nvPr/>
        </p:nvPicPr>
        <p:blipFill rotWithShape="1">
          <a:blip r:embed="rId2"/>
          <a:srcRect l="41562" t="30833" r="17500" b="25833"/>
          <a:stretch/>
        </p:blipFill>
        <p:spPr>
          <a:xfrm>
            <a:off x="482600" y="1215390"/>
            <a:ext cx="7419047" cy="4533900"/>
          </a:xfrm>
          <a:prstGeom prst="rect">
            <a:avLst/>
          </a:prstGeom>
        </p:spPr>
      </p:pic>
    </p:spTree>
    <p:extLst>
      <p:ext uri="{BB962C8B-B14F-4D97-AF65-F5344CB8AC3E}">
        <p14:creationId xmlns:p14="http://schemas.microsoft.com/office/powerpoint/2010/main" val="257658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MX" dirty="0" smtClean="0"/>
              <a:t>La cobranza y psicología del cliente</a:t>
            </a:r>
            <a:endParaRPr lang="en-US" dirty="0"/>
          </a:p>
        </p:txBody>
      </p:sp>
      <p:sp>
        <p:nvSpPr>
          <p:cNvPr id="10" name="Marcador de texto 9"/>
          <p:cNvSpPr>
            <a:spLocks noGrp="1"/>
          </p:cNvSpPr>
          <p:nvPr>
            <p:ph type="body" idx="1"/>
          </p:nvPr>
        </p:nvSpPr>
        <p:spPr/>
        <p:txBody>
          <a:bodyPr/>
          <a:lstStyle/>
          <a:p>
            <a:endParaRPr lang="en-US"/>
          </a:p>
        </p:txBody>
      </p:sp>
      <p:sp>
        <p:nvSpPr>
          <p:cNvPr id="4" name="Marcador de número de diapositiva 3"/>
          <p:cNvSpPr>
            <a:spLocks noGrp="1"/>
          </p:cNvSpPr>
          <p:nvPr>
            <p:ph type="sldNum" sz="quarter" idx="4294967295"/>
          </p:nvPr>
        </p:nvSpPr>
        <p:spPr>
          <a:xfrm>
            <a:off x="0" y="6629400"/>
            <a:ext cx="454025" cy="228600"/>
          </a:xfrm>
        </p:spPr>
        <p:txBody>
          <a:bodyPr/>
          <a:lstStyle/>
          <a:p>
            <a:fld id="{9CD8D479-8942-46E8-A226-A4E01F7A105C}" type="slidenum">
              <a:rPr lang="es-ES" smtClean="0"/>
              <a:pPr/>
              <a:t>5</a:t>
            </a:fld>
            <a:endParaRPr lang="es-ES" dirty="0"/>
          </a:p>
        </p:txBody>
      </p:sp>
      <p:sp>
        <p:nvSpPr>
          <p:cNvPr id="6" name="Marcador de pie de página 5"/>
          <p:cNvSpPr>
            <a:spLocks noGrp="1"/>
          </p:cNvSpPr>
          <p:nvPr>
            <p:ph type="ftr" sz="quarter" idx="4294967295"/>
          </p:nvPr>
        </p:nvSpPr>
        <p:spPr>
          <a:xfrm>
            <a:off x="3048000" y="6629400"/>
            <a:ext cx="9144000" cy="228600"/>
          </a:xfrm>
        </p:spPr>
        <p:txBody>
          <a:bodyPr/>
          <a:lstStyle/>
          <a:p>
            <a:pPr rtl="0"/>
            <a:r>
              <a:rPr lang="es-ES" noProof="0" smtClean="0"/>
              <a:t>Agregar un pie de página</a:t>
            </a:r>
            <a:endParaRPr lang="es-ES" noProof="0" dirty="0"/>
          </a:p>
        </p:txBody>
      </p:sp>
      <p:sp>
        <p:nvSpPr>
          <p:cNvPr id="5" name="Marcador de fecha 4"/>
          <p:cNvSpPr>
            <a:spLocks noGrp="1"/>
          </p:cNvSpPr>
          <p:nvPr>
            <p:ph type="dt" sz="half" idx="4294967295"/>
          </p:nvPr>
        </p:nvSpPr>
        <p:spPr>
          <a:xfrm>
            <a:off x="0" y="6629400"/>
            <a:ext cx="936625" cy="228600"/>
          </a:xfrm>
        </p:spPr>
        <p:txBody>
          <a:bodyPr/>
          <a:lstStyle/>
          <a:p>
            <a:pPr rtl="0"/>
            <a:fld id="{DBD9F02B-2DC8-4099-A266-B747EC68FF67}" type="datetime1">
              <a:rPr lang="es-ES" noProof="0" smtClean="0"/>
              <a:t>09/11/2023</a:t>
            </a:fld>
            <a:endParaRPr lang="es-ES" noProof="0" dirty="0"/>
          </a:p>
        </p:txBody>
      </p:sp>
    </p:spTree>
    <p:extLst>
      <p:ext uri="{BB962C8B-B14F-4D97-AF65-F5344CB8AC3E}">
        <p14:creationId xmlns:p14="http://schemas.microsoft.com/office/powerpoint/2010/main" val="32173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93" name="Group 73"/>
          <p:cNvGraphicFramePr>
            <a:graphicFrameLocks noGrp="1"/>
          </p:cNvGraphicFramePr>
          <p:nvPr>
            <p:extLst/>
          </p:nvPr>
        </p:nvGraphicFramePr>
        <p:xfrm>
          <a:off x="3018879" y="1889777"/>
          <a:ext cx="6150679" cy="3528143"/>
        </p:xfrm>
        <a:graphic>
          <a:graphicData uri="http://schemas.openxmlformats.org/drawingml/2006/table">
            <a:tbl>
              <a:tblPr/>
              <a:tblGrid>
                <a:gridCol w="1161682">
                  <a:extLst>
                    <a:ext uri="{9D8B030D-6E8A-4147-A177-3AD203B41FA5}">
                      <a16:colId xmlns:a16="http://schemas.microsoft.com/office/drawing/2014/main" val="20000"/>
                    </a:ext>
                  </a:extLst>
                </a:gridCol>
                <a:gridCol w="719702">
                  <a:extLst>
                    <a:ext uri="{9D8B030D-6E8A-4147-A177-3AD203B41FA5}">
                      <a16:colId xmlns:a16="http://schemas.microsoft.com/office/drawing/2014/main" val="20001"/>
                    </a:ext>
                  </a:extLst>
                </a:gridCol>
                <a:gridCol w="1426114">
                  <a:extLst>
                    <a:ext uri="{9D8B030D-6E8A-4147-A177-3AD203B41FA5}">
                      <a16:colId xmlns:a16="http://schemas.microsoft.com/office/drawing/2014/main" val="20002"/>
                    </a:ext>
                  </a:extLst>
                </a:gridCol>
                <a:gridCol w="1415560">
                  <a:extLst>
                    <a:ext uri="{9D8B030D-6E8A-4147-A177-3AD203B41FA5}">
                      <a16:colId xmlns:a16="http://schemas.microsoft.com/office/drawing/2014/main" val="20003"/>
                    </a:ext>
                  </a:extLst>
                </a:gridCol>
                <a:gridCol w="1427621">
                  <a:extLst>
                    <a:ext uri="{9D8B030D-6E8A-4147-A177-3AD203B41FA5}">
                      <a16:colId xmlns:a16="http://schemas.microsoft.com/office/drawing/2014/main" val="20004"/>
                    </a:ext>
                  </a:extLst>
                </a:gridCol>
              </a:tblGrid>
              <a:tr h="401296">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C" sz="1100" b="0"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gridSpan="4">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1" i="0" u="none" strike="noStrike" cap="none" normalizeH="0" baseline="0" dirty="0" smtClean="0">
                          <a:ln>
                            <a:noFill/>
                          </a:ln>
                          <a:solidFill>
                            <a:schemeClr val="tx1"/>
                          </a:solidFill>
                          <a:effectLst/>
                          <a:latin typeface="Arial" panose="020B0604020202020204" pitchFamily="34" charset="0"/>
                        </a:rPr>
                        <a:t>Saldo en riesgo               Monto adeudado</a:t>
                      </a: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02777">
                <a:tc rowSpan="4">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1" i="0" u="none" strike="noStrike" cap="none" normalizeH="0" baseline="0" dirty="0" smtClean="0">
                          <a:ln>
                            <a:noFill/>
                          </a:ln>
                          <a:solidFill>
                            <a:schemeClr val="tx1"/>
                          </a:solidFill>
                          <a:effectLst/>
                          <a:latin typeface="Arial" panose="020B0604020202020204" pitchFamily="34" charset="0"/>
                        </a:rPr>
                        <a:t>Cumplimiento</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0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0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0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1" i="0" u="none" strike="noStrike" cap="none" normalizeH="0" baseline="0" dirty="0" smtClean="0">
                          <a:ln>
                            <a:noFill/>
                          </a:ln>
                          <a:solidFill>
                            <a:schemeClr val="tx1"/>
                          </a:solidFill>
                          <a:effectLst/>
                          <a:latin typeface="Arial" panose="020B0604020202020204" pitchFamily="34" charset="0"/>
                        </a:rPr>
                        <a:t>Probabilidad de mejora</a:t>
                      </a: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C" sz="1000" b="0"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1" i="0" u="none" strike="noStrike" cap="none" normalizeH="0" baseline="0" dirty="0" smtClean="0">
                          <a:ln>
                            <a:noFill/>
                          </a:ln>
                          <a:solidFill>
                            <a:schemeClr val="tx1"/>
                          </a:solidFill>
                          <a:effectLst/>
                          <a:latin typeface="Arial" panose="020B0604020202020204" pitchFamily="34" charset="0"/>
                        </a:rPr>
                        <a:t>Alto</a:t>
                      </a: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1" i="0" u="none" strike="noStrike" cap="none" normalizeH="0" baseline="0" dirty="0" smtClean="0">
                          <a:ln>
                            <a:noFill/>
                          </a:ln>
                          <a:solidFill>
                            <a:schemeClr val="tx1"/>
                          </a:solidFill>
                          <a:effectLst/>
                          <a:latin typeface="Arial" panose="020B0604020202020204" pitchFamily="34" charset="0"/>
                        </a:rPr>
                        <a:t>Medio</a:t>
                      </a: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1" i="0" u="none" strike="noStrike" cap="none" normalizeH="0" baseline="0" dirty="0" smtClean="0">
                          <a:ln>
                            <a:noFill/>
                          </a:ln>
                          <a:solidFill>
                            <a:schemeClr val="tx1"/>
                          </a:solidFill>
                          <a:effectLst/>
                          <a:latin typeface="Arial" panose="020B0604020202020204" pitchFamily="34" charset="0"/>
                        </a:rPr>
                        <a:t>Bajo</a:t>
                      </a: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92919">
                <a:tc vMerge="1">
                  <a:txBody>
                    <a:bodyPr/>
                    <a:lstStyle/>
                    <a:p>
                      <a:endParaRPr lang="es-EC"/>
                    </a:p>
                  </a:txBody>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1" i="0" u="none" strike="noStrike" cap="none" normalizeH="0" baseline="0" dirty="0" smtClean="0">
                          <a:ln>
                            <a:noFill/>
                          </a:ln>
                          <a:solidFill>
                            <a:schemeClr val="tx1"/>
                          </a:solidFill>
                          <a:effectLst/>
                          <a:latin typeface="Arial" panose="020B0604020202020204" pitchFamily="34" charset="0"/>
                        </a:rPr>
                        <a:t>Malo</a:t>
                      </a: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dirty="0" smtClean="0">
                          <a:ln>
                            <a:noFill/>
                          </a:ln>
                          <a:solidFill>
                            <a:schemeClr val="bg1"/>
                          </a:solidFill>
                          <a:effectLst/>
                          <a:latin typeface="Arial" panose="020B0604020202020204" pitchFamily="34" charset="0"/>
                        </a:rPr>
                        <a:t>Crítico</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9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9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dirty="0" smtClean="0">
                          <a:ln>
                            <a:noFill/>
                          </a:ln>
                          <a:solidFill>
                            <a:schemeClr val="bg1"/>
                          </a:solidFill>
                          <a:effectLst/>
                          <a:latin typeface="Arial" panose="020B0604020202020204" pitchFamily="34" charset="0"/>
                        </a:rPr>
                        <a:t>Peligroso</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9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9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dirty="0" smtClean="0">
                          <a:ln>
                            <a:noFill/>
                          </a:ln>
                          <a:solidFill>
                            <a:schemeClr val="tx1"/>
                          </a:solidFill>
                          <a:effectLst/>
                          <a:latin typeface="Arial" panose="020B0604020202020204" pitchFamily="34" charset="0"/>
                        </a:rPr>
                        <a:t>Aprendiz</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2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892919">
                <a:tc vMerge="1">
                  <a:txBody>
                    <a:bodyPr/>
                    <a:lstStyle/>
                    <a:p>
                      <a:endParaRPr lang="es-EC"/>
                    </a:p>
                  </a:txBody>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1" i="0" u="none" strike="noStrike" cap="none" normalizeH="0" baseline="0" dirty="0" smtClean="0">
                          <a:ln>
                            <a:noFill/>
                          </a:ln>
                          <a:solidFill>
                            <a:schemeClr val="tx1"/>
                          </a:solidFill>
                          <a:effectLst/>
                          <a:latin typeface="Arial" panose="020B0604020202020204" pitchFamily="34" charset="0"/>
                        </a:rPr>
                        <a:t>Regular</a:t>
                      </a: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dirty="0" smtClean="0">
                          <a:ln>
                            <a:noFill/>
                          </a:ln>
                          <a:solidFill>
                            <a:schemeClr val="bg1"/>
                          </a:solidFill>
                          <a:effectLst/>
                          <a:latin typeface="Arial" panose="020B0604020202020204" pitchFamily="34" charset="0"/>
                        </a:rPr>
                        <a:t>Peligroso</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0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dirty="0" smtClean="0">
                          <a:ln>
                            <a:noFill/>
                          </a:ln>
                          <a:solidFill>
                            <a:schemeClr val="tx1"/>
                          </a:solidFill>
                          <a:effectLst/>
                          <a:latin typeface="Arial" panose="020B0604020202020204" pitchFamily="34" charset="0"/>
                        </a:rPr>
                        <a:t>De cuidado</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0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dirty="0" smtClean="0">
                          <a:ln>
                            <a:noFill/>
                          </a:ln>
                          <a:solidFill>
                            <a:schemeClr val="tx1"/>
                          </a:solidFill>
                          <a:effectLst/>
                          <a:latin typeface="Arial" panose="020B0604020202020204" pitchFamily="34" charset="0"/>
                        </a:rPr>
                        <a:t>Desinteresado</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0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r h="938232">
                <a:tc vMerge="1">
                  <a:txBody>
                    <a:bodyPr/>
                    <a:lstStyle/>
                    <a:p>
                      <a:endParaRPr lang="es-EC"/>
                    </a:p>
                  </a:txBody>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1" i="0" u="none" strike="noStrike" cap="none" normalizeH="0" baseline="0" dirty="0" smtClean="0">
                          <a:ln>
                            <a:noFill/>
                          </a:ln>
                          <a:solidFill>
                            <a:schemeClr val="tx1"/>
                          </a:solidFill>
                          <a:effectLst/>
                          <a:latin typeface="Arial" panose="020B0604020202020204" pitchFamily="34" charset="0"/>
                        </a:rPr>
                        <a:t>Bueno</a:t>
                      </a:r>
                      <a:endParaRPr kumimoji="0" lang="es-ES" sz="10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dirty="0" smtClean="0">
                          <a:ln>
                            <a:noFill/>
                          </a:ln>
                          <a:solidFill>
                            <a:schemeClr val="tx1"/>
                          </a:solidFill>
                          <a:effectLst/>
                          <a:latin typeface="Arial" panose="020B0604020202020204" pitchFamily="34" charset="0"/>
                        </a:rPr>
                        <a:t>Preferencial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7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9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9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dirty="0" smtClean="0">
                          <a:ln>
                            <a:noFill/>
                          </a:ln>
                          <a:solidFill>
                            <a:schemeClr val="tx1"/>
                          </a:solidFill>
                          <a:effectLst/>
                          <a:latin typeface="Arial" panose="020B0604020202020204" pitchFamily="34" charset="0"/>
                        </a:rPr>
                        <a:t>Para cuidar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9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7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9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dirty="0" smtClean="0">
                          <a:ln>
                            <a:noFill/>
                          </a:ln>
                          <a:solidFill>
                            <a:schemeClr val="tx1"/>
                          </a:solidFill>
                          <a:effectLst/>
                          <a:latin typeface="Arial" panose="020B0604020202020204" pitchFamily="34" charset="0"/>
                        </a:rPr>
                        <a:t>Intrascendente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9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7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900" b="1" i="0" u="none" strike="noStrike" cap="none" normalizeH="0" baseline="0" dirty="0" smtClean="0">
                        <a:ln>
                          <a:noFill/>
                        </a:ln>
                        <a:solidFill>
                          <a:schemeClr val="tx1"/>
                        </a:solidFill>
                        <a:effectLst/>
                        <a:latin typeface="Arial" panose="020B0604020202020204" pitchFamily="34" charset="0"/>
                      </a:endParaRPr>
                    </a:p>
                  </a:txBody>
                  <a:tcPr marL="55721" marR="55721" marT="27861" marB="278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4"/>
                  </a:ext>
                </a:extLst>
              </a:tr>
            </a:tbl>
          </a:graphicData>
        </a:graphic>
      </p:graphicFrame>
      <p:sp>
        <p:nvSpPr>
          <p:cNvPr id="5154" name="Text Box 34"/>
          <p:cNvSpPr txBox="1">
            <a:spLocks noChangeArrowheads="1"/>
          </p:cNvSpPr>
          <p:nvPr/>
        </p:nvSpPr>
        <p:spPr bwMode="auto">
          <a:xfrm>
            <a:off x="3600261" y="851245"/>
            <a:ext cx="5879491"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_tradnl" sz="1950" dirty="0">
                <a:solidFill>
                  <a:prstClr val="black"/>
                </a:solidFill>
                <a:latin typeface="Arial" panose="020B0604020202020204" pitchFamily="34" charset="0"/>
              </a:rPr>
              <a:t>Estrategia de cobro - Intensidad de comunicación</a:t>
            </a:r>
            <a:endParaRPr lang="es-ES" sz="1950" dirty="0">
              <a:solidFill>
                <a:prstClr val="black"/>
              </a:solidFill>
              <a:latin typeface="Arial" panose="020B0604020202020204" pitchFamily="34" charset="0"/>
            </a:endParaRPr>
          </a:p>
        </p:txBody>
      </p:sp>
      <p:sp>
        <p:nvSpPr>
          <p:cNvPr id="5181" name="Text Box 61"/>
          <p:cNvSpPr txBox="1">
            <a:spLocks noChangeArrowheads="1"/>
          </p:cNvSpPr>
          <p:nvPr/>
        </p:nvSpPr>
        <p:spPr bwMode="auto">
          <a:xfrm>
            <a:off x="4749059" y="1456564"/>
            <a:ext cx="2621230"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975" dirty="0">
                <a:solidFill>
                  <a:prstClr val="black"/>
                </a:solidFill>
                <a:latin typeface="Arial" panose="020B0604020202020204" pitchFamily="34" charset="0"/>
              </a:rPr>
              <a:t>Ejemplo de esfuerzo y tipo de comunicación</a:t>
            </a:r>
            <a:endParaRPr lang="es-ES" sz="975" dirty="0">
              <a:solidFill>
                <a:prstClr val="black"/>
              </a:solidFill>
              <a:latin typeface="Arial" panose="020B0604020202020204" pitchFamily="34" charset="0"/>
            </a:endParaRPr>
          </a:p>
        </p:txBody>
      </p:sp>
      <p:sp>
        <p:nvSpPr>
          <p:cNvPr id="5182" name="Text Box 62"/>
          <p:cNvSpPr txBox="1">
            <a:spLocks noChangeArrowheads="1"/>
          </p:cNvSpPr>
          <p:nvPr/>
        </p:nvSpPr>
        <p:spPr bwMode="auto">
          <a:xfrm>
            <a:off x="5094782" y="3095148"/>
            <a:ext cx="990977" cy="22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853" b="1" dirty="0">
                <a:solidFill>
                  <a:prstClr val="white"/>
                </a:solidFill>
                <a:latin typeface="Arial" panose="020B0604020202020204" pitchFamily="34" charset="0"/>
              </a:rPr>
              <a:t>Todo el arsenal</a:t>
            </a:r>
            <a:endParaRPr lang="es-ES" sz="853" b="1" dirty="0">
              <a:solidFill>
                <a:prstClr val="white"/>
              </a:solidFill>
              <a:latin typeface="Arial" panose="020B0604020202020204" pitchFamily="34" charset="0"/>
            </a:endParaRPr>
          </a:p>
        </p:txBody>
      </p:sp>
      <p:sp>
        <p:nvSpPr>
          <p:cNvPr id="5183" name="Text Box 63"/>
          <p:cNvSpPr txBox="1">
            <a:spLocks noChangeArrowheads="1"/>
          </p:cNvSpPr>
          <p:nvPr/>
        </p:nvSpPr>
        <p:spPr bwMode="auto">
          <a:xfrm>
            <a:off x="6540007" y="3105918"/>
            <a:ext cx="990977" cy="22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853" b="1" dirty="0">
                <a:solidFill>
                  <a:prstClr val="white"/>
                </a:solidFill>
                <a:latin typeface="Arial" panose="020B0604020202020204" pitchFamily="34" charset="0"/>
              </a:rPr>
              <a:t>Todo el arsenal</a:t>
            </a:r>
            <a:endParaRPr lang="es-ES" sz="853" b="1" dirty="0">
              <a:solidFill>
                <a:prstClr val="white"/>
              </a:solidFill>
              <a:latin typeface="Arial" panose="020B0604020202020204" pitchFamily="34" charset="0"/>
            </a:endParaRPr>
          </a:p>
        </p:txBody>
      </p:sp>
      <p:sp>
        <p:nvSpPr>
          <p:cNvPr id="5184" name="Text Box 64"/>
          <p:cNvSpPr txBox="1">
            <a:spLocks noChangeArrowheads="1"/>
          </p:cNvSpPr>
          <p:nvPr/>
        </p:nvSpPr>
        <p:spPr bwMode="auto">
          <a:xfrm>
            <a:off x="8086938" y="3100252"/>
            <a:ext cx="857101" cy="35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sz="853" b="1" dirty="0">
                <a:solidFill>
                  <a:prstClr val="black"/>
                </a:solidFill>
                <a:latin typeface="Arial" panose="020B0604020202020204" pitchFamily="34" charset="0"/>
              </a:rPr>
              <a:t>Selectivas por costo</a:t>
            </a:r>
            <a:endParaRPr lang="es-ES" sz="853" b="1" dirty="0">
              <a:solidFill>
                <a:prstClr val="black"/>
              </a:solidFill>
              <a:latin typeface="Arial" panose="020B0604020202020204" pitchFamily="34" charset="0"/>
            </a:endParaRPr>
          </a:p>
        </p:txBody>
      </p:sp>
      <p:sp>
        <p:nvSpPr>
          <p:cNvPr id="5185" name="Text Box 65"/>
          <p:cNvSpPr txBox="1">
            <a:spLocks noChangeArrowheads="1"/>
          </p:cNvSpPr>
          <p:nvPr/>
        </p:nvSpPr>
        <p:spPr bwMode="auto">
          <a:xfrm>
            <a:off x="5103242" y="4007202"/>
            <a:ext cx="990977" cy="22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853" b="1" dirty="0">
                <a:solidFill>
                  <a:prstClr val="white"/>
                </a:solidFill>
                <a:latin typeface="Arial" panose="020B0604020202020204" pitchFamily="34" charset="0"/>
              </a:rPr>
              <a:t>Todo el arsenal</a:t>
            </a:r>
            <a:endParaRPr lang="es-ES" sz="853" b="1" dirty="0">
              <a:solidFill>
                <a:prstClr val="white"/>
              </a:solidFill>
              <a:latin typeface="Arial" panose="020B0604020202020204" pitchFamily="34" charset="0"/>
            </a:endParaRPr>
          </a:p>
        </p:txBody>
      </p:sp>
      <p:sp>
        <p:nvSpPr>
          <p:cNvPr id="5186" name="Text Box 66"/>
          <p:cNvSpPr txBox="1">
            <a:spLocks noChangeArrowheads="1"/>
          </p:cNvSpPr>
          <p:nvPr/>
        </p:nvSpPr>
        <p:spPr bwMode="auto">
          <a:xfrm>
            <a:off x="6642060" y="3959231"/>
            <a:ext cx="857101" cy="48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sz="853" b="1" dirty="0">
                <a:solidFill>
                  <a:prstClr val="black"/>
                </a:solidFill>
                <a:latin typeface="Arial" panose="020B0604020202020204" pitchFamily="34" charset="0"/>
              </a:rPr>
              <a:t>Selectivas por respuesta</a:t>
            </a:r>
            <a:endParaRPr lang="es-ES" sz="853" b="1" dirty="0">
              <a:solidFill>
                <a:prstClr val="black"/>
              </a:solidFill>
              <a:latin typeface="Arial" panose="020B0604020202020204" pitchFamily="34" charset="0"/>
            </a:endParaRPr>
          </a:p>
        </p:txBody>
      </p:sp>
      <p:sp>
        <p:nvSpPr>
          <p:cNvPr id="5187" name="Text Box 67"/>
          <p:cNvSpPr txBox="1">
            <a:spLocks noChangeArrowheads="1"/>
          </p:cNvSpPr>
          <p:nvPr/>
        </p:nvSpPr>
        <p:spPr bwMode="auto">
          <a:xfrm>
            <a:off x="8086938" y="4004191"/>
            <a:ext cx="857101" cy="35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sz="853" b="1" dirty="0">
                <a:solidFill>
                  <a:prstClr val="black"/>
                </a:solidFill>
                <a:latin typeface="Arial" panose="020B0604020202020204" pitchFamily="34" charset="0"/>
              </a:rPr>
              <a:t>Selectivas por costo</a:t>
            </a:r>
            <a:endParaRPr lang="es-ES" sz="853" b="1" dirty="0">
              <a:solidFill>
                <a:prstClr val="black"/>
              </a:solidFill>
              <a:latin typeface="Arial" panose="020B0604020202020204" pitchFamily="34" charset="0"/>
            </a:endParaRPr>
          </a:p>
        </p:txBody>
      </p:sp>
      <p:sp>
        <p:nvSpPr>
          <p:cNvPr id="5188" name="Text Box 68"/>
          <p:cNvSpPr txBox="1">
            <a:spLocks noChangeArrowheads="1"/>
          </p:cNvSpPr>
          <p:nvPr/>
        </p:nvSpPr>
        <p:spPr bwMode="auto">
          <a:xfrm>
            <a:off x="5197181" y="4911833"/>
            <a:ext cx="857101" cy="35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sz="853" b="1" dirty="0">
                <a:solidFill>
                  <a:prstClr val="black"/>
                </a:solidFill>
                <a:latin typeface="Arial" panose="020B0604020202020204" pitchFamily="34" charset="0"/>
              </a:rPr>
              <a:t>Recordación amigable</a:t>
            </a:r>
            <a:endParaRPr lang="es-ES" sz="853" b="1" dirty="0">
              <a:solidFill>
                <a:prstClr val="black"/>
              </a:solidFill>
              <a:latin typeface="Arial" panose="020B0604020202020204" pitchFamily="34" charset="0"/>
            </a:endParaRPr>
          </a:p>
        </p:txBody>
      </p:sp>
      <p:sp>
        <p:nvSpPr>
          <p:cNvPr id="5194" name="Text Box 74"/>
          <p:cNvSpPr txBox="1">
            <a:spLocks noChangeArrowheads="1"/>
          </p:cNvSpPr>
          <p:nvPr/>
        </p:nvSpPr>
        <p:spPr bwMode="auto">
          <a:xfrm>
            <a:off x="6642060" y="4846191"/>
            <a:ext cx="857101" cy="48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sz="853" b="1" dirty="0">
                <a:solidFill>
                  <a:prstClr val="black"/>
                </a:solidFill>
                <a:latin typeface="Arial" panose="020B0604020202020204" pitchFamily="34" charset="0"/>
              </a:rPr>
              <a:t>Recordación selectiva por respuesta</a:t>
            </a:r>
            <a:endParaRPr lang="es-ES" sz="853" b="1" dirty="0">
              <a:solidFill>
                <a:prstClr val="black"/>
              </a:solidFill>
              <a:latin typeface="Arial" panose="020B0604020202020204" pitchFamily="34" charset="0"/>
            </a:endParaRPr>
          </a:p>
        </p:txBody>
      </p:sp>
      <p:sp>
        <p:nvSpPr>
          <p:cNvPr id="5195" name="Text Box 75"/>
          <p:cNvSpPr txBox="1">
            <a:spLocks noChangeArrowheads="1"/>
          </p:cNvSpPr>
          <p:nvPr/>
        </p:nvSpPr>
        <p:spPr bwMode="auto">
          <a:xfrm>
            <a:off x="8086938" y="4851033"/>
            <a:ext cx="857101" cy="48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sz="853" b="1" dirty="0">
                <a:solidFill>
                  <a:prstClr val="black"/>
                </a:solidFill>
                <a:latin typeface="Arial" panose="020B0604020202020204" pitchFamily="34" charset="0"/>
              </a:rPr>
              <a:t>Recordación selectiva por costo</a:t>
            </a:r>
            <a:endParaRPr lang="es-ES" sz="853" b="1" dirty="0">
              <a:solidFill>
                <a:prstClr val="black"/>
              </a:solidFill>
              <a:latin typeface="Arial" panose="020B0604020202020204" pitchFamily="34" charset="0"/>
            </a:endParaRPr>
          </a:p>
        </p:txBody>
      </p:sp>
      <p:sp>
        <p:nvSpPr>
          <p:cNvPr id="14" name="Text Box 244"/>
          <p:cNvSpPr txBox="1">
            <a:spLocks noChangeArrowheads="1"/>
          </p:cNvSpPr>
          <p:nvPr/>
        </p:nvSpPr>
        <p:spPr bwMode="auto">
          <a:xfrm>
            <a:off x="3755740" y="5503554"/>
            <a:ext cx="4953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sz="975" dirty="0">
                <a:solidFill>
                  <a:prstClr val="black"/>
                </a:solidFill>
                <a:latin typeface="Arial" panose="020B0604020202020204" pitchFamily="34" charset="0"/>
              </a:rPr>
              <a:t>(*) En cada Cooperativa se deben definir las variables más relevantes para identificar los grupos de clientes y su tipificación.</a:t>
            </a:r>
            <a:endParaRPr lang="es-ES" sz="975" dirty="0">
              <a:solidFill>
                <a:prstClr val="black"/>
              </a:solidFill>
              <a:latin typeface="Arial" panose="020B0604020202020204" pitchFamily="34" charset="0"/>
            </a:endParaRPr>
          </a:p>
        </p:txBody>
      </p:sp>
      <p:sp>
        <p:nvSpPr>
          <p:cNvPr id="2" name="CuadroTexto 1"/>
          <p:cNvSpPr txBox="1"/>
          <p:nvPr/>
        </p:nvSpPr>
        <p:spPr>
          <a:xfrm>
            <a:off x="3505200" y="5895968"/>
            <a:ext cx="5438838" cy="338554"/>
          </a:xfrm>
          <a:prstGeom prst="rect">
            <a:avLst/>
          </a:prstGeom>
          <a:noFill/>
        </p:spPr>
        <p:txBody>
          <a:bodyPr wrap="square" rtlCol="0">
            <a:spAutoFit/>
          </a:bodyPr>
          <a:lstStyle/>
          <a:p>
            <a:pPr algn="ctr"/>
            <a:r>
              <a:rPr lang="es-EC" sz="1600" dirty="0">
                <a:solidFill>
                  <a:prstClr val="black"/>
                </a:solidFill>
                <a:latin typeface="Calibri"/>
              </a:rPr>
              <a:t>Mensaje correcto en cada segmento</a:t>
            </a:r>
          </a:p>
        </p:txBody>
      </p:sp>
    </p:spTree>
    <p:extLst>
      <p:ext uri="{BB962C8B-B14F-4D97-AF65-F5344CB8AC3E}">
        <p14:creationId xmlns:p14="http://schemas.microsoft.com/office/powerpoint/2010/main" val="13302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183">
                                            <p:txEl>
                                              <p:pRg st="0" end="0"/>
                                            </p:txEl>
                                          </p:spTgt>
                                        </p:tgtEl>
                                        <p:attrNameLst>
                                          <p:attrName>style.visibility</p:attrName>
                                        </p:attrNameLst>
                                      </p:cBhvr>
                                      <p:to>
                                        <p:strVal val="visible"/>
                                      </p:to>
                                    </p:set>
                                    <p:animEffect transition="in" filter="box(out)">
                                      <p:cBhvr>
                                        <p:cTn id="7" dur="500"/>
                                        <p:tgtEl>
                                          <p:spTgt spid="518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182">
                                            <p:txEl>
                                              <p:pRg st="0" end="0"/>
                                            </p:txEl>
                                          </p:spTgt>
                                        </p:tgtEl>
                                        <p:attrNameLst>
                                          <p:attrName>style.visibility</p:attrName>
                                        </p:attrNameLst>
                                      </p:cBhvr>
                                      <p:to>
                                        <p:strVal val="visible"/>
                                      </p:to>
                                    </p:set>
                                    <p:animEffect transition="in" filter="box(out)">
                                      <p:cBhvr>
                                        <p:cTn id="12" dur="500"/>
                                        <p:tgtEl>
                                          <p:spTgt spid="518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184">
                                            <p:txEl>
                                              <p:pRg st="0" end="0"/>
                                            </p:txEl>
                                          </p:spTgt>
                                        </p:tgtEl>
                                        <p:attrNameLst>
                                          <p:attrName>style.visibility</p:attrName>
                                        </p:attrNameLst>
                                      </p:cBhvr>
                                      <p:to>
                                        <p:strVal val="visible"/>
                                      </p:to>
                                    </p:set>
                                    <p:animEffect transition="in" filter="box(out)">
                                      <p:cBhvr>
                                        <p:cTn id="17" dur="500"/>
                                        <p:tgtEl>
                                          <p:spTgt spid="5184">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185">
                                            <p:txEl>
                                              <p:pRg st="0" end="0"/>
                                            </p:txEl>
                                          </p:spTgt>
                                        </p:tgtEl>
                                        <p:attrNameLst>
                                          <p:attrName>style.visibility</p:attrName>
                                        </p:attrNameLst>
                                      </p:cBhvr>
                                      <p:to>
                                        <p:strVal val="visible"/>
                                      </p:to>
                                    </p:set>
                                    <p:animEffect transition="in" filter="box(out)">
                                      <p:cBhvr>
                                        <p:cTn id="22" dur="500"/>
                                        <p:tgtEl>
                                          <p:spTgt spid="5185">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186">
                                            <p:txEl>
                                              <p:pRg st="0" end="0"/>
                                            </p:txEl>
                                          </p:spTgt>
                                        </p:tgtEl>
                                        <p:attrNameLst>
                                          <p:attrName>style.visibility</p:attrName>
                                        </p:attrNameLst>
                                      </p:cBhvr>
                                      <p:to>
                                        <p:strVal val="visible"/>
                                      </p:to>
                                    </p:set>
                                    <p:animEffect transition="in" filter="box(out)">
                                      <p:cBhvr>
                                        <p:cTn id="27" dur="500"/>
                                        <p:tgtEl>
                                          <p:spTgt spid="5186">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187">
                                            <p:txEl>
                                              <p:pRg st="0" end="0"/>
                                            </p:txEl>
                                          </p:spTgt>
                                        </p:tgtEl>
                                        <p:attrNameLst>
                                          <p:attrName>style.visibility</p:attrName>
                                        </p:attrNameLst>
                                      </p:cBhvr>
                                      <p:to>
                                        <p:strVal val="visible"/>
                                      </p:to>
                                    </p:set>
                                    <p:animEffect transition="in" filter="box(out)">
                                      <p:cBhvr>
                                        <p:cTn id="32" dur="500"/>
                                        <p:tgtEl>
                                          <p:spTgt spid="518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amera.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188">
                                            <p:txEl>
                                              <p:pRg st="0" end="0"/>
                                            </p:txEl>
                                          </p:spTgt>
                                        </p:tgtEl>
                                        <p:attrNameLst>
                                          <p:attrName>style.visibility</p:attrName>
                                        </p:attrNameLst>
                                      </p:cBhvr>
                                      <p:to>
                                        <p:strVal val="visible"/>
                                      </p:to>
                                    </p:set>
                                    <p:animEffect transition="in" filter="box(out)">
                                      <p:cBhvr>
                                        <p:cTn id="37" dur="500"/>
                                        <p:tgtEl>
                                          <p:spTgt spid="5188">
                                            <p:txEl>
                                              <p:pRg st="0" end="0"/>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194">
                                            <p:txEl>
                                              <p:pRg st="0" end="0"/>
                                            </p:txEl>
                                          </p:spTgt>
                                        </p:tgtEl>
                                        <p:attrNameLst>
                                          <p:attrName>style.visibility</p:attrName>
                                        </p:attrNameLst>
                                      </p:cBhvr>
                                      <p:to>
                                        <p:strVal val="visible"/>
                                      </p:to>
                                    </p:set>
                                    <p:animEffect transition="in" filter="box(out)">
                                      <p:cBhvr>
                                        <p:cTn id="42" dur="500"/>
                                        <p:tgtEl>
                                          <p:spTgt spid="5194">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amera.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195">
                                            <p:txEl>
                                              <p:pRg st="0" end="0"/>
                                            </p:txEl>
                                          </p:spTgt>
                                        </p:tgtEl>
                                        <p:attrNameLst>
                                          <p:attrName>style.visibility</p:attrName>
                                        </p:attrNameLst>
                                      </p:cBhvr>
                                      <p:to>
                                        <p:strVal val="visible"/>
                                      </p:to>
                                    </p:set>
                                    <p:animEffect transition="in" filter="box(out)">
                                      <p:cBhvr>
                                        <p:cTn id="47" dur="500"/>
                                        <p:tgtEl>
                                          <p:spTgt spid="5195">
                                            <p:txEl>
                                              <p:pRg st="0" end="0"/>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2" grpId="0" build="p" autoUpdateAnimBg="0"/>
      <p:bldP spid="5183" grpId="0" build="p" autoUpdateAnimBg="0"/>
      <p:bldP spid="5184" grpId="0" build="p" autoUpdateAnimBg="0"/>
      <p:bldP spid="5185" grpId="0" build="p" autoUpdateAnimBg="0"/>
      <p:bldP spid="5186" grpId="0" build="p" autoUpdateAnimBg="0"/>
      <p:bldP spid="5187" grpId="0" build="p" autoUpdateAnimBg="0"/>
      <p:bldP spid="5188" grpId="0" build="p" autoUpdateAnimBg="0"/>
      <p:bldP spid="5194" grpId="0" build="p" autoUpdateAnimBg="0"/>
      <p:bldP spid="519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s-MX" dirty="0" smtClean="0"/>
              <a:t>NEGOCIACIÓN: Anatomía del conflicto, los tres cerebros</a:t>
            </a:r>
            <a:endParaRPr lang="en-US" dirty="0"/>
          </a:p>
        </p:txBody>
      </p:sp>
      <p:sp>
        <p:nvSpPr>
          <p:cNvPr id="5" name="Marcador de texto 4"/>
          <p:cNvSpPr>
            <a:spLocks noGrp="1"/>
          </p:cNvSpPr>
          <p:nvPr>
            <p:ph type="body" idx="1"/>
          </p:nvPr>
        </p:nvSpPr>
        <p:spPr/>
        <p:txBody>
          <a:bodyPr/>
          <a:lstStyle/>
          <a:p>
            <a:endParaRPr lang="en-US"/>
          </a:p>
        </p:txBody>
      </p:sp>
    </p:spTree>
    <p:extLst>
      <p:ext uri="{BB962C8B-B14F-4D97-AF65-F5344CB8AC3E}">
        <p14:creationId xmlns:p14="http://schemas.microsoft.com/office/powerpoint/2010/main" val="7834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21566B89-C470-4C69-8689-38673C7B71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6" name="Rectangle 9">
            <a:extLst>
              <a:ext uri="{FF2B5EF4-FFF2-40B4-BE49-F238E27FC236}">
                <a16:creationId xmlns:a16="http://schemas.microsoft.com/office/drawing/2014/main" id="{040708B1-1822-4D0E-B3F8-BF6E36438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1"/>
            <a:ext cx="7363959"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1">
            <a:extLst>
              <a:ext uri="{FF2B5EF4-FFF2-40B4-BE49-F238E27FC236}">
                <a16:creationId xmlns:a16="http://schemas.microsoft.com/office/drawing/2014/main" id="{1EAB69CE-6296-4D71-8DB3-BF71FD5181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39774" y="453643"/>
            <a:ext cx="329184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5B34FBD-A817-4E6B-8CD9-1BCA9CB673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89" y="681070"/>
            <a:ext cx="7363960" cy="5693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ítulo 1">
            <a:extLst>
              <a:ext uri="{FF2B5EF4-FFF2-40B4-BE49-F238E27FC236}">
                <a16:creationId xmlns:a16="http://schemas.microsoft.com/office/drawing/2014/main" id="{77D310A4-2DA6-462F-B00E-850D8B293FCE}"/>
              </a:ext>
            </a:extLst>
          </p:cNvPr>
          <p:cNvSpPr>
            <a:spLocks noGrp="1"/>
          </p:cNvSpPr>
          <p:nvPr>
            <p:ph type="title"/>
          </p:nvPr>
        </p:nvSpPr>
        <p:spPr>
          <a:xfrm>
            <a:off x="996381" y="1152939"/>
            <a:ext cx="6583680" cy="1910967"/>
          </a:xfrm>
        </p:spPr>
        <p:txBody>
          <a:bodyPr anchor="ctr">
            <a:normAutofit/>
          </a:bodyPr>
          <a:lstStyle/>
          <a:p>
            <a:pPr algn="ctr"/>
            <a:r>
              <a:rPr lang="es-ES" sz="4000" b="1" dirty="0">
                <a:solidFill>
                  <a:srgbClr val="FFFFFF"/>
                </a:solidFill>
              </a:rPr>
              <a:t>NEGOCIACIÓN Y PERSUACIÓN</a:t>
            </a:r>
            <a:endParaRPr lang="es-EC" sz="4000" b="1" dirty="0">
              <a:solidFill>
                <a:srgbClr val="FFFFFF"/>
              </a:solidFill>
            </a:endParaRPr>
          </a:p>
        </p:txBody>
      </p:sp>
      <p:sp>
        <p:nvSpPr>
          <p:cNvPr id="3" name="Marcador de contenido 2">
            <a:extLst>
              <a:ext uri="{FF2B5EF4-FFF2-40B4-BE49-F238E27FC236}">
                <a16:creationId xmlns:a16="http://schemas.microsoft.com/office/drawing/2014/main" id="{C166A0F3-D6E9-4401-8A1F-9B9B5B73BD18}"/>
              </a:ext>
            </a:extLst>
          </p:cNvPr>
          <p:cNvSpPr>
            <a:spLocks noGrp="1"/>
          </p:cNvSpPr>
          <p:nvPr>
            <p:ph idx="1"/>
          </p:nvPr>
        </p:nvSpPr>
        <p:spPr>
          <a:xfrm>
            <a:off x="8210681" y="1152939"/>
            <a:ext cx="3400126" cy="3683749"/>
          </a:xfrm>
        </p:spPr>
        <p:txBody>
          <a:bodyPr anchor="ctr">
            <a:normAutofit fontScale="92500" lnSpcReduction="10000"/>
          </a:bodyPr>
          <a:lstStyle/>
          <a:p>
            <a:pPr marL="0" indent="0">
              <a:buNone/>
            </a:pPr>
            <a:r>
              <a:rPr lang="es-ES" b="1" dirty="0">
                <a:latin typeface="+mj-lt"/>
              </a:rPr>
              <a:t>Definición</a:t>
            </a:r>
          </a:p>
          <a:p>
            <a:r>
              <a:rPr lang="es-MX" altLang="es-EC" dirty="0">
                <a:latin typeface="+mj-lt"/>
                <a:cs typeface="Tahoma" pitchFamily="34" charset="0"/>
              </a:rPr>
              <a:t>“La negociación es la </a:t>
            </a:r>
            <a:r>
              <a:rPr lang="es-MX" altLang="es-EC" i="1" dirty="0">
                <a:latin typeface="+mj-lt"/>
                <a:cs typeface="Tahoma" pitchFamily="34" charset="0"/>
              </a:rPr>
              <a:t>actividad dialéctica </a:t>
            </a:r>
            <a:r>
              <a:rPr lang="es-MX" altLang="es-EC" dirty="0">
                <a:latin typeface="+mj-lt"/>
                <a:cs typeface="Tahoma" pitchFamily="34" charset="0"/>
              </a:rPr>
              <a:t>en la cual las partes que representan </a:t>
            </a:r>
            <a:r>
              <a:rPr lang="es-MX" altLang="es-EC" u="sng" dirty="0">
                <a:latin typeface="+mj-lt"/>
                <a:cs typeface="Tahoma" pitchFamily="34" charset="0"/>
              </a:rPr>
              <a:t>intereses</a:t>
            </a:r>
            <a:r>
              <a:rPr lang="es-MX" altLang="es-EC" dirty="0">
                <a:latin typeface="+mj-lt"/>
                <a:cs typeface="Tahoma" pitchFamily="34" charset="0"/>
              </a:rPr>
              <a:t> discrepantes se comunican e interactúan </a:t>
            </a:r>
            <a:r>
              <a:rPr lang="es-MX" altLang="es-EC" u="sng" dirty="0">
                <a:latin typeface="+mj-lt"/>
                <a:cs typeface="Tahoma" pitchFamily="34" charset="0"/>
              </a:rPr>
              <a:t>influenciándose recíprocamente</a:t>
            </a:r>
            <a:r>
              <a:rPr lang="es-MX" altLang="es-EC" dirty="0">
                <a:latin typeface="+mj-lt"/>
                <a:cs typeface="Tahoma" pitchFamily="34" charset="0"/>
              </a:rPr>
              <a:t>; para lo cual utilizan tanto el </a:t>
            </a:r>
            <a:r>
              <a:rPr lang="es-MX" altLang="es-EC" b="1" i="1" dirty="0">
                <a:latin typeface="+mj-lt"/>
                <a:cs typeface="Tahoma" pitchFamily="34" charset="0"/>
              </a:rPr>
              <a:t>poder</a:t>
            </a:r>
            <a:r>
              <a:rPr lang="es-MX" altLang="es-EC" dirty="0">
                <a:latin typeface="+mj-lt"/>
                <a:cs typeface="Tahoma" pitchFamily="34" charset="0"/>
              </a:rPr>
              <a:t> como la disposición que pueda existir para aceptarlo, con el fin de arribar a un acuerdo”.</a:t>
            </a:r>
            <a:endParaRPr lang="es-ES" altLang="es-EC" dirty="0">
              <a:latin typeface="+mj-lt"/>
              <a:cs typeface="Times New Roman" pitchFamily="18" charset="0"/>
            </a:endParaRPr>
          </a:p>
          <a:p>
            <a:pPr marL="0" indent="0">
              <a:buNone/>
            </a:pPr>
            <a:endParaRPr lang="es-ES" altLang="es-EC" dirty="0">
              <a:latin typeface="+mj-lt"/>
              <a:cs typeface="Times New Roman" pitchFamily="18" charset="0"/>
            </a:endParaRPr>
          </a:p>
          <a:p>
            <a:r>
              <a:rPr lang="es-MX" altLang="es-EC" dirty="0">
                <a:latin typeface="+mj-lt"/>
                <a:cs typeface="Tahoma" pitchFamily="34" charset="0"/>
              </a:rPr>
              <a:t>   ALDAO  ZAPIOLA</a:t>
            </a:r>
            <a:endParaRPr lang="es-EC" dirty="0">
              <a:latin typeface="+mj-lt"/>
            </a:endParaRPr>
          </a:p>
        </p:txBody>
      </p:sp>
      <p:sp>
        <p:nvSpPr>
          <p:cNvPr id="13" name="Marcador de texto 4">
            <a:extLst>
              <a:ext uri="{FF2B5EF4-FFF2-40B4-BE49-F238E27FC236}">
                <a16:creationId xmlns:a16="http://schemas.microsoft.com/office/drawing/2014/main" id="{528C9094-34EF-425F-91E0-3348D77B547D}"/>
              </a:ext>
            </a:extLst>
          </p:cNvPr>
          <p:cNvSpPr txBox="1">
            <a:spLocks/>
          </p:cNvSpPr>
          <p:nvPr/>
        </p:nvSpPr>
        <p:spPr>
          <a:xfrm>
            <a:off x="1762402" y="4935242"/>
            <a:ext cx="5051638" cy="756810"/>
          </a:xfrm>
          <a:prstGeom prst="rect">
            <a:avLst/>
          </a:prstGeom>
        </p:spPr>
        <p:style>
          <a:lnRef idx="1">
            <a:schemeClr val="accent2"/>
          </a:lnRef>
          <a:fillRef idx="2">
            <a:schemeClr val="accent2"/>
          </a:fillRef>
          <a:effectRef idx="1">
            <a:schemeClr val="accent2"/>
          </a:effectRef>
          <a:fontRef idx="minor">
            <a:schemeClr val="dk1"/>
          </a:fontRef>
        </p:style>
        <p:txBody>
          <a:bodyPr vert="horz" lIns="84406" tIns="42203" rIns="84406" bIns="42203"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1A3260"/>
              </a:buClr>
              <a:buSzPct val="80000"/>
              <a:buFont typeface="Wingdings 3" charset="2"/>
              <a:buNone/>
              <a:tabLst/>
              <a:defRPr/>
            </a:pPr>
            <a:r>
              <a:rPr kumimoji="0" lang="en-US" sz="221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Una </a:t>
            </a:r>
            <a:r>
              <a:rPr kumimoji="0" lang="en-US" sz="2215"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negociación</a:t>
            </a:r>
            <a:r>
              <a:rPr kumimoji="0" lang="en-US" sz="221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es un </a:t>
            </a:r>
            <a:r>
              <a:rPr kumimoji="0" lang="en-US" sz="2215"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esfuerzo</a:t>
            </a:r>
            <a:r>
              <a:rPr kumimoji="0" lang="en-US" sz="221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sz="2215"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interacción</a:t>
            </a:r>
            <a:r>
              <a:rPr kumimoji="0" lang="en-US" sz="221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15"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orientado</a:t>
            </a:r>
            <a:r>
              <a:rPr kumimoji="0" lang="en-US" sz="221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215"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generar</a:t>
            </a:r>
            <a:r>
              <a:rPr kumimoji="0" lang="en-US" sz="221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15"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beneficios</a:t>
            </a:r>
            <a:r>
              <a:rPr kumimoji="0" lang="en-US" sz="221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457200" rtl="0" eaLnBrk="1" fontAlgn="auto" latinLnBrk="0" hangingPunct="1">
              <a:lnSpc>
                <a:spcPct val="100000"/>
              </a:lnSpc>
              <a:spcBef>
                <a:spcPts val="1000"/>
              </a:spcBef>
              <a:spcAft>
                <a:spcPts val="0"/>
              </a:spcAft>
              <a:buClr>
                <a:srgbClr val="1A3260"/>
              </a:buClr>
              <a:buSzPct val="80000"/>
              <a:buFont typeface="Wingdings 3" charset="2"/>
              <a:buChar char=""/>
              <a:tabLst/>
              <a:defRPr/>
            </a:pPr>
            <a:endParaRPr kumimoji="0" lang="en-US" sz="1662"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endParaRPr>
          </a:p>
        </p:txBody>
      </p:sp>
      <p:pic>
        <p:nvPicPr>
          <p:cNvPr id="1026" name="Picture 2" descr="Hablemos de liderazgo: FUNDAMENTOS DE UNA NEGOCIACIÓN">
            <a:extLst>
              <a:ext uri="{FF2B5EF4-FFF2-40B4-BE49-F238E27FC236}">
                <a16:creationId xmlns:a16="http://schemas.microsoft.com/office/drawing/2014/main" id="{5ED21F1E-2B70-4D9D-BA8A-DE63DA4E6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471" y="2944876"/>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 delicado arte de la persuasión - La Mente es Maravillosa">
            <a:extLst>
              <a:ext uri="{FF2B5EF4-FFF2-40B4-BE49-F238E27FC236}">
                <a16:creationId xmlns:a16="http://schemas.microsoft.com/office/drawing/2014/main" id="{C27F56CC-3F0D-4D17-8ACB-9D1E11F71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6844" y="4925703"/>
            <a:ext cx="2116026" cy="143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710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404549-B4DC-481C-926C-DED3EF1C58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1E8FD5CD-351E-4B06-8B78-BD5102D00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A1175015-63E5-4A66-A281-383678538A51}"/>
              </a:ext>
            </a:extLst>
          </p:cNvPr>
          <p:cNvSpPr>
            <a:spLocks noGrp="1"/>
          </p:cNvSpPr>
          <p:nvPr>
            <p:ph type="title"/>
          </p:nvPr>
        </p:nvSpPr>
        <p:spPr>
          <a:xfrm>
            <a:off x="601255" y="702155"/>
            <a:ext cx="3409783" cy="1262011"/>
          </a:xfrm>
        </p:spPr>
        <p:txBody>
          <a:bodyPr vert="horz" lIns="91440" tIns="45720" rIns="91440" bIns="45720" rtlCol="0" anchor="b">
            <a:normAutofit/>
          </a:bodyPr>
          <a:lstStyle/>
          <a:p>
            <a:pPr algn="ctr"/>
            <a:r>
              <a:rPr lang="en-US" sz="3600" b="1" dirty="0"/>
              <a:t>EL CEREBRO TRIÁDICO</a:t>
            </a:r>
          </a:p>
        </p:txBody>
      </p:sp>
      <p:sp>
        <p:nvSpPr>
          <p:cNvPr id="8" name="CuadroTexto 7">
            <a:extLst>
              <a:ext uri="{FF2B5EF4-FFF2-40B4-BE49-F238E27FC236}">
                <a16:creationId xmlns:a16="http://schemas.microsoft.com/office/drawing/2014/main" id="{773CF2B2-6C75-49D2-9C9C-A43F4D7DADC2}"/>
              </a:ext>
            </a:extLst>
          </p:cNvPr>
          <p:cNvSpPr txBox="1"/>
          <p:nvPr/>
        </p:nvSpPr>
        <p:spPr>
          <a:xfrm>
            <a:off x="601255" y="1964168"/>
            <a:ext cx="3409782" cy="4036582"/>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4590B8"/>
              </a:buClr>
              <a:buSzPct val="92000"/>
              <a:buFontTx/>
              <a:buNone/>
              <a:tabLst/>
              <a:defRPr/>
            </a:pPr>
            <a:r>
              <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rPr>
              <a:t>La </a:t>
            </a:r>
            <a:r>
              <a:rPr kumimoji="0" lang="en-US" sz="1800" b="1" i="1" u="none" strike="noStrike" kern="1200" cap="none" spc="0" normalizeH="0" baseline="0" noProof="0" dirty="0" err="1">
                <a:ln>
                  <a:noFill/>
                </a:ln>
                <a:solidFill>
                  <a:prstClr val="white"/>
                </a:solidFill>
                <a:effectLst/>
                <a:uLnTx/>
                <a:uFillTx/>
                <a:latin typeface="Gill Sans MT" panose="020B0502020104020203"/>
                <a:ea typeface="+mn-ea"/>
                <a:cs typeface="+mn-cs"/>
              </a:rPr>
              <a:t>asertividad</a:t>
            </a:r>
            <a:r>
              <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rPr>
              <a:t> se </a:t>
            </a:r>
            <a:r>
              <a:rPr kumimoji="0" lang="en-US" sz="1800" b="1" i="1" u="none" strike="noStrike" kern="1200" cap="none" spc="0" normalizeH="0" baseline="0" noProof="0" dirty="0" err="1">
                <a:ln>
                  <a:noFill/>
                </a:ln>
                <a:solidFill>
                  <a:prstClr val="white"/>
                </a:solidFill>
                <a:effectLst/>
                <a:uLnTx/>
                <a:uFillTx/>
                <a:latin typeface="Gill Sans MT" panose="020B0502020104020203"/>
                <a:ea typeface="+mn-ea"/>
                <a:cs typeface="+mn-cs"/>
              </a:rPr>
              <a:t>puede</a:t>
            </a:r>
            <a:r>
              <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rPr>
              <a:t> </a:t>
            </a:r>
            <a:r>
              <a:rPr kumimoji="0" lang="en-US" sz="1800" b="1" i="1" u="none" strike="noStrike" kern="1200" cap="none" spc="0" normalizeH="0" baseline="0" noProof="0" dirty="0" err="1">
                <a:ln>
                  <a:noFill/>
                </a:ln>
                <a:solidFill>
                  <a:prstClr val="white"/>
                </a:solidFill>
                <a:effectLst/>
                <a:uLnTx/>
                <a:uFillTx/>
                <a:latin typeface="Gill Sans MT" panose="020B0502020104020203"/>
                <a:ea typeface="+mn-ea"/>
                <a:cs typeface="+mn-cs"/>
              </a:rPr>
              <a:t>obtener</a:t>
            </a:r>
            <a:r>
              <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rPr>
              <a:t> </a:t>
            </a:r>
            <a:r>
              <a:rPr kumimoji="0" lang="en-US" sz="1800" b="1" i="1" u="none" strike="noStrike" kern="1200" cap="none" spc="0" normalizeH="0" baseline="0" noProof="0" dirty="0" err="1">
                <a:ln>
                  <a:noFill/>
                </a:ln>
                <a:solidFill>
                  <a:prstClr val="white"/>
                </a:solidFill>
                <a:effectLst/>
                <a:uLnTx/>
                <a:uFillTx/>
                <a:latin typeface="Gill Sans MT" panose="020B0502020104020203"/>
                <a:ea typeface="+mn-ea"/>
                <a:cs typeface="+mn-cs"/>
              </a:rPr>
              <a:t>mediante</a:t>
            </a:r>
            <a:r>
              <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rPr>
              <a:t> la </a:t>
            </a:r>
            <a:r>
              <a:rPr kumimoji="0" lang="en-US" sz="1800" b="1" i="1" u="none" strike="noStrike" kern="1200" cap="none" spc="0" normalizeH="0" baseline="0" noProof="0" dirty="0" err="1">
                <a:ln>
                  <a:noFill/>
                </a:ln>
                <a:solidFill>
                  <a:prstClr val="white"/>
                </a:solidFill>
                <a:effectLst/>
                <a:uLnTx/>
                <a:uFillTx/>
                <a:latin typeface="Gill Sans MT" panose="020B0502020104020203"/>
                <a:ea typeface="+mn-ea"/>
                <a:cs typeface="+mn-cs"/>
              </a:rPr>
              <a:t>aplicación</a:t>
            </a:r>
            <a:r>
              <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rPr>
              <a:t> y </a:t>
            </a:r>
            <a:r>
              <a:rPr kumimoji="0" lang="en-US" sz="1800" b="1" i="1" u="none" strike="noStrike" kern="1200" cap="none" spc="0" normalizeH="0" baseline="0" noProof="0" dirty="0" err="1">
                <a:ln>
                  <a:noFill/>
                </a:ln>
                <a:solidFill>
                  <a:prstClr val="white"/>
                </a:solidFill>
                <a:effectLst/>
                <a:uLnTx/>
                <a:uFillTx/>
                <a:latin typeface="Gill Sans MT" panose="020B0502020104020203"/>
                <a:ea typeface="+mn-ea"/>
                <a:cs typeface="+mn-cs"/>
              </a:rPr>
              <a:t>uso</a:t>
            </a:r>
            <a:r>
              <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rPr>
              <a:t> del </a:t>
            </a:r>
            <a:r>
              <a:rPr kumimoji="0" lang="en-US" sz="1800" b="1" i="1" u="none" strike="noStrike" kern="1200" cap="none" spc="0" normalizeH="0" baseline="0" noProof="0" dirty="0" err="1">
                <a:ln>
                  <a:noFill/>
                </a:ln>
                <a:solidFill>
                  <a:prstClr val="white"/>
                </a:solidFill>
                <a:effectLst/>
                <a:uLnTx/>
                <a:uFillTx/>
                <a:latin typeface="Gill Sans MT" panose="020B0502020104020203"/>
                <a:ea typeface="+mn-ea"/>
                <a:cs typeface="+mn-cs"/>
              </a:rPr>
              <a:t>cerebro</a:t>
            </a:r>
            <a:r>
              <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rPr>
              <a:t> </a:t>
            </a:r>
            <a:r>
              <a:rPr kumimoji="0" lang="en-US" sz="1800" b="1" i="1" u="none" strike="noStrike" kern="1200" cap="none" spc="0" normalizeH="0" baseline="0" noProof="0" dirty="0" err="1">
                <a:ln>
                  <a:noFill/>
                </a:ln>
                <a:solidFill>
                  <a:prstClr val="white"/>
                </a:solidFill>
                <a:effectLst/>
                <a:uLnTx/>
                <a:uFillTx/>
                <a:latin typeface="Gill Sans MT" panose="020B0502020104020203"/>
                <a:ea typeface="+mn-ea"/>
                <a:cs typeface="+mn-cs"/>
              </a:rPr>
              <a:t>triádico</a:t>
            </a:r>
            <a:endPar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endPar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171449" marR="0" lvl="0" indent="-171449"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Existen</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personas que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generan</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empatía</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con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unas</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y con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otras</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no</a:t>
            </a:r>
          </a:p>
          <a:p>
            <a:pPr marL="171449" marR="0" lvl="0" indent="-171449"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En</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cobranzas</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se debe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desarrollar</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un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relacionamiento</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del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porque</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no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pagó</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 </a:t>
            </a: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endParaRPr kumimoji="0" lang="en-US" sz="1800" b="1" i="1"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6" name="Imagen 5">
            <a:extLst>
              <a:ext uri="{FF2B5EF4-FFF2-40B4-BE49-F238E27FC236}">
                <a16:creationId xmlns:a16="http://schemas.microsoft.com/office/drawing/2014/main" id="{7D91C3EE-47BA-40CD-96A7-85A9B96F919B}"/>
              </a:ext>
            </a:extLst>
          </p:cNvPr>
          <p:cNvPicPr>
            <a:picLocks noChangeAspect="1"/>
          </p:cNvPicPr>
          <p:nvPr/>
        </p:nvPicPr>
        <p:blipFill rotWithShape="1">
          <a:blip r:embed="rId2"/>
          <a:srcRect l="46250" t="46667" r="20625" b="22916"/>
          <a:stretch/>
        </p:blipFill>
        <p:spPr>
          <a:xfrm>
            <a:off x="4308732" y="1656738"/>
            <a:ext cx="7311299" cy="3776396"/>
          </a:xfrm>
          <a:prstGeom prst="rect">
            <a:avLst/>
          </a:prstGeom>
        </p:spPr>
      </p:pic>
    </p:spTree>
    <p:extLst>
      <p:ext uri="{BB962C8B-B14F-4D97-AF65-F5344CB8AC3E}">
        <p14:creationId xmlns:p14="http://schemas.microsoft.com/office/powerpoint/2010/main" val="2749115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E899E3-E119-4BF0-929D-CE9325933303}"/>
              </a:ext>
            </a:extLst>
          </p:cNvPr>
          <p:cNvSpPr>
            <a:spLocks noGrp="1"/>
          </p:cNvSpPr>
          <p:nvPr>
            <p:ph type="title"/>
          </p:nvPr>
        </p:nvSpPr>
        <p:spPr>
          <a:xfrm>
            <a:off x="581192" y="702156"/>
            <a:ext cx="11029616" cy="1013800"/>
          </a:xfrm>
        </p:spPr>
        <p:txBody>
          <a:bodyPr anchor="ctr">
            <a:normAutofit/>
          </a:bodyPr>
          <a:lstStyle/>
          <a:p>
            <a:r>
              <a:rPr lang="es-ES" b="1" dirty="0">
                <a:solidFill>
                  <a:srgbClr val="FFFEFF"/>
                </a:solidFill>
              </a:rPr>
              <a:t>¿Qué es la negociación?</a:t>
            </a:r>
            <a:endParaRPr lang="es-EC" b="1" dirty="0">
              <a:solidFill>
                <a:srgbClr val="FFFEFF"/>
              </a:solidFill>
            </a:endParaRPr>
          </a:p>
        </p:txBody>
      </p:sp>
      <p:graphicFrame>
        <p:nvGraphicFramePr>
          <p:cNvPr id="5" name="Marcador de contenido 2">
            <a:extLst>
              <a:ext uri="{FF2B5EF4-FFF2-40B4-BE49-F238E27FC236}">
                <a16:creationId xmlns:a16="http://schemas.microsoft.com/office/drawing/2014/main" id="{6128FC08-36E1-43B6-BCEE-9559F389CE0F}"/>
              </a:ext>
            </a:extLst>
          </p:cNvPr>
          <p:cNvGraphicFramePr>
            <a:graphicFrameLocks noGrp="1"/>
          </p:cNvGraphicFramePr>
          <p:nvPr>
            <p:ph idx="1"/>
            <p:extLst/>
          </p:nvPr>
        </p:nvGraphicFramePr>
        <p:xfrm>
          <a:off x="581025" y="2886075"/>
          <a:ext cx="11029950" cy="2973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4 Rectángulo">
            <a:extLst>
              <a:ext uri="{FF2B5EF4-FFF2-40B4-BE49-F238E27FC236}">
                <a16:creationId xmlns:a16="http://schemas.microsoft.com/office/drawing/2014/main" id="{C64A0035-3A4E-4FEF-8A66-F3FF628CA2FA}"/>
              </a:ext>
            </a:extLst>
          </p:cNvPr>
          <p:cNvSpPr/>
          <p:nvPr/>
        </p:nvSpPr>
        <p:spPr>
          <a:xfrm>
            <a:off x="4551058" y="2206206"/>
            <a:ext cx="3089885" cy="52322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1905"/>
                <a:gradFill>
                  <a:gsLst>
                    <a:gs pos="0">
                      <a:srgbClr val="42955F">
                        <a:shade val="20000"/>
                        <a:satMod val="200000"/>
                      </a:srgbClr>
                    </a:gs>
                    <a:gs pos="78000">
                      <a:srgbClr val="42955F">
                        <a:tint val="90000"/>
                        <a:shade val="89000"/>
                        <a:satMod val="220000"/>
                      </a:srgbClr>
                    </a:gs>
                    <a:gs pos="100000">
                      <a:srgbClr val="42955F">
                        <a:tint val="12000"/>
                        <a:satMod val="255000"/>
                      </a:srgbClr>
                    </a:gs>
                  </a:gsLst>
                  <a:lin ang="5400000"/>
                </a:gradFill>
                <a:effectLst>
                  <a:innerShdw blurRad="69850" dist="43180" dir="5400000">
                    <a:srgbClr val="000000">
                      <a:alpha val="65000"/>
                    </a:srgbClr>
                  </a:innerShdw>
                </a:effectLst>
                <a:uLnTx/>
                <a:uFillTx/>
                <a:latin typeface="Arial" pitchFamily="34" charset="0"/>
                <a:ea typeface="+mn-ea"/>
                <a:cs typeface="+mn-cs"/>
              </a:rPr>
              <a:t>META-PROCESO</a:t>
            </a:r>
          </a:p>
        </p:txBody>
      </p:sp>
      <p:pic>
        <p:nvPicPr>
          <p:cNvPr id="2052" name="Picture 4" descr="Hablemos de liderazgo: EL ARTE DE LA PERSUASIÓN">
            <a:extLst>
              <a:ext uri="{FF2B5EF4-FFF2-40B4-BE49-F238E27FC236}">
                <a16:creationId xmlns:a16="http://schemas.microsoft.com/office/drawing/2014/main" id="{A3B0638A-2F3F-4512-8F1D-B39A8491EA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1575" y="619125"/>
            <a:ext cx="2957513" cy="118300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Interfaz de usuario gráfica&#10;&#10;Descripción generada automáticamente">
            <a:extLst>
              <a:ext uri="{FF2B5EF4-FFF2-40B4-BE49-F238E27FC236}">
                <a16:creationId xmlns:a16="http://schemas.microsoft.com/office/drawing/2014/main" id="{3705F63B-AA5F-48FE-AEAD-5C2C41DD5ED2}"/>
              </a:ext>
            </a:extLst>
          </p:cNvPr>
          <p:cNvPicPr>
            <a:picLocks noChangeAspect="1"/>
          </p:cNvPicPr>
          <p:nvPr/>
        </p:nvPicPr>
        <p:blipFill rotWithShape="1">
          <a:blip r:embed="rId8"/>
          <a:srcRect l="7949" t="3611" r="9543" b="76945"/>
          <a:stretch/>
        </p:blipFill>
        <p:spPr>
          <a:xfrm>
            <a:off x="9940303" y="6176660"/>
            <a:ext cx="2251697" cy="681340"/>
          </a:xfrm>
          <a:prstGeom prst="rect">
            <a:avLst/>
          </a:prstGeom>
        </p:spPr>
      </p:pic>
    </p:spTree>
    <p:extLst>
      <p:ext uri="{BB962C8B-B14F-4D97-AF65-F5344CB8AC3E}">
        <p14:creationId xmlns:p14="http://schemas.microsoft.com/office/powerpoint/2010/main" val="1075891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nvPr>
        </p:nvGraphicFramePr>
        <p:xfrm>
          <a:off x="1554422" y="1434067"/>
          <a:ext cx="8934066" cy="5053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Box 4"/>
          <p:cNvSpPr txBox="1">
            <a:spLocks noChangeArrowheads="1"/>
          </p:cNvSpPr>
          <p:nvPr/>
        </p:nvSpPr>
        <p:spPr bwMode="auto">
          <a:xfrm>
            <a:off x="1554423" y="260649"/>
            <a:ext cx="469865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altLang="es-EC" sz="3400" b="0" i="0" u="none" strike="noStrike" kern="1200" cap="none" spc="0" normalizeH="0" baseline="0" noProof="0" dirty="0" smtClean="0">
                <a:ln>
                  <a:noFill/>
                </a:ln>
                <a:solidFill>
                  <a:srgbClr val="009999"/>
                </a:solidFill>
                <a:effectLst>
                  <a:outerShdw blurRad="38100" dist="38100" dir="2700000" algn="tl">
                    <a:srgbClr val="000000"/>
                  </a:outerShdw>
                </a:effectLst>
                <a:uLnTx/>
                <a:uFillTx/>
                <a:latin typeface="Tahoma" pitchFamily="34" charset="0"/>
                <a:ea typeface="+mn-ea"/>
                <a:cs typeface="+mn-cs"/>
              </a:rPr>
              <a:t>ETAPAS </a:t>
            </a:r>
            <a:r>
              <a:rPr kumimoji="0" lang="es-MX" altLang="es-EC" sz="3400" b="0" i="0" u="none" strike="noStrike" kern="1200" cap="none" spc="0" normalizeH="0" baseline="0" noProof="0" dirty="0">
                <a:ln>
                  <a:noFill/>
                </a:ln>
                <a:solidFill>
                  <a:srgbClr val="009999"/>
                </a:solidFill>
                <a:effectLst>
                  <a:outerShdw blurRad="38100" dist="38100" dir="2700000" algn="tl">
                    <a:srgbClr val="000000"/>
                  </a:outerShdw>
                </a:effectLst>
                <a:uLnTx/>
                <a:uFillTx/>
                <a:latin typeface="Tahoma" pitchFamily="34" charset="0"/>
                <a:ea typeface="+mn-ea"/>
                <a:cs typeface="+mn-cs"/>
              </a:rPr>
              <a:t>DEL PROCESO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altLang="es-EC" sz="3400" b="0" i="0" u="none" strike="noStrike" kern="1200" cap="none" spc="0" normalizeH="0" baseline="0" noProof="0" dirty="0">
                <a:ln>
                  <a:noFill/>
                </a:ln>
                <a:solidFill>
                  <a:srgbClr val="009999"/>
                </a:solidFill>
                <a:effectLst>
                  <a:outerShdw blurRad="38100" dist="38100" dir="2700000" algn="tl">
                    <a:srgbClr val="000000"/>
                  </a:outerShdw>
                </a:effectLst>
                <a:uLnTx/>
                <a:uFillTx/>
                <a:latin typeface="Tahoma" pitchFamily="34" charset="0"/>
                <a:ea typeface="+mn-ea"/>
                <a:cs typeface="+mn-cs"/>
              </a:rPr>
              <a:t>DE NEGOCIACIÓN</a:t>
            </a:r>
          </a:p>
        </p:txBody>
      </p:sp>
    </p:spTree>
    <p:extLst>
      <p:ext uri="{BB962C8B-B14F-4D97-AF65-F5344CB8AC3E}">
        <p14:creationId xmlns:p14="http://schemas.microsoft.com/office/powerpoint/2010/main" val="106417761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2783632" y="908720"/>
            <a:ext cx="6768430" cy="648072"/>
          </a:xfrm>
          <a:solidFill>
            <a:srgbClr val="FFFFFF"/>
          </a:solidFill>
          <a:ln>
            <a:solidFill>
              <a:srgbClr val="000000"/>
            </a:solidFill>
            <a:miter lim="800000"/>
            <a:headEnd/>
            <a:tailEnd/>
          </a:ln>
        </p:spPr>
        <p:txBody>
          <a:bodyPr vert="horz" wrap="square" lIns="91440" tIns="45720" rIns="91440" bIns="45720" numCol="1" rtlCol="0" anchor="t" anchorCtr="0" compatLnSpc="1">
            <a:prstTxWarp prst="textNoShape">
              <a:avLst/>
            </a:prstTxWarp>
            <a:normAutofit fontScale="90000"/>
          </a:bodyPr>
          <a:lstStyle/>
          <a:p>
            <a:r>
              <a:rPr lang="es-ES" sz="4000" b="1" dirty="0"/>
              <a:t> </a:t>
            </a:r>
            <a:r>
              <a:rPr lang="es-ES" sz="2600" b="1" dirty="0"/>
              <a:t>ESQUEMA DEL PROCESO PARA LA NEGOCIACIÓN</a:t>
            </a:r>
          </a:p>
        </p:txBody>
      </p:sp>
      <p:sp>
        <p:nvSpPr>
          <p:cNvPr id="26627" name="Rectangle 3"/>
          <p:cNvSpPr>
            <a:spLocks noGrp="1" noChangeArrowheads="1"/>
          </p:cNvSpPr>
          <p:nvPr>
            <p:ph type="body" idx="1"/>
          </p:nvPr>
        </p:nvSpPr>
        <p:spPr>
          <a:xfrm>
            <a:off x="2351088" y="1628775"/>
            <a:ext cx="8403348" cy="4895850"/>
          </a:xfrm>
          <a:noFill/>
          <a:ln w="15875">
            <a:noFill/>
            <a:miter lim="800000"/>
            <a:headEnd/>
            <a:tailEnd/>
          </a:ln>
        </p:spPr>
        <p:txBody>
          <a:bodyPr>
            <a:normAutofit fontScale="92500" lnSpcReduction="10000"/>
          </a:bodyPr>
          <a:lstStyle/>
          <a:p>
            <a:pPr>
              <a:lnSpc>
                <a:spcPct val="90000"/>
              </a:lnSpc>
              <a:buFontTx/>
              <a:buNone/>
            </a:pPr>
            <a:r>
              <a:rPr lang="es-ES" sz="2400" dirty="0"/>
              <a:t>1.- FIJACIÓN CLARA DE OBJETIVOS.-</a:t>
            </a:r>
          </a:p>
          <a:p>
            <a:pPr>
              <a:lnSpc>
                <a:spcPct val="90000"/>
              </a:lnSpc>
            </a:pPr>
            <a:endParaRPr lang="es-ES" sz="2400" dirty="0"/>
          </a:p>
          <a:p>
            <a:pPr>
              <a:lnSpc>
                <a:spcPct val="90000"/>
              </a:lnSpc>
            </a:pPr>
            <a:r>
              <a:rPr lang="es-ES" sz="2400" dirty="0"/>
              <a:t>Presupuestos asignados.</a:t>
            </a:r>
          </a:p>
          <a:p>
            <a:pPr>
              <a:lnSpc>
                <a:spcPct val="90000"/>
              </a:lnSpc>
            </a:pPr>
            <a:r>
              <a:rPr lang="es-ES" sz="2400" dirty="0"/>
              <a:t>Índices de cartera.</a:t>
            </a:r>
          </a:p>
          <a:p>
            <a:pPr>
              <a:lnSpc>
                <a:spcPct val="90000"/>
              </a:lnSpc>
            </a:pPr>
            <a:r>
              <a:rPr lang="es-ES" sz="2400" dirty="0"/>
              <a:t>Desglose de metas.</a:t>
            </a:r>
          </a:p>
          <a:p>
            <a:pPr>
              <a:lnSpc>
                <a:spcPct val="90000"/>
              </a:lnSpc>
              <a:buFontTx/>
              <a:buNone/>
            </a:pPr>
            <a:endParaRPr lang="es-ES" sz="2400" dirty="0"/>
          </a:p>
          <a:p>
            <a:pPr>
              <a:lnSpc>
                <a:spcPct val="90000"/>
              </a:lnSpc>
              <a:buFontTx/>
              <a:buNone/>
            </a:pPr>
            <a:r>
              <a:rPr lang="es-ES" sz="2400" dirty="0"/>
              <a:t>2.- PREPARACIÓN DE ELEMENTOS DE TRABAJO.-</a:t>
            </a:r>
          </a:p>
          <a:p>
            <a:pPr>
              <a:lnSpc>
                <a:spcPct val="90000"/>
              </a:lnSpc>
              <a:buFontTx/>
              <a:buNone/>
            </a:pPr>
            <a:endParaRPr lang="es-ES" sz="2400" dirty="0"/>
          </a:p>
          <a:p>
            <a:pPr>
              <a:lnSpc>
                <a:spcPct val="90000"/>
              </a:lnSpc>
            </a:pPr>
            <a:r>
              <a:rPr lang="es-ES" sz="2400" dirty="0"/>
              <a:t>Listados de cartera  	</a:t>
            </a:r>
            <a:r>
              <a:rPr lang="es-ES" sz="2400" dirty="0" smtClean="0"/>
              <a:t>	Cronograma </a:t>
            </a:r>
            <a:r>
              <a:rPr lang="es-ES" sz="2400" dirty="0"/>
              <a:t>de actividades</a:t>
            </a:r>
          </a:p>
          <a:p>
            <a:pPr>
              <a:lnSpc>
                <a:spcPct val="90000"/>
              </a:lnSpc>
            </a:pPr>
            <a:r>
              <a:rPr lang="es-ES" sz="2400" dirty="0"/>
              <a:t>Historial de clientes	</a:t>
            </a:r>
            <a:r>
              <a:rPr lang="es-ES" sz="2400" dirty="0" smtClean="0"/>
              <a:t>	Indicadores </a:t>
            </a:r>
            <a:r>
              <a:rPr lang="es-ES" sz="2400" dirty="0"/>
              <a:t>de Gestión.</a:t>
            </a:r>
          </a:p>
          <a:p>
            <a:pPr>
              <a:lnSpc>
                <a:spcPct val="90000"/>
              </a:lnSpc>
            </a:pPr>
            <a:r>
              <a:rPr lang="es-ES" sz="2400" dirty="0"/>
              <a:t>Reportes diarios		Conocimiento de la 						información.</a:t>
            </a:r>
          </a:p>
          <a:p>
            <a:pPr>
              <a:lnSpc>
                <a:spcPct val="90000"/>
              </a:lnSpc>
              <a:buFontTx/>
              <a:buNone/>
            </a:pPr>
            <a:endParaRPr lang="es-ES" sz="2400" dirty="0"/>
          </a:p>
        </p:txBody>
      </p:sp>
      <p:sp>
        <p:nvSpPr>
          <p:cNvPr id="26628" name="Line 4"/>
          <p:cNvSpPr>
            <a:spLocks noChangeShapeType="1"/>
          </p:cNvSpPr>
          <p:nvPr/>
        </p:nvSpPr>
        <p:spPr bwMode="auto">
          <a:xfrm>
            <a:off x="5663952" y="5085184"/>
            <a:ext cx="1444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6629" name="Line 5"/>
          <p:cNvSpPr>
            <a:spLocks noChangeShapeType="1"/>
          </p:cNvSpPr>
          <p:nvPr/>
        </p:nvSpPr>
        <p:spPr bwMode="auto">
          <a:xfrm>
            <a:off x="5735638" y="5517232"/>
            <a:ext cx="1444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6630" name="Line 6"/>
          <p:cNvSpPr>
            <a:spLocks noChangeShapeType="1"/>
          </p:cNvSpPr>
          <p:nvPr/>
        </p:nvSpPr>
        <p:spPr bwMode="auto">
          <a:xfrm>
            <a:off x="5735638" y="5877272"/>
            <a:ext cx="1444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289274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2413248" y="1052736"/>
            <a:ext cx="7571184" cy="648072"/>
          </a:xfrm>
          <a:solidFill>
            <a:srgbClr val="FFFFFF"/>
          </a:solidFill>
          <a:ln>
            <a:solidFill>
              <a:srgbClr val="000000"/>
            </a:solidFill>
            <a:miter lim="800000"/>
            <a:headEnd/>
            <a:tailEnd/>
          </a:ln>
        </p:spPr>
        <p:txBody>
          <a:bodyPr vert="horz" wrap="square" lIns="91440" tIns="45720" rIns="91440" bIns="45720" numCol="1" rtlCol="0" anchor="t" anchorCtr="0" compatLnSpc="1">
            <a:prstTxWarp prst="textNoShape">
              <a:avLst/>
            </a:prstTxWarp>
            <a:normAutofit fontScale="90000"/>
          </a:bodyPr>
          <a:lstStyle/>
          <a:p>
            <a:r>
              <a:rPr lang="es-ES" sz="2800" b="1" dirty="0"/>
              <a:t>ESQUEMA DEL PROCESO PARA LA NEGOCIACIÓN</a:t>
            </a:r>
          </a:p>
        </p:txBody>
      </p:sp>
      <p:sp>
        <p:nvSpPr>
          <p:cNvPr id="27651" name="Rectangle 3"/>
          <p:cNvSpPr>
            <a:spLocks noGrp="1" noChangeArrowheads="1"/>
          </p:cNvSpPr>
          <p:nvPr>
            <p:ph type="body" idx="1"/>
          </p:nvPr>
        </p:nvSpPr>
        <p:spPr>
          <a:xfrm>
            <a:off x="1992313" y="1885974"/>
            <a:ext cx="8229600" cy="4351338"/>
          </a:xfrm>
          <a:noFill/>
          <a:ln w="15875">
            <a:noFill/>
            <a:miter lim="800000"/>
            <a:headEnd/>
            <a:tailEnd/>
          </a:ln>
        </p:spPr>
        <p:txBody>
          <a:bodyPr>
            <a:normAutofit fontScale="92500" lnSpcReduction="20000"/>
          </a:bodyPr>
          <a:lstStyle/>
          <a:p>
            <a:pPr>
              <a:lnSpc>
                <a:spcPct val="80000"/>
              </a:lnSpc>
              <a:buFontTx/>
              <a:buNone/>
            </a:pPr>
            <a:r>
              <a:rPr lang="es-ES" sz="2000"/>
              <a:t>3.- CLASIFICACION DE CLIENTES.-</a:t>
            </a:r>
          </a:p>
          <a:p>
            <a:pPr>
              <a:lnSpc>
                <a:spcPct val="80000"/>
              </a:lnSpc>
              <a:buFontTx/>
              <a:buNone/>
            </a:pPr>
            <a:endParaRPr lang="es-ES" sz="2000"/>
          </a:p>
          <a:p>
            <a:pPr>
              <a:lnSpc>
                <a:spcPct val="80000"/>
              </a:lnSpc>
            </a:pPr>
            <a:r>
              <a:rPr lang="es-ES" sz="2000"/>
              <a:t>Por su problemática.</a:t>
            </a:r>
          </a:p>
          <a:p>
            <a:pPr>
              <a:lnSpc>
                <a:spcPct val="80000"/>
              </a:lnSpc>
            </a:pPr>
            <a:r>
              <a:rPr lang="es-ES" sz="2000"/>
              <a:t>Por días de cartera.</a:t>
            </a:r>
          </a:p>
          <a:p>
            <a:pPr>
              <a:lnSpc>
                <a:spcPct val="80000"/>
              </a:lnSpc>
            </a:pPr>
            <a:r>
              <a:rPr lang="es-ES" sz="2000"/>
              <a:t>Por su CAN</a:t>
            </a:r>
          </a:p>
          <a:p>
            <a:pPr>
              <a:lnSpc>
                <a:spcPct val="80000"/>
              </a:lnSpc>
              <a:buFontTx/>
              <a:buNone/>
            </a:pPr>
            <a:endParaRPr lang="es-ES" sz="2000"/>
          </a:p>
          <a:p>
            <a:pPr>
              <a:lnSpc>
                <a:spcPct val="80000"/>
              </a:lnSpc>
              <a:buFontTx/>
              <a:buNone/>
            </a:pPr>
            <a:r>
              <a:rPr lang="es-ES" sz="2000"/>
              <a:t>4.- ESTRATEGIAS DE ACERCAMIENTO.-</a:t>
            </a:r>
          </a:p>
          <a:p>
            <a:pPr>
              <a:lnSpc>
                <a:spcPct val="80000"/>
              </a:lnSpc>
            </a:pPr>
            <a:endParaRPr lang="es-ES" sz="2000"/>
          </a:p>
          <a:p>
            <a:pPr>
              <a:lnSpc>
                <a:spcPct val="80000"/>
              </a:lnSpc>
            </a:pPr>
            <a:r>
              <a:rPr lang="es-ES" sz="2000"/>
              <a:t>Visita personal.</a:t>
            </a:r>
          </a:p>
          <a:p>
            <a:pPr>
              <a:lnSpc>
                <a:spcPct val="80000"/>
              </a:lnSpc>
            </a:pPr>
            <a:r>
              <a:rPr lang="es-ES" sz="2000"/>
              <a:t>Contacto telefónico.</a:t>
            </a:r>
          </a:p>
          <a:p>
            <a:pPr>
              <a:lnSpc>
                <a:spcPct val="80000"/>
              </a:lnSpc>
            </a:pPr>
            <a:r>
              <a:rPr lang="es-ES" sz="2000"/>
              <a:t>Recordatorio.</a:t>
            </a:r>
          </a:p>
          <a:p>
            <a:pPr>
              <a:lnSpc>
                <a:spcPct val="80000"/>
              </a:lnSpc>
            </a:pPr>
            <a:r>
              <a:rPr lang="es-ES" sz="2000"/>
              <a:t>Carta.</a:t>
            </a:r>
          </a:p>
          <a:p>
            <a:pPr>
              <a:lnSpc>
                <a:spcPct val="80000"/>
              </a:lnSpc>
            </a:pPr>
            <a:r>
              <a:rPr lang="es-ES" sz="2000"/>
              <a:t>Brigadas de Cobranzas.</a:t>
            </a:r>
          </a:p>
          <a:p>
            <a:pPr>
              <a:lnSpc>
                <a:spcPct val="80000"/>
              </a:lnSpc>
            </a:pPr>
            <a:r>
              <a:rPr lang="es-ES" sz="2000"/>
              <a:t>Otros medios</a:t>
            </a:r>
          </a:p>
        </p:txBody>
      </p:sp>
    </p:spTree>
    <p:extLst>
      <p:ext uri="{BB962C8B-B14F-4D97-AF65-F5344CB8AC3E}">
        <p14:creationId xmlns:p14="http://schemas.microsoft.com/office/powerpoint/2010/main" val="19281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1833880" y="592482"/>
            <a:ext cx="8147248" cy="576064"/>
          </a:xfrm>
          <a:solidFill>
            <a:srgbClr val="FFFFFF"/>
          </a:solidFill>
          <a:ln>
            <a:solidFill>
              <a:srgbClr val="000000"/>
            </a:solidFill>
            <a:miter lim="800000"/>
            <a:headEnd/>
            <a:tailEnd/>
          </a:ln>
        </p:spPr>
        <p:txBody>
          <a:bodyPr vert="horz" wrap="square" lIns="91440" tIns="45720" rIns="91440" bIns="45720" numCol="1" rtlCol="0" anchor="t" anchorCtr="0" compatLnSpc="1">
            <a:prstTxWarp prst="textNoShape">
              <a:avLst/>
            </a:prstTxWarp>
            <a:normAutofit/>
          </a:bodyPr>
          <a:lstStyle/>
          <a:p>
            <a:r>
              <a:rPr lang="es-ES" sz="2800" b="1" dirty="0"/>
              <a:t>ESQUEMA DEL PROCESO PARA LA NEGOCIACIÓN</a:t>
            </a:r>
          </a:p>
        </p:txBody>
      </p:sp>
      <p:sp>
        <p:nvSpPr>
          <p:cNvPr id="28675" name="Rectangle 3"/>
          <p:cNvSpPr>
            <a:spLocks noGrp="1" noChangeArrowheads="1"/>
          </p:cNvSpPr>
          <p:nvPr>
            <p:ph type="body" idx="1"/>
          </p:nvPr>
        </p:nvSpPr>
        <p:spPr>
          <a:xfrm>
            <a:off x="1981200" y="1583140"/>
            <a:ext cx="8229600" cy="4798189"/>
          </a:xfrm>
          <a:noFill/>
          <a:ln w="15875">
            <a:noFill/>
            <a:miter lim="800000"/>
            <a:headEnd/>
            <a:tailEnd/>
          </a:ln>
        </p:spPr>
        <p:txBody>
          <a:bodyPr>
            <a:normAutofit fontScale="92500" lnSpcReduction="10000"/>
          </a:bodyPr>
          <a:lstStyle/>
          <a:p>
            <a:pPr>
              <a:lnSpc>
                <a:spcPct val="80000"/>
              </a:lnSpc>
              <a:buFontTx/>
              <a:buNone/>
            </a:pPr>
            <a:r>
              <a:rPr lang="es-ES" sz="1800" dirty="0"/>
              <a:t>5.- PREPARACIÓN DE LA ARGUMENTACIÓN.-</a:t>
            </a:r>
          </a:p>
          <a:p>
            <a:pPr>
              <a:lnSpc>
                <a:spcPct val="80000"/>
              </a:lnSpc>
              <a:buFontTx/>
              <a:buNone/>
            </a:pPr>
            <a:endParaRPr lang="es-ES" sz="1800" dirty="0"/>
          </a:p>
          <a:p>
            <a:pPr>
              <a:lnSpc>
                <a:spcPct val="80000"/>
              </a:lnSpc>
            </a:pPr>
            <a:r>
              <a:rPr lang="es-ES" sz="1800" dirty="0"/>
              <a:t>Manejo de objeciones.</a:t>
            </a:r>
          </a:p>
          <a:p>
            <a:pPr>
              <a:lnSpc>
                <a:spcPct val="80000"/>
              </a:lnSpc>
            </a:pPr>
            <a:r>
              <a:rPr lang="es-ES" sz="1800" dirty="0"/>
              <a:t>Venta de beneficios.</a:t>
            </a:r>
          </a:p>
          <a:p>
            <a:pPr>
              <a:lnSpc>
                <a:spcPct val="80000"/>
              </a:lnSpc>
            </a:pPr>
            <a:r>
              <a:rPr lang="es-ES" sz="1800" dirty="0"/>
              <a:t>H. de H.P. y H. de S.E.</a:t>
            </a:r>
          </a:p>
          <a:p>
            <a:pPr>
              <a:lnSpc>
                <a:spcPct val="80000"/>
              </a:lnSpc>
            </a:pPr>
            <a:r>
              <a:rPr lang="es-ES" sz="1800" dirty="0"/>
              <a:t>Cobro, negociación, acuerdo, seguimiento.</a:t>
            </a:r>
          </a:p>
          <a:p>
            <a:pPr>
              <a:lnSpc>
                <a:spcPct val="80000"/>
              </a:lnSpc>
              <a:buFontTx/>
              <a:buNone/>
            </a:pPr>
            <a:endParaRPr lang="es-ES" sz="1800" dirty="0"/>
          </a:p>
          <a:p>
            <a:pPr>
              <a:lnSpc>
                <a:spcPct val="80000"/>
              </a:lnSpc>
              <a:buFontTx/>
              <a:buNone/>
            </a:pPr>
            <a:r>
              <a:rPr lang="es-ES" sz="1800" dirty="0"/>
              <a:t>6.- RESULTADOS DE LA GESTIÓN.-</a:t>
            </a:r>
          </a:p>
          <a:p>
            <a:pPr>
              <a:lnSpc>
                <a:spcPct val="80000"/>
              </a:lnSpc>
            </a:pPr>
            <a:endParaRPr lang="es-ES" sz="1800" dirty="0"/>
          </a:p>
          <a:p>
            <a:pPr>
              <a:lnSpc>
                <a:spcPct val="80000"/>
              </a:lnSpc>
            </a:pPr>
            <a:r>
              <a:rPr lang="es-ES" sz="1800" dirty="0"/>
              <a:t>Utilización de indicadores.</a:t>
            </a:r>
          </a:p>
          <a:p>
            <a:pPr>
              <a:lnSpc>
                <a:spcPct val="80000"/>
              </a:lnSpc>
            </a:pPr>
            <a:r>
              <a:rPr lang="es-ES" sz="1800" dirty="0"/>
              <a:t>Estado del crédito.</a:t>
            </a:r>
          </a:p>
          <a:p>
            <a:pPr>
              <a:lnSpc>
                <a:spcPct val="80000"/>
              </a:lnSpc>
            </a:pPr>
            <a:r>
              <a:rPr lang="es-ES" sz="1800" dirty="0"/>
              <a:t>Cartera en seguimiento</a:t>
            </a:r>
          </a:p>
          <a:p>
            <a:pPr>
              <a:lnSpc>
                <a:spcPct val="80000"/>
              </a:lnSpc>
            </a:pPr>
            <a:r>
              <a:rPr lang="es-ES" sz="1800" dirty="0"/>
              <a:t>Cartera Pre- Jurídico.</a:t>
            </a:r>
          </a:p>
          <a:p>
            <a:pPr>
              <a:lnSpc>
                <a:spcPct val="80000"/>
              </a:lnSpc>
            </a:pPr>
            <a:r>
              <a:rPr lang="es-ES" sz="1800" dirty="0"/>
              <a:t>Cartera Jurídico</a:t>
            </a:r>
          </a:p>
          <a:p>
            <a:pPr>
              <a:lnSpc>
                <a:spcPct val="80000"/>
              </a:lnSpc>
            </a:pPr>
            <a:r>
              <a:rPr lang="es-ES" sz="1800" dirty="0"/>
              <a:t>Cartera Castigada</a:t>
            </a:r>
          </a:p>
        </p:txBody>
      </p:sp>
    </p:spTree>
    <p:extLst>
      <p:ext uri="{BB962C8B-B14F-4D97-AF65-F5344CB8AC3E}">
        <p14:creationId xmlns:p14="http://schemas.microsoft.com/office/powerpoint/2010/main" val="206351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274610-0B8D-4F68-A77F-F6160E3C80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ítulo 1">
            <a:extLst>
              <a:ext uri="{FF2B5EF4-FFF2-40B4-BE49-F238E27FC236}">
                <a16:creationId xmlns:a16="http://schemas.microsoft.com/office/drawing/2014/main" id="{1F635FBB-B3C5-4C13-B7B0-08AC4C5A8126}"/>
              </a:ext>
            </a:extLst>
          </p:cNvPr>
          <p:cNvSpPr>
            <a:spLocks noGrp="1"/>
          </p:cNvSpPr>
          <p:nvPr>
            <p:ph type="title"/>
          </p:nvPr>
        </p:nvSpPr>
        <p:spPr>
          <a:xfrm>
            <a:off x="446534" y="4999383"/>
            <a:ext cx="11293599" cy="952428"/>
          </a:xfrm>
        </p:spPr>
        <p:txBody>
          <a:bodyPr anchor="ctr">
            <a:normAutofit/>
          </a:bodyPr>
          <a:lstStyle/>
          <a:p>
            <a:r>
              <a:rPr lang="es-ES" sz="3200" b="1" dirty="0"/>
              <a:t>Elementos básicos de la negociación</a:t>
            </a:r>
            <a:endParaRPr lang="es-EC" sz="3200" b="1" dirty="0"/>
          </a:p>
        </p:txBody>
      </p:sp>
      <p:sp>
        <p:nvSpPr>
          <p:cNvPr id="11" name="Rectangle 10">
            <a:extLst>
              <a:ext uri="{FF2B5EF4-FFF2-40B4-BE49-F238E27FC236}">
                <a16:creationId xmlns:a16="http://schemas.microsoft.com/office/drawing/2014/main" id="{A8820321-1BC7-42E1-B710-A84C5A220C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1"/>
            <a:ext cx="11298933" cy="43770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2C26AE0-EBFE-438D-AA3D-CAA6DAC633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57326"/>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28057AF-D878-40E9-BA0D-638F35F055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6057326"/>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0E46F63-BF3A-400A-A34D-308744F04A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53769"/>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Marcador de contenido 2">
            <a:extLst>
              <a:ext uri="{FF2B5EF4-FFF2-40B4-BE49-F238E27FC236}">
                <a16:creationId xmlns:a16="http://schemas.microsoft.com/office/drawing/2014/main" id="{F854B769-340D-4A87-BF7E-E9090DC4B955}"/>
              </a:ext>
            </a:extLst>
          </p:cNvPr>
          <p:cNvGraphicFramePr>
            <a:graphicFrameLocks noGrp="1"/>
          </p:cNvGraphicFramePr>
          <p:nvPr>
            <p:ph idx="1"/>
            <p:extLst/>
          </p:nvPr>
        </p:nvGraphicFramePr>
        <p:xfrm>
          <a:off x="1090001" y="1093924"/>
          <a:ext cx="10004654" cy="3145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4" descr="j0422152">
            <a:extLst>
              <a:ext uri="{FF2B5EF4-FFF2-40B4-BE49-F238E27FC236}">
                <a16:creationId xmlns:a16="http://schemas.microsoft.com/office/drawing/2014/main" id="{9073F67E-9271-4978-8349-B15C3059AABF}"/>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023788" y="1171239"/>
            <a:ext cx="1963297" cy="299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0454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F947420-8656-42A9-9DA9-245B88A63E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2052" name="Picture 4" descr="La conducta humana en psicología - Cipsia Psicólogos">
            <a:extLst>
              <a:ext uri="{FF2B5EF4-FFF2-40B4-BE49-F238E27FC236}">
                <a16:creationId xmlns:a16="http://schemas.microsoft.com/office/drawing/2014/main" id="{92636B70-127A-45AE-8B1E-2AC70F4D02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59"/>
          <a:stretch/>
        </p:blipFill>
        <p:spPr bwMode="auto">
          <a:xfrm>
            <a:off x="446532" y="641102"/>
            <a:ext cx="7497731" cy="3465902"/>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3EDCB678-C2D8-4BDE-8C5C-EB3F5C2D4AF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76" name="Rectangle 75">
              <a:extLst>
                <a:ext uri="{FF2B5EF4-FFF2-40B4-BE49-F238E27FC236}">
                  <a16:creationId xmlns:a16="http://schemas.microsoft.com/office/drawing/2014/main" id="{1ADB92F8-7CF1-477E-B2A7-434C9AE819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1518A98A-58BC-4FE3-8C53-051F76ADB8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FF14BA49-8F37-4227-A26D-244075560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503DDB03-0C94-4C08-AEA0-78C550A0A4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4" name="Título 6">
            <a:extLst>
              <a:ext uri="{FF2B5EF4-FFF2-40B4-BE49-F238E27FC236}">
                <a16:creationId xmlns:a16="http://schemas.microsoft.com/office/drawing/2014/main" id="{CE37A283-4C4F-468B-A0ED-8F4DD832288B}"/>
              </a:ext>
            </a:extLst>
          </p:cNvPr>
          <p:cNvSpPr>
            <a:spLocks noGrp="1"/>
          </p:cNvSpPr>
          <p:nvPr>
            <p:ph type="ctrTitle"/>
          </p:nvPr>
        </p:nvSpPr>
        <p:spPr>
          <a:xfrm>
            <a:off x="596715" y="4636400"/>
            <a:ext cx="10993549" cy="1140874"/>
          </a:xfrm>
        </p:spPr>
        <p:txBody>
          <a:bodyPr>
            <a:normAutofit/>
          </a:bodyPr>
          <a:lstStyle/>
          <a:p>
            <a:pPr>
              <a:lnSpc>
                <a:spcPct val="90000"/>
              </a:lnSpc>
            </a:pPr>
            <a:r>
              <a:rPr lang="es-EC" b="1" dirty="0">
                <a:solidFill>
                  <a:schemeClr val="bg1"/>
                </a:solidFill>
              </a:rPr>
              <a:t>La conducta humana percepciones y emociones</a:t>
            </a:r>
          </a:p>
        </p:txBody>
      </p:sp>
      <p:pic>
        <p:nvPicPr>
          <p:cNvPr id="12" name="Picture 2" descr="Te fascina la conducta humana? Quizás debas estudiar psicología">
            <a:extLst>
              <a:ext uri="{FF2B5EF4-FFF2-40B4-BE49-F238E27FC236}">
                <a16:creationId xmlns:a16="http://schemas.microsoft.com/office/drawing/2014/main" id="{E209FBF2-C7DE-4A62-B99B-3D95128644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83" r="27685"/>
          <a:stretch/>
        </p:blipFill>
        <p:spPr bwMode="auto">
          <a:xfrm>
            <a:off x="8036240" y="641102"/>
            <a:ext cx="3702435" cy="346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39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7B7606-A52E-4C3D-BC46-074BEEC93F1C}"/>
              </a:ext>
            </a:extLst>
          </p:cNvPr>
          <p:cNvSpPr>
            <a:spLocks noGrp="1"/>
          </p:cNvSpPr>
          <p:nvPr>
            <p:ph type="title"/>
          </p:nvPr>
        </p:nvSpPr>
        <p:spPr>
          <a:xfrm>
            <a:off x="581192" y="702156"/>
            <a:ext cx="11029616" cy="1013800"/>
          </a:xfrm>
        </p:spPr>
        <p:txBody>
          <a:bodyPr>
            <a:normAutofit/>
          </a:bodyPr>
          <a:lstStyle/>
          <a:p>
            <a:r>
              <a:rPr lang="es-ES" b="1"/>
              <a:t>¿Cómo identificar intereses?</a:t>
            </a:r>
            <a:endParaRPr lang="es-EC" b="1"/>
          </a:p>
        </p:txBody>
      </p:sp>
      <p:pic>
        <p:nvPicPr>
          <p:cNvPr id="3078" name="Picture 6" descr="Empatía, “ponerse en los zapatos del otro” | Blog de Seminario de  Integración II">
            <a:extLst>
              <a:ext uri="{FF2B5EF4-FFF2-40B4-BE49-F238E27FC236}">
                <a16:creationId xmlns:a16="http://schemas.microsoft.com/office/drawing/2014/main" id="{FEB97DF8-2F3B-405C-99E1-0ADFC84767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59" r="1" b="1"/>
          <a:stretch/>
        </p:blipFill>
        <p:spPr bwMode="auto">
          <a:xfrm>
            <a:off x="8051799" y="1892627"/>
            <a:ext cx="3699935" cy="22027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álisis de riesgo 101: cómo analizar el riesgo del proyecto - ProjectAdmin">
            <a:extLst>
              <a:ext uri="{FF2B5EF4-FFF2-40B4-BE49-F238E27FC236}">
                <a16:creationId xmlns:a16="http://schemas.microsoft.com/office/drawing/2014/main" id="{69B1AC82-6060-4C7A-94BC-3C9A6AE075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803"/>
          <a:stretch/>
        </p:blipFill>
        <p:spPr bwMode="auto">
          <a:xfrm>
            <a:off x="8051799" y="4187827"/>
            <a:ext cx="3699935" cy="22027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Marcador de contenido 2">
            <a:extLst>
              <a:ext uri="{FF2B5EF4-FFF2-40B4-BE49-F238E27FC236}">
                <a16:creationId xmlns:a16="http://schemas.microsoft.com/office/drawing/2014/main" id="{588A4028-589A-4686-96D5-54EBB0CAE213}"/>
              </a:ext>
            </a:extLst>
          </p:cNvPr>
          <p:cNvGraphicFramePr>
            <a:graphicFrameLocks noGrp="1"/>
          </p:cNvGraphicFramePr>
          <p:nvPr>
            <p:ph idx="1"/>
            <p:extLst/>
          </p:nvPr>
        </p:nvGraphicFramePr>
        <p:xfrm>
          <a:off x="581192" y="2180496"/>
          <a:ext cx="7225075" cy="36783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12027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7FD4AC-13F8-4D6E-A4AF-8C2264C1A8C0}"/>
              </a:ext>
            </a:extLst>
          </p:cNvPr>
          <p:cNvSpPr>
            <a:spLocks noGrp="1"/>
          </p:cNvSpPr>
          <p:nvPr>
            <p:ph type="title"/>
          </p:nvPr>
        </p:nvSpPr>
        <p:spPr>
          <a:xfrm>
            <a:off x="581192" y="702156"/>
            <a:ext cx="11029616" cy="1013800"/>
          </a:xfrm>
        </p:spPr>
        <p:txBody>
          <a:bodyPr anchor="ctr">
            <a:normAutofit/>
          </a:bodyPr>
          <a:lstStyle/>
          <a:p>
            <a:r>
              <a:rPr lang="es-ES" b="1" dirty="0"/>
              <a:t>¿CÓMO IDENTIFICAR INTERES?</a:t>
            </a:r>
            <a:endParaRPr lang="es-EC" b="1" dirty="0"/>
          </a:p>
        </p:txBody>
      </p:sp>
      <p:sp>
        <p:nvSpPr>
          <p:cNvPr id="71" name="Rectangle 70">
            <a:extLst>
              <a:ext uri="{FF2B5EF4-FFF2-40B4-BE49-F238E27FC236}">
                <a16:creationId xmlns:a16="http://schemas.microsoft.com/office/drawing/2014/main" id="{F9E22090-20B0-4E64-847E-6DE402F705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098" name="Picture 2" descr="Planeación Estratégica | Cultivar Intereses Comunes – Grupo Albe">
            <a:extLst>
              <a:ext uri="{FF2B5EF4-FFF2-40B4-BE49-F238E27FC236}">
                <a16:creationId xmlns:a16="http://schemas.microsoft.com/office/drawing/2014/main" id="{0DA47A28-575A-4B0B-812F-7FBA201E80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7225" y="3541202"/>
            <a:ext cx="3305175" cy="12889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Marcador de contenido 2">
            <a:extLst>
              <a:ext uri="{FF2B5EF4-FFF2-40B4-BE49-F238E27FC236}">
                <a16:creationId xmlns:a16="http://schemas.microsoft.com/office/drawing/2014/main" id="{45055D81-F4D0-4CDD-A4F6-8747DD21778E}"/>
              </a:ext>
            </a:extLst>
          </p:cNvPr>
          <p:cNvGraphicFramePr>
            <a:graphicFrameLocks noGrp="1"/>
          </p:cNvGraphicFramePr>
          <p:nvPr>
            <p:ph idx="1"/>
            <p:extLst/>
          </p:nvPr>
        </p:nvGraphicFramePr>
        <p:xfrm>
          <a:off x="4505325" y="2180496"/>
          <a:ext cx="7105481" cy="4045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ED4E94C7-7227-4754-8DC3-F66515974450}"/>
              </a:ext>
            </a:extLst>
          </p:cNvPr>
          <p:cNvSpPr txBox="1"/>
          <p:nvPr/>
        </p:nvSpPr>
        <p:spPr>
          <a:xfrm>
            <a:off x="657225" y="2537684"/>
            <a:ext cx="330517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1" u="none" strike="noStrike" kern="1200" cap="none" spc="0" normalizeH="0" baseline="0" noProof="0" dirty="0">
                <a:ln>
                  <a:noFill/>
                </a:ln>
                <a:solidFill>
                  <a:srgbClr val="C00000"/>
                </a:solidFill>
                <a:effectLst/>
                <a:uLnTx/>
                <a:uFillTx/>
                <a:latin typeface="Gill Sans MT" panose="020B0502020104020203"/>
                <a:ea typeface="+mn-ea"/>
                <a:cs typeface="+mn-cs"/>
              </a:rPr>
              <a:t>Realice un listado de sus intereses antes de casarse </a:t>
            </a:r>
            <a:endParaRPr kumimoji="0" lang="es-EC" sz="1800" b="0" i="0" u="none" strike="noStrike" kern="1200" cap="none" spc="0" normalizeH="0" baseline="0" noProof="0" dirty="0">
              <a:ln>
                <a:noFill/>
              </a:ln>
              <a:solidFill>
                <a:srgbClr val="C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73225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404549-B4DC-481C-926C-DED3EF1C58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1E8FD5CD-351E-4B06-8B78-BD5102D00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FAAD9D39-38B7-430B-860B-2449A5F19282}"/>
              </a:ext>
            </a:extLst>
          </p:cNvPr>
          <p:cNvSpPr>
            <a:spLocks noGrp="1"/>
          </p:cNvSpPr>
          <p:nvPr>
            <p:ph type="title"/>
          </p:nvPr>
        </p:nvSpPr>
        <p:spPr>
          <a:xfrm>
            <a:off x="504523" y="711033"/>
            <a:ext cx="3568661" cy="1916756"/>
          </a:xfrm>
        </p:spPr>
        <p:txBody>
          <a:bodyPr>
            <a:normAutofit/>
          </a:bodyPr>
          <a:lstStyle/>
          <a:p>
            <a:pPr algn="ctr">
              <a:lnSpc>
                <a:spcPct val="90000"/>
              </a:lnSpc>
            </a:pPr>
            <a:r>
              <a:rPr lang="es-MX" altLang="es-EC" sz="3200" b="1" dirty="0">
                <a:latin typeface="Tahoma" pitchFamily="34" charset="0"/>
              </a:rPr>
              <a:t>TÉCNICAS Y HERRAMIENTAS DE NEGOCIACIÓN</a:t>
            </a:r>
            <a:endParaRPr lang="es-EC" sz="3200" b="1" dirty="0"/>
          </a:p>
        </p:txBody>
      </p:sp>
      <p:sp>
        <p:nvSpPr>
          <p:cNvPr id="3" name="Marcador de contenido 2">
            <a:extLst>
              <a:ext uri="{FF2B5EF4-FFF2-40B4-BE49-F238E27FC236}">
                <a16:creationId xmlns:a16="http://schemas.microsoft.com/office/drawing/2014/main" id="{7F8D89DD-1A89-4EBA-8744-63ED9C63E82E}"/>
              </a:ext>
            </a:extLst>
          </p:cNvPr>
          <p:cNvSpPr>
            <a:spLocks noGrp="1"/>
          </p:cNvSpPr>
          <p:nvPr>
            <p:ph idx="1"/>
          </p:nvPr>
        </p:nvSpPr>
        <p:spPr>
          <a:xfrm>
            <a:off x="601255" y="2823099"/>
            <a:ext cx="3409782" cy="3177650"/>
          </a:xfrm>
        </p:spPr>
        <p:txBody>
          <a:bodyPr>
            <a:normAutofit/>
          </a:bodyPr>
          <a:lstStyle/>
          <a:p>
            <a:r>
              <a:rPr lang="es-ES" altLang="es-EC" b="1" dirty="0">
                <a:solidFill>
                  <a:schemeClr val="bg1"/>
                </a:solidFill>
              </a:rPr>
              <a:t>Modelo de Blake y Morton: </a:t>
            </a:r>
            <a:r>
              <a:rPr lang="es-ES" altLang="es-EC" dirty="0">
                <a:solidFill>
                  <a:schemeClr val="bg1"/>
                </a:solidFill>
              </a:rPr>
              <a:t> el modelo plantea 5 diferentes actitudes u orientaciones que los individuos pueden adoptar frente a una negociación, contextualizadas dentro de una visión de los INTERESES que cada parte puede tener, en relación consigo mismo y en relación con la otra parte. </a:t>
            </a:r>
          </a:p>
          <a:p>
            <a:endParaRPr lang="es-EC" dirty="0">
              <a:solidFill>
                <a:schemeClr val="bg1"/>
              </a:solidFill>
            </a:endParaRPr>
          </a:p>
        </p:txBody>
      </p:sp>
      <p:pic>
        <p:nvPicPr>
          <p:cNvPr id="6" name="Imagen 5">
            <a:extLst>
              <a:ext uri="{FF2B5EF4-FFF2-40B4-BE49-F238E27FC236}">
                <a16:creationId xmlns:a16="http://schemas.microsoft.com/office/drawing/2014/main" id="{F7CC2124-63BC-4EA9-833D-16380D290EB8}"/>
              </a:ext>
            </a:extLst>
          </p:cNvPr>
          <p:cNvPicPr>
            <a:picLocks noChangeAspect="1"/>
          </p:cNvPicPr>
          <p:nvPr/>
        </p:nvPicPr>
        <p:blipFill rotWithShape="1">
          <a:blip r:embed="rId2"/>
          <a:srcRect l="40626" t="51389" r="31718" b="14584"/>
          <a:stretch/>
        </p:blipFill>
        <p:spPr>
          <a:xfrm>
            <a:off x="4791522" y="1193576"/>
            <a:ext cx="6489819" cy="4491478"/>
          </a:xfrm>
          <a:prstGeom prst="rect">
            <a:avLst/>
          </a:prstGeom>
        </p:spPr>
      </p:pic>
    </p:spTree>
    <p:extLst>
      <p:ext uri="{BB962C8B-B14F-4D97-AF65-F5344CB8AC3E}">
        <p14:creationId xmlns:p14="http://schemas.microsoft.com/office/powerpoint/2010/main" val="930890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8B429-E9C1-4C40-B7E3-0595ECD4D5D9}"/>
              </a:ext>
            </a:extLst>
          </p:cNvPr>
          <p:cNvSpPr>
            <a:spLocks noGrp="1"/>
          </p:cNvSpPr>
          <p:nvPr>
            <p:ph type="title"/>
          </p:nvPr>
        </p:nvSpPr>
        <p:spPr>
          <a:xfrm>
            <a:off x="581192" y="702156"/>
            <a:ext cx="11029616" cy="1013800"/>
          </a:xfrm>
        </p:spPr>
        <p:txBody>
          <a:bodyPr anchor="ctr">
            <a:normAutofit/>
          </a:bodyPr>
          <a:lstStyle/>
          <a:p>
            <a:pPr algn="ctr"/>
            <a:r>
              <a:rPr lang="es-ES" sz="3200" b="1" dirty="0"/>
              <a:t>¿CÓMO NEGOCIAR?</a:t>
            </a:r>
            <a:endParaRPr lang="es-EC" sz="3200" b="1" dirty="0"/>
          </a:p>
        </p:txBody>
      </p:sp>
      <p:sp>
        <p:nvSpPr>
          <p:cNvPr id="76" name="Rectangle 75">
            <a:extLst>
              <a:ext uri="{FF2B5EF4-FFF2-40B4-BE49-F238E27FC236}">
                <a16:creationId xmlns:a16="http://schemas.microsoft.com/office/drawing/2014/main" id="{0560EE91-C39D-4300-A1A6-C61D61EEE6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22" name="Picture 4" descr="Habilidades imprescindibles para negociar - Think Big Empresas">
            <a:extLst>
              <a:ext uri="{FF2B5EF4-FFF2-40B4-BE49-F238E27FC236}">
                <a16:creationId xmlns:a16="http://schemas.microsoft.com/office/drawing/2014/main" id="{F35843E6-8C28-4C79-956E-C2C62567A8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8" t="13263" r="10716" b="7167"/>
          <a:stretch/>
        </p:blipFill>
        <p:spPr bwMode="auto">
          <a:xfrm>
            <a:off x="1528730" y="2361057"/>
            <a:ext cx="1562164" cy="17783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ablemos de liderazgo: DISEÑO DEL PROCESO. NEGOCIAR LO IMPOSIBLE II">
            <a:extLst>
              <a:ext uri="{FF2B5EF4-FFF2-40B4-BE49-F238E27FC236}">
                <a16:creationId xmlns:a16="http://schemas.microsoft.com/office/drawing/2014/main" id="{BB52EAAD-E8CC-4B8C-BB57-2D6B0DBBA9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599" y="4231896"/>
            <a:ext cx="2672427" cy="17783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Marcador de contenido 2">
            <a:extLst>
              <a:ext uri="{FF2B5EF4-FFF2-40B4-BE49-F238E27FC236}">
                <a16:creationId xmlns:a16="http://schemas.microsoft.com/office/drawing/2014/main" id="{683EDC0B-C33A-4AA8-AE12-DED0DE8E4110}"/>
              </a:ext>
            </a:extLst>
          </p:cNvPr>
          <p:cNvGraphicFramePr>
            <a:graphicFrameLocks noGrp="1"/>
          </p:cNvGraphicFramePr>
          <p:nvPr>
            <p:ph idx="1"/>
            <p:extLst/>
          </p:nvPr>
        </p:nvGraphicFramePr>
        <p:xfrm>
          <a:off x="4283383" y="2180496"/>
          <a:ext cx="7425078" cy="4045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4818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C">
                <a:solidFill>
                  <a:prstClr val="black">
                    <a:tint val="75000"/>
                  </a:prstClr>
                </a:solidFill>
              </a:rPr>
              <a:t>Marlon Ríos Pozo</a:t>
            </a:r>
          </a:p>
        </p:txBody>
      </p:sp>
      <p:pic>
        <p:nvPicPr>
          <p:cNvPr id="1026" name="Picture 2" descr="C:\Users\ADM-SECOBRAEX\Pictures\temperamento.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37856" y="982287"/>
            <a:ext cx="9324108" cy="5175253"/>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514396" y="311510"/>
            <a:ext cx="5955632" cy="369332"/>
          </a:xfrm>
          <a:prstGeom prst="rect">
            <a:avLst/>
          </a:prstGeom>
        </p:spPr>
        <p:txBody>
          <a:bodyPr wrap="square">
            <a:spAutoFit/>
          </a:bodyPr>
          <a:lstStyle/>
          <a:p>
            <a:r>
              <a:rPr lang="es-MX" b="1" dirty="0">
                <a:solidFill>
                  <a:srgbClr val="C0504D"/>
                </a:solidFill>
                <a:latin typeface="Times New Roman" panose="02020603050405020304" pitchFamily="18" charset="0"/>
                <a:cs typeface="Times New Roman" panose="02020603050405020304" pitchFamily="18" charset="0"/>
              </a:rPr>
              <a:t>TIPO DE CLIENTES SEGÚN LA PERSONALIDAD:</a:t>
            </a:r>
          </a:p>
        </p:txBody>
      </p:sp>
      <p:pic>
        <p:nvPicPr>
          <p:cNvPr id="7" name="Picture 2" descr="Resultado de imagen para clientes dificiles">
            <a:hlinkClick r:id="rId3"/>
            <a:extLst>
              <a:ext uri="{FF2B5EF4-FFF2-40B4-BE49-F238E27FC236}">
                <a16:creationId xmlns:a16="http://schemas.microsoft.com/office/drawing/2014/main" id="{B880FFB8-08A6-48B5-A64A-40CF6EBC751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06975" y="2615219"/>
            <a:ext cx="816350" cy="630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n relacionada">
            <a:hlinkClick r:id="rId5"/>
            <a:extLst>
              <a:ext uri="{FF2B5EF4-FFF2-40B4-BE49-F238E27FC236}">
                <a16:creationId xmlns:a16="http://schemas.microsoft.com/office/drawing/2014/main" id="{B665FE67-9F21-48DA-8183-D0201D01F46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570278" y="5466512"/>
            <a:ext cx="912243" cy="8775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clientes desconfiados">
            <a:hlinkClick r:id="rId7"/>
            <a:extLst>
              <a:ext uri="{FF2B5EF4-FFF2-40B4-BE49-F238E27FC236}">
                <a16:creationId xmlns:a16="http://schemas.microsoft.com/office/drawing/2014/main" id="{A8284789-DAF0-40D5-8C56-91D2C9124958}"/>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3846165" y="5423302"/>
            <a:ext cx="730211" cy="734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esultado de imagen para clientes impulsivos">
            <a:hlinkClick r:id="rId9"/>
            <a:extLst>
              <a:ext uri="{FF2B5EF4-FFF2-40B4-BE49-F238E27FC236}">
                <a16:creationId xmlns:a16="http://schemas.microsoft.com/office/drawing/2014/main" id="{ACC82F5F-E368-4552-BDC3-1548F37D3A8B}"/>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02746" y="2604717"/>
            <a:ext cx="1033042" cy="59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76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ChangeArrowheads="1"/>
          </p:cNvSpPr>
          <p:nvPr/>
        </p:nvSpPr>
        <p:spPr bwMode="auto">
          <a:xfrm>
            <a:off x="132742" y="1163040"/>
            <a:ext cx="7920000" cy="1231106"/>
          </a:xfrm>
          <a:prstGeom prst="rect">
            <a:avLst/>
          </a:prstGeom>
          <a:noFill/>
          <a:ln w="9525">
            <a:noFill/>
            <a:miter lim="800000"/>
            <a:headEnd/>
            <a:tailEnd/>
          </a:ln>
        </p:spPr>
        <p:txBody>
          <a:bodyPr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Corbel" panose="020B0503020204020204"/>
                <a:ea typeface="+mn-ea"/>
                <a:cs typeface="Times New Roman" pitchFamily="18" charset="0"/>
              </a:rPr>
              <a:t>SUMISIÓN, AGRESIVIDAD Y FIRMEZA</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Corbel" panose="020B0503020204020204"/>
                <a:ea typeface="+mn-ea"/>
                <a:cs typeface="Times New Roman" pitchFamily="18" charset="0"/>
              </a:rPr>
              <a:t>Es importante establecer la diferencia entre sumisión, agresividad y firmeza en el comportamiento del Cobrador con sus clientes en los momentos de verdad.</a:t>
            </a:r>
            <a:endParaRPr kumimoji="0" lang="es-E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4" name="Rectangle 1"/>
          <p:cNvSpPr>
            <a:spLocks noChangeArrowheads="1"/>
          </p:cNvSpPr>
          <p:nvPr/>
        </p:nvSpPr>
        <p:spPr bwMode="auto">
          <a:xfrm>
            <a:off x="240223" y="2929781"/>
            <a:ext cx="7920000" cy="2616101"/>
          </a:xfrm>
          <a:prstGeom prst="rect">
            <a:avLst/>
          </a:prstGeom>
          <a:noFill/>
          <a:ln w="9525">
            <a:noFill/>
            <a:miter lim="800000"/>
            <a:headEnd/>
            <a:tailEnd/>
          </a:ln>
        </p:spPr>
        <p:txBody>
          <a:bodyPr anchor="ctr">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orbel" panose="020B0503020204020204"/>
                <a:ea typeface="+mn-ea"/>
                <a:cs typeface="Times New Roman" pitchFamily="18" charset="0"/>
              </a:rPr>
              <a:t>ACTUAR CON FIRMEZA Y SIN FIRMEZA</a:t>
            </a:r>
          </a:p>
          <a:p>
            <a:pPr marL="0" marR="0" lvl="0" indent="0" algn="just" defTabSz="914400" rtl="0" eaLnBrk="0" fontAlgn="auto" latinLnBrk="0" hangingPunct="0">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orbel" panose="020B0503020204020204"/>
                <a:ea typeface="+mn-ea"/>
                <a:cs typeface="Times New Roman" pitchFamily="18" charset="0"/>
              </a:rPr>
              <a:t>En le trabajo tendemos a </a:t>
            </a:r>
            <a:r>
              <a:rPr kumimoji="0" lang="es-ES" sz="1800" b="1" i="0" u="none" strike="noStrike" kern="1200" cap="none" spc="0" normalizeH="0" baseline="0" noProof="0" dirty="0">
                <a:ln>
                  <a:noFill/>
                </a:ln>
                <a:solidFill>
                  <a:prstClr val="black"/>
                </a:solidFill>
                <a:effectLst/>
                <a:uLnTx/>
                <a:uFillTx/>
                <a:latin typeface="Corbel" panose="020B0503020204020204"/>
                <a:ea typeface="+mn-ea"/>
                <a:cs typeface="Times New Roman" pitchFamily="18" charset="0"/>
              </a:rPr>
              <a:t>comportarnos de manera diferente </a:t>
            </a:r>
            <a:r>
              <a:rPr kumimoji="0" lang="es-ES" sz="1800" b="0" i="0" u="none" strike="noStrike" kern="1200" cap="none" spc="0" normalizeH="0" baseline="0" noProof="0" dirty="0">
                <a:ln>
                  <a:noFill/>
                </a:ln>
                <a:solidFill>
                  <a:prstClr val="black"/>
                </a:solidFill>
                <a:effectLst/>
                <a:uLnTx/>
                <a:uFillTx/>
                <a:latin typeface="Corbel" panose="020B0503020204020204"/>
                <a:ea typeface="+mn-ea"/>
                <a:cs typeface="Times New Roman" pitchFamily="18" charset="0"/>
              </a:rPr>
              <a:t>en distintos momentos y en distintas situaciones. Esto se debe, entre otras cosas, a la forma en que los demás se comportan con nosotros y a los </a:t>
            </a:r>
            <a:r>
              <a:rPr kumimoji="0" lang="es-ES" sz="1800" b="1" i="0" u="none" strike="noStrike" kern="1200" cap="none" spc="0" normalizeH="0" baseline="0" noProof="0" dirty="0">
                <a:ln>
                  <a:noFill/>
                </a:ln>
                <a:solidFill>
                  <a:prstClr val="black"/>
                </a:solidFill>
                <a:effectLst/>
                <a:uLnTx/>
                <a:uFillTx/>
                <a:latin typeface="Corbel" panose="020B0503020204020204"/>
                <a:ea typeface="+mn-ea"/>
                <a:cs typeface="Times New Roman" pitchFamily="18" charset="0"/>
              </a:rPr>
              <a:t>diferentes tipos de relaciones que hemos construido con los clientes</a:t>
            </a:r>
            <a:r>
              <a:rPr kumimoji="0" lang="es-ES" sz="1800" b="0" i="0" u="none" strike="noStrike" kern="1200" cap="none" spc="0" normalizeH="0" baseline="0" noProof="0" dirty="0">
                <a:ln>
                  <a:noFill/>
                </a:ln>
                <a:solidFill>
                  <a:prstClr val="black"/>
                </a:solidFill>
                <a:effectLst/>
                <a:uLnTx/>
                <a:uFillTx/>
                <a:latin typeface="Corbel" panose="020B0503020204020204"/>
                <a:ea typeface="+mn-ea"/>
                <a:cs typeface="Times New Roman" pitchFamily="18" charset="0"/>
              </a:rPr>
              <a:t>.</a:t>
            </a:r>
          </a:p>
          <a:p>
            <a:pPr marL="0" marR="0" lvl="0" indent="0" algn="just" defTabSz="914400" rtl="0" eaLnBrk="0" fontAlgn="auto" latinLnBrk="0" hangingPunct="0">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orbel" panose="020B0503020204020204"/>
                <a:ea typeface="+mn-ea"/>
                <a:cs typeface="Times New Roman" pitchFamily="18" charset="0"/>
              </a:rPr>
              <a:t>La sumisión y la agresividad son dos formas de comportamiento en que no hay firmeza.</a:t>
            </a:r>
            <a:r>
              <a:rPr kumimoji="0" lang="es-ES" sz="1800" b="0" i="0" u="none" strike="noStrike" kern="1200" cap="none" spc="0" normalizeH="0" baseline="0" noProof="0" dirty="0">
                <a:ln>
                  <a:noFill/>
                </a:ln>
                <a:solidFill>
                  <a:prstClr val="black"/>
                </a:solidFill>
                <a:effectLst/>
                <a:uLnTx/>
                <a:uFillTx/>
                <a:latin typeface="Corbel" panose="020B0503020204020204"/>
                <a:ea typeface="+mn-ea"/>
                <a:cs typeface="Times New Roman" pitchFamily="18" charset="0"/>
              </a:rPr>
              <a:t> Todos adoptamos los tres tipos de comportamiento, aunque generalmente propendemos a poner más énfasis en uno de ellos.</a:t>
            </a:r>
            <a:endParaRPr kumimoji="0" lang="es-E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ángulo 1"/>
          <p:cNvSpPr/>
          <p:nvPr/>
        </p:nvSpPr>
        <p:spPr>
          <a:xfrm>
            <a:off x="8437418" y="916818"/>
            <a:ext cx="3602182"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lgn="just" eaLnBrk="0" hangingPunct="0">
              <a:tabLst>
                <a:tab pos="428625" algn="l"/>
              </a:tabLst>
              <a:defRPr/>
            </a:pPr>
            <a:r>
              <a:rPr lang="es-ES" i="1" dirty="0" smtClean="0">
                <a:solidFill>
                  <a:prstClr val="black"/>
                </a:solidFill>
                <a:cs typeface="Times New Roman" pitchFamily="18" charset="0"/>
              </a:rPr>
              <a:t>SUMISIÓN </a:t>
            </a:r>
            <a:endParaRPr lang="es-ES" dirty="0" smtClean="0">
              <a:solidFill>
                <a:prstClr val="black"/>
              </a:solidFill>
              <a:cs typeface="Times New Roman" pitchFamily="18" charset="0"/>
            </a:endParaRPr>
          </a:p>
          <a:p>
            <a:pPr lvl="0" algn="just" eaLnBrk="0" hangingPunct="0">
              <a:buFontTx/>
              <a:buChar char="•"/>
              <a:tabLst>
                <a:tab pos="428625" algn="l"/>
              </a:tabLst>
              <a:defRPr/>
            </a:pPr>
            <a:r>
              <a:rPr lang="es-ES" dirty="0" smtClean="0">
                <a:solidFill>
                  <a:prstClr val="black"/>
                </a:solidFill>
                <a:cs typeface="Times New Roman" pitchFamily="18" charset="0"/>
              </a:rPr>
              <a:t>Hágame </a:t>
            </a:r>
            <a:r>
              <a:rPr lang="es-ES" dirty="0">
                <a:solidFill>
                  <a:prstClr val="black"/>
                </a:solidFill>
                <a:cs typeface="Times New Roman" pitchFamily="18" charset="0"/>
              </a:rPr>
              <a:t>el favor, esto me afecta..."</a:t>
            </a:r>
            <a:endParaRPr lang="es-MX" sz="900" dirty="0">
              <a:solidFill>
                <a:prstClr val="black"/>
              </a:solidFill>
            </a:endParaRPr>
          </a:p>
          <a:p>
            <a:pPr lvl="0" algn="just" eaLnBrk="0" hangingPunct="0">
              <a:buFontTx/>
              <a:buChar char="•"/>
              <a:tabLst>
                <a:tab pos="428625" algn="l"/>
              </a:tabLst>
              <a:defRPr/>
            </a:pPr>
            <a:r>
              <a:rPr lang="es-ES" dirty="0">
                <a:solidFill>
                  <a:prstClr val="black"/>
                </a:solidFill>
                <a:cs typeface="Times New Roman" pitchFamily="18" charset="0"/>
              </a:rPr>
              <a:t>Lamento quitarle su valioso tiempo, pero..."</a:t>
            </a:r>
            <a:endParaRPr lang="es-MX" sz="900" dirty="0">
              <a:solidFill>
                <a:prstClr val="black"/>
              </a:solidFill>
            </a:endParaRPr>
          </a:p>
          <a:p>
            <a:pPr lvl="0" algn="just" eaLnBrk="0" hangingPunct="0">
              <a:buFontTx/>
              <a:buChar char="•"/>
              <a:tabLst>
                <a:tab pos="428625" algn="l"/>
              </a:tabLst>
              <a:defRPr/>
            </a:pPr>
            <a:r>
              <a:rPr lang="es-ES" dirty="0">
                <a:solidFill>
                  <a:prstClr val="black"/>
                </a:solidFill>
                <a:cs typeface="Times New Roman" pitchFamily="18" charset="0"/>
              </a:rPr>
              <a:t>Es solo mi opinión, pero..."</a:t>
            </a:r>
            <a:endParaRPr lang="es-MX" sz="900" dirty="0">
              <a:solidFill>
                <a:prstClr val="black"/>
              </a:solidFill>
            </a:endParaRPr>
          </a:p>
          <a:p>
            <a:pPr lvl="0" algn="just" eaLnBrk="0" hangingPunct="0">
              <a:buFontTx/>
              <a:buChar char="•"/>
              <a:tabLst>
                <a:tab pos="428625" algn="l"/>
              </a:tabLst>
              <a:defRPr/>
            </a:pPr>
            <a:r>
              <a:rPr lang="es-ES" dirty="0">
                <a:solidFill>
                  <a:prstClr val="black"/>
                </a:solidFill>
                <a:cs typeface="Times New Roman" pitchFamily="18" charset="0"/>
              </a:rPr>
              <a:t>Bueno, si así lo quiere...“</a:t>
            </a:r>
            <a:endParaRPr lang="es-ES" dirty="0">
              <a:solidFill>
                <a:prstClr val="black"/>
              </a:solidFill>
              <a:cs typeface="Times New Roman" pitchFamily="18" charset="0"/>
            </a:endParaRPr>
          </a:p>
        </p:txBody>
      </p:sp>
      <p:sp>
        <p:nvSpPr>
          <p:cNvPr id="3" name="Rectángulo 2"/>
          <p:cNvSpPr/>
          <p:nvPr/>
        </p:nvSpPr>
        <p:spPr>
          <a:xfrm>
            <a:off x="8437418" y="2826926"/>
            <a:ext cx="3602182"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defRPr/>
            </a:pPr>
            <a:r>
              <a:rPr lang="es-ES" i="1" dirty="0" smtClean="0">
                <a:solidFill>
                  <a:prstClr val="black"/>
                </a:solidFill>
              </a:rPr>
              <a:t>AGRESIVIDAD</a:t>
            </a:r>
            <a:r>
              <a:rPr lang="es-ES" dirty="0" smtClean="0">
                <a:solidFill>
                  <a:prstClr val="black"/>
                </a:solidFill>
              </a:rPr>
              <a:t> </a:t>
            </a:r>
          </a:p>
          <a:p>
            <a:pPr lvl="0">
              <a:defRPr/>
            </a:pPr>
            <a:r>
              <a:rPr lang="es-ES" dirty="0" smtClean="0">
                <a:solidFill>
                  <a:prstClr val="black"/>
                </a:solidFill>
              </a:rPr>
              <a:t>"¡Pague Hágalo</a:t>
            </a:r>
            <a:r>
              <a:rPr lang="es-ES" dirty="0">
                <a:solidFill>
                  <a:prstClr val="black"/>
                </a:solidFill>
              </a:rPr>
              <a:t>. o si no...!"</a:t>
            </a:r>
            <a:endParaRPr lang="es-MX" dirty="0">
              <a:solidFill>
                <a:prstClr val="black"/>
              </a:solidFill>
            </a:endParaRPr>
          </a:p>
          <a:p>
            <a:pPr lvl="0">
              <a:defRPr/>
            </a:pPr>
            <a:r>
              <a:rPr lang="es-ES" dirty="0">
                <a:solidFill>
                  <a:prstClr val="black"/>
                </a:solidFill>
              </a:rPr>
              <a:t>"¡Que estupidez!"</a:t>
            </a:r>
            <a:endParaRPr lang="es-MX" dirty="0">
              <a:solidFill>
                <a:prstClr val="black"/>
              </a:solidFill>
            </a:endParaRPr>
          </a:p>
          <a:p>
            <a:pPr lvl="0">
              <a:defRPr/>
            </a:pPr>
            <a:r>
              <a:rPr lang="es-ES" dirty="0">
                <a:solidFill>
                  <a:prstClr val="black"/>
                </a:solidFill>
              </a:rPr>
              <a:t>"¡Imposible que usted crea eso!"</a:t>
            </a:r>
            <a:endParaRPr lang="es-MX" dirty="0">
              <a:solidFill>
                <a:prstClr val="black"/>
              </a:solidFill>
            </a:endParaRPr>
          </a:p>
          <a:p>
            <a:pPr lvl="0">
              <a:defRPr/>
            </a:pPr>
            <a:r>
              <a:rPr lang="es-ES" dirty="0">
                <a:solidFill>
                  <a:prstClr val="black"/>
                </a:solidFill>
              </a:rPr>
              <a:t>"Yo no tengo nada que ver con eso... todo es culpa suya".</a:t>
            </a:r>
            <a:endParaRPr lang="es-MX" dirty="0">
              <a:solidFill>
                <a:prstClr val="black"/>
              </a:solidFill>
            </a:endParaRPr>
          </a:p>
        </p:txBody>
      </p:sp>
      <p:sp>
        <p:nvSpPr>
          <p:cNvPr id="5" name="Rectángulo 4"/>
          <p:cNvSpPr/>
          <p:nvPr/>
        </p:nvSpPr>
        <p:spPr>
          <a:xfrm>
            <a:off x="8437418" y="4807218"/>
            <a:ext cx="3754582" cy="175432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just" eaLnBrk="0" hangingPunct="0">
              <a:defRPr/>
            </a:pPr>
            <a:r>
              <a:rPr lang="es-ES" i="1" dirty="0" smtClean="0">
                <a:solidFill>
                  <a:prstClr val="black"/>
                </a:solidFill>
                <a:cs typeface="Times New Roman" pitchFamily="18" charset="0"/>
              </a:rPr>
              <a:t>FIRMEZA</a:t>
            </a:r>
          </a:p>
          <a:p>
            <a:pPr lvl="0" algn="just" eaLnBrk="0" hangingPunct="0">
              <a:defRPr/>
            </a:pPr>
            <a:r>
              <a:rPr lang="es-ES" dirty="0" smtClean="0">
                <a:solidFill>
                  <a:prstClr val="black"/>
                </a:solidFill>
                <a:cs typeface="Times New Roman" pitchFamily="18" charset="0"/>
              </a:rPr>
              <a:t>"</a:t>
            </a:r>
            <a:r>
              <a:rPr lang="es-ES" dirty="0">
                <a:solidFill>
                  <a:prstClr val="black"/>
                </a:solidFill>
                <a:cs typeface="Times New Roman" pitchFamily="18" charset="0"/>
              </a:rPr>
              <a:t>Creo que ... ¿,qué piensa usted? "Me gustaría..." </a:t>
            </a:r>
            <a:endParaRPr lang="es-MX" sz="900" dirty="0">
              <a:solidFill>
                <a:prstClr val="black"/>
              </a:solidFill>
            </a:endParaRPr>
          </a:p>
          <a:p>
            <a:pPr lvl="0" algn="just" eaLnBrk="0" hangingPunct="0">
              <a:defRPr/>
            </a:pPr>
            <a:r>
              <a:rPr lang="es-ES" dirty="0">
                <a:solidFill>
                  <a:prstClr val="black"/>
                </a:solidFill>
                <a:cs typeface="Times New Roman" pitchFamily="18" charset="0"/>
              </a:rPr>
              <a:t>"Según lo acordado, la situación es..." </a:t>
            </a:r>
            <a:endParaRPr lang="es-MX" sz="900" dirty="0">
              <a:solidFill>
                <a:prstClr val="black"/>
              </a:solidFill>
            </a:endParaRPr>
          </a:p>
          <a:p>
            <a:pPr lvl="0" algn="just" eaLnBrk="0" hangingPunct="0">
              <a:defRPr/>
            </a:pPr>
            <a:r>
              <a:rPr lang="es-ES" dirty="0">
                <a:solidFill>
                  <a:prstClr val="black"/>
                </a:solidFill>
                <a:cs typeface="Times New Roman" pitchFamily="18" charset="0"/>
              </a:rPr>
              <a:t>"¿,Qué podernos hacer para resolver éste problema?</a:t>
            </a:r>
            <a:endParaRPr lang="es-ES" dirty="0">
              <a:solidFill>
                <a:prstClr val="black"/>
              </a:solidFill>
              <a:cs typeface="Times New Roman" pitchFamily="18" charset="0"/>
            </a:endParaRPr>
          </a:p>
        </p:txBody>
      </p:sp>
    </p:spTree>
    <p:extLst>
      <p:ext uri="{BB962C8B-B14F-4D97-AF65-F5344CB8AC3E}">
        <p14:creationId xmlns:p14="http://schemas.microsoft.com/office/powerpoint/2010/main" val="423705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MX" dirty="0" smtClean="0"/>
              <a:t>Comunicación: Camino al manejo de conflictos</a:t>
            </a:r>
            <a:endParaRPr lang="en-US" dirty="0"/>
          </a:p>
        </p:txBody>
      </p:sp>
      <p:sp>
        <p:nvSpPr>
          <p:cNvPr id="6" name="Marcador de texto 5"/>
          <p:cNvSpPr>
            <a:spLocks noGrp="1"/>
          </p:cNvSpPr>
          <p:nvPr>
            <p:ph type="body" idx="1"/>
          </p:nvPr>
        </p:nvSpPr>
        <p:spPr/>
        <p:txBody>
          <a:bodyPr/>
          <a:lstStyle/>
          <a:p>
            <a:endParaRPr lang="en-US"/>
          </a:p>
        </p:txBody>
      </p:sp>
      <p:sp>
        <p:nvSpPr>
          <p:cNvPr id="2" name="Marcador de número de diapositiva 1"/>
          <p:cNvSpPr>
            <a:spLocks noGrp="1"/>
          </p:cNvSpPr>
          <p:nvPr>
            <p:ph type="sldNum" sz="quarter" idx="4294967295"/>
          </p:nvPr>
        </p:nvSpPr>
        <p:spPr>
          <a:xfrm>
            <a:off x="0" y="6629400"/>
            <a:ext cx="454025"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3" name="Marcador de fecha 2"/>
          <p:cNvSpPr>
            <a:spLocks noGrp="1"/>
          </p:cNvSpPr>
          <p:nvPr>
            <p:ph type="dt" sz="half" idx="4294967295"/>
          </p:nvPr>
        </p:nvSpPr>
        <p:spPr>
          <a:xfrm>
            <a:off x="0" y="6629400"/>
            <a:ext cx="936625"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0FE62-507F-4526-A445-3A3BC99BF160}" type="datetime1">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09/11/2023</a:t>
            </a:fld>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
        <p:nvSpPr>
          <p:cNvPr id="4" name="Marcador de pie de página 3"/>
          <p:cNvSpPr>
            <a:spLocks noGrp="1"/>
          </p:cNvSpPr>
          <p:nvPr>
            <p:ph type="ftr" sz="quarter" idx="4294967295"/>
          </p:nvPr>
        </p:nvSpPr>
        <p:spPr>
          <a:xfrm>
            <a:off x="3048000" y="6629400"/>
            <a:ext cx="914400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smtClean="0">
                <a:ln>
                  <a:noFill/>
                </a:ln>
                <a:solidFill>
                  <a:srgbClr val="E32D91">
                    <a:lumMod val="50000"/>
                  </a:srgbClr>
                </a:solidFill>
                <a:effectLst/>
                <a:uLnTx/>
                <a:uFillTx/>
                <a:latin typeface="Corbel" panose="020B0503020204020204"/>
                <a:ea typeface="+mn-ea"/>
                <a:cs typeface="+mn-cs"/>
              </a:rPr>
              <a:t>Agregar un pie de página</a:t>
            </a:r>
            <a:endParaRPr kumimoji="0" lang="es-ES" sz="1100" b="0" i="0" u="none" strike="noStrike" kern="1200" cap="none" spc="0" normalizeH="0" baseline="0" noProof="0" dirty="0">
              <a:ln>
                <a:noFill/>
              </a:ln>
              <a:solidFill>
                <a:srgbClr val="E32D91">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8243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2235200" y="561157"/>
            <a:ext cx="5793827" cy="428611"/>
          </a:xfrm>
          <a:prstGeom prst="rect">
            <a:avLst/>
          </a:prstGeom>
          <a:solidFill>
            <a:srgbClr val="FFC000"/>
          </a:solidFill>
          <a:ln>
            <a:solidFill>
              <a:schemeClr val="tx2"/>
            </a:solid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lIns="67500" tIns="35100" rIns="67500" bIns="35100"/>
          <a:lstStyle/>
          <a:p>
            <a:pPr algn="ctr" defTabSz="1038977">
              <a:tabLst>
                <a:tab pos="0" algn="l"/>
                <a:tab pos="685800" algn="l"/>
                <a:tab pos="1371600" algn="l"/>
                <a:tab pos="2057399" algn="l"/>
                <a:tab pos="2743201" algn="l"/>
                <a:tab pos="3429001" algn="l"/>
                <a:tab pos="4114800" algn="l"/>
                <a:tab pos="4800600" algn="l"/>
                <a:tab pos="5486400" algn="l"/>
                <a:tab pos="6172200" algn="l"/>
                <a:tab pos="6857999" algn="l"/>
                <a:tab pos="7543801" algn="l"/>
              </a:tabLst>
              <a:defRPr/>
            </a:pPr>
            <a:r>
              <a:rPr lang="es-EC" sz="2400" b="1" dirty="0">
                <a:solidFill>
                  <a:srgbClr val="000000"/>
                </a:solidFill>
                <a:latin typeface="Calibri" pitchFamily="34" charset="0"/>
              </a:rPr>
              <a:t>Comunicación -Gestión de cobranzas</a:t>
            </a:r>
          </a:p>
        </p:txBody>
      </p:sp>
      <p:graphicFrame>
        <p:nvGraphicFramePr>
          <p:cNvPr id="4" name="3 Diagrama"/>
          <p:cNvGraphicFramePr/>
          <p:nvPr>
            <p:extLst>
              <p:ext uri="{D42A27DB-BD31-4B8C-83A1-F6EECF244321}">
                <p14:modId xmlns:p14="http://schemas.microsoft.com/office/powerpoint/2010/main" val="2920680371"/>
              </p:ext>
            </p:extLst>
          </p:nvPr>
        </p:nvGraphicFramePr>
        <p:xfrm>
          <a:off x="2796819" y="1185454"/>
          <a:ext cx="7530268" cy="3892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Rectángulo"/>
          <p:cNvSpPr/>
          <p:nvPr/>
        </p:nvSpPr>
        <p:spPr>
          <a:xfrm>
            <a:off x="3163455" y="5295928"/>
            <a:ext cx="6215107" cy="1037207"/>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lgn="just" defTabSz="1038977">
              <a:defRPr/>
            </a:pPr>
            <a:r>
              <a:rPr lang="es-ES" sz="1535" dirty="0">
                <a:solidFill>
                  <a:srgbClr val="000000"/>
                </a:solidFill>
                <a:latin typeface="Arial"/>
                <a:cs typeface="Arial" pitchFamily="34" charset="0"/>
              </a:rPr>
              <a:t>Se piensa que la morosidad comienza cuando el cliente falla en el pago puntual,  pero muchos problemas podrían evitarse si se aseguraran calidad en la gestión de los procesos previos al de cobranzas. </a:t>
            </a:r>
          </a:p>
        </p:txBody>
      </p:sp>
      <p:sp>
        <p:nvSpPr>
          <p:cNvPr id="2" name="Marcador de número de diapositiva 1">
            <a:extLst>
              <a:ext uri="{FF2B5EF4-FFF2-40B4-BE49-F238E27FC236}">
                <a16:creationId xmlns:a16="http://schemas.microsoft.com/office/drawing/2014/main" id="{0516BFA3-B8B6-4084-AD75-8F9CFD067260}"/>
              </a:ext>
            </a:extLst>
          </p:cNvPr>
          <p:cNvSpPr>
            <a:spLocks noGrp="1"/>
          </p:cNvSpPr>
          <p:nvPr>
            <p:ph type="sldNum" sz="quarter" idx="12"/>
          </p:nvPr>
        </p:nvSpPr>
        <p:spPr/>
        <p:txBody>
          <a:bodyPr/>
          <a:lstStyle/>
          <a:p>
            <a:pPr defTabSz="1038977"/>
            <a:fld id="{9CD8D479-8942-46E8-A226-A4E01F7A105C}" type="slidenum">
              <a:rPr lang="es-ES"/>
              <a:pPr defTabSz="1038977"/>
              <a:t>67</a:t>
            </a:fld>
            <a:endParaRPr lang="es-ES" dirty="0"/>
          </a:p>
        </p:txBody>
      </p:sp>
    </p:spTree>
    <p:extLst>
      <p:ext uri="{BB962C8B-B14F-4D97-AF65-F5344CB8AC3E}">
        <p14:creationId xmlns:p14="http://schemas.microsoft.com/office/powerpoint/2010/main" val="9073754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17576" y="700235"/>
            <a:ext cx="8229600"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
                <a:srgbClr val="D54773">
                  <a:lumMod val="75000"/>
                </a:srgbClr>
              </a:buClr>
              <a:buSzPct val="128000"/>
              <a:buFont typeface="Georgia" pitchFamily="18" charset="0"/>
              <a:buNone/>
              <a:tabLst/>
              <a:defRPr/>
            </a:pPr>
            <a:r>
              <a:rPr kumimoji="0" lang="es-ES" sz="3600"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ahoma" pitchFamily="34" charset="0"/>
                <a:ea typeface="+mj-ea"/>
                <a:cs typeface="+mj-cs"/>
              </a:rPr>
              <a:t>El proceso comunicativo de cara al cliente</a:t>
            </a:r>
            <a:endParaRPr kumimoji="0" lang="es-ES_tradnl" sz="3600"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ahoma" pitchFamily="34" charset="0"/>
              <a:ea typeface="+mj-ea"/>
              <a:cs typeface="+mj-cs"/>
            </a:endParaRPr>
          </a:p>
        </p:txBody>
      </p:sp>
      <p:pic>
        <p:nvPicPr>
          <p:cNvPr id="3" name="Picture 2" descr="Resultado de imagen para el proceso de la comunicacion mapa mental tono de voz, palabra , lenguaje corpo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577" y="1681051"/>
            <a:ext cx="8066137" cy="372586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3925888" y="5611340"/>
            <a:ext cx="4475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2060"/>
                </a:solidFill>
                <a:effectLst/>
                <a:uLnTx/>
                <a:uFillTx/>
                <a:latin typeface="Tahoma" pitchFamily="34" charset="0"/>
                <a:ea typeface="+mn-ea"/>
                <a:cs typeface="+mn-cs"/>
              </a:rPr>
              <a:t>No es lo que dices, sino cómo lo dices</a:t>
            </a:r>
            <a:endParaRPr kumimoji="0" lang="es-ES_tradnl" sz="1800" b="1" i="0" u="none" strike="noStrike" kern="1200" cap="none" spc="0" normalizeH="0" baseline="0" noProof="0">
              <a:ln>
                <a:noFill/>
              </a:ln>
              <a:solidFill>
                <a:srgbClr val="002060"/>
              </a:solidFill>
              <a:effectLst/>
              <a:uLnTx/>
              <a:uFillTx/>
              <a:latin typeface="Tahoma" pitchFamily="34" charset="0"/>
              <a:ea typeface="+mn-ea"/>
              <a:cs typeface="+mn-cs"/>
            </a:endParaRPr>
          </a:p>
        </p:txBody>
      </p:sp>
    </p:spTree>
    <p:extLst>
      <p:ext uri="{BB962C8B-B14F-4D97-AF65-F5344CB8AC3E}">
        <p14:creationId xmlns:p14="http://schemas.microsoft.com/office/powerpoint/2010/main" val="171311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34"/>
          <p:cNvSpPr>
            <a:spLocks noChangeShapeType="1"/>
          </p:cNvSpPr>
          <p:nvPr/>
        </p:nvSpPr>
        <p:spPr bwMode="auto">
          <a:xfrm rot="20312958" flipH="1">
            <a:off x="7283450" y="4029075"/>
            <a:ext cx="1143000" cy="533400"/>
          </a:xfrm>
          <a:prstGeom prst="line">
            <a:avLst/>
          </a:prstGeom>
          <a:noFill/>
          <a:ln w="28575">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6147" name="Rectangle 3"/>
          <p:cNvSpPr>
            <a:spLocks noChangeArrowheads="1"/>
          </p:cNvSpPr>
          <p:nvPr/>
        </p:nvSpPr>
        <p:spPr bwMode="auto">
          <a:xfrm>
            <a:off x="1524000" y="0"/>
            <a:ext cx="9144000" cy="10033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C" altLang="es-EC" sz="2400"/>
          </a:p>
        </p:txBody>
      </p:sp>
      <p:sp>
        <p:nvSpPr>
          <p:cNvPr id="6148" name="Text Box 4"/>
          <p:cNvSpPr txBox="1">
            <a:spLocks noChangeArrowheads="1"/>
          </p:cNvSpPr>
          <p:nvPr/>
        </p:nvSpPr>
        <p:spPr bwMode="auto">
          <a:xfrm>
            <a:off x="1646161" y="25400"/>
            <a:ext cx="89154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MX" altLang="es-EC" sz="2000" b="1" dirty="0">
                <a:solidFill>
                  <a:srgbClr val="000099"/>
                </a:solidFill>
              </a:rPr>
              <a:t>COMUNICACIÓN VERBAL Y NO VERBAL</a:t>
            </a:r>
          </a:p>
          <a:p>
            <a:pPr algn="ctr" eaLnBrk="1" hangingPunct="1">
              <a:spcBef>
                <a:spcPct val="50000"/>
              </a:spcBef>
              <a:buFontTx/>
              <a:buNone/>
            </a:pPr>
            <a:r>
              <a:rPr lang="es-MX" altLang="es-EC" sz="2000" b="1" i="1" dirty="0">
                <a:solidFill>
                  <a:srgbClr val="000099"/>
                </a:solidFill>
              </a:rPr>
              <a:t>Como </a:t>
            </a:r>
            <a:r>
              <a:rPr lang="es-MX" altLang="es-EC" sz="2000" b="1" i="1" dirty="0" smtClean="0">
                <a:solidFill>
                  <a:srgbClr val="000099"/>
                </a:solidFill>
              </a:rPr>
              <a:t>gestor de cobranzas</a:t>
            </a:r>
            <a:endParaRPr lang="es-ES" altLang="es-EC" sz="2000" b="1" i="1" dirty="0">
              <a:solidFill>
                <a:srgbClr val="000099"/>
              </a:solidFill>
            </a:endParaRPr>
          </a:p>
        </p:txBody>
      </p:sp>
      <p:sp>
        <p:nvSpPr>
          <p:cNvPr id="6149" name="Rectangle 10"/>
          <p:cNvSpPr>
            <a:spLocks noChangeArrowheads="1"/>
          </p:cNvSpPr>
          <p:nvPr/>
        </p:nvSpPr>
        <p:spPr bwMode="auto">
          <a:xfrm>
            <a:off x="7165976" y="1295400"/>
            <a:ext cx="2278063" cy="609600"/>
          </a:xfrm>
          <a:prstGeom prst="rect">
            <a:avLst/>
          </a:prstGeom>
          <a:gradFill rotWithShape="0">
            <a:gsLst>
              <a:gs pos="0">
                <a:srgbClr val="FFCC00"/>
              </a:gs>
              <a:gs pos="100000">
                <a:srgbClr val="FFFFFF"/>
              </a:gs>
            </a:gsLst>
            <a:lin ang="2700000" scaled="1"/>
          </a:gra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C" altLang="es-EC" sz="2400"/>
          </a:p>
        </p:txBody>
      </p:sp>
      <p:sp>
        <p:nvSpPr>
          <p:cNvPr id="6150" name="Text Box 11"/>
          <p:cNvSpPr txBox="1">
            <a:spLocks noChangeArrowheads="1"/>
          </p:cNvSpPr>
          <p:nvPr/>
        </p:nvSpPr>
        <p:spPr bwMode="auto">
          <a:xfrm>
            <a:off x="7086600" y="1371600"/>
            <a:ext cx="2514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0000"/>
              </a:lnSpc>
              <a:spcBef>
                <a:spcPct val="50000"/>
              </a:spcBef>
              <a:buFontTx/>
              <a:buNone/>
            </a:pPr>
            <a:r>
              <a:rPr lang="es-MX" altLang="es-EC" sz="1600" b="1"/>
              <a:t>COMUNICACIÓN         NO VERBAL</a:t>
            </a:r>
            <a:endParaRPr lang="es-ES" altLang="es-EC" sz="1600" b="1"/>
          </a:p>
        </p:txBody>
      </p:sp>
      <p:sp>
        <p:nvSpPr>
          <p:cNvPr id="6151" name="Rectangle 15"/>
          <p:cNvSpPr>
            <a:spLocks noChangeArrowheads="1"/>
          </p:cNvSpPr>
          <p:nvPr/>
        </p:nvSpPr>
        <p:spPr bwMode="auto">
          <a:xfrm>
            <a:off x="7086600" y="2667000"/>
            <a:ext cx="2514600" cy="1371600"/>
          </a:xfrm>
          <a:prstGeom prst="rect">
            <a:avLst/>
          </a:prstGeom>
          <a:gradFill rotWithShape="0">
            <a:gsLst>
              <a:gs pos="0">
                <a:srgbClr val="FFCC00"/>
              </a:gs>
              <a:gs pos="100000">
                <a:srgbClr val="FFFFFF"/>
              </a:gs>
            </a:gsLst>
            <a:lin ang="2700000" scaled="1"/>
          </a:gra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C" altLang="es-EC" sz="2400"/>
          </a:p>
        </p:txBody>
      </p:sp>
      <p:sp>
        <p:nvSpPr>
          <p:cNvPr id="6152" name="Text Box 16"/>
          <p:cNvSpPr txBox="1">
            <a:spLocks noChangeArrowheads="1"/>
          </p:cNvSpPr>
          <p:nvPr/>
        </p:nvSpPr>
        <p:spPr bwMode="auto">
          <a:xfrm>
            <a:off x="7162800" y="2767014"/>
            <a:ext cx="2514600"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0000"/>
              </a:lnSpc>
              <a:spcBef>
                <a:spcPct val="50000"/>
              </a:spcBef>
              <a:buFontTx/>
              <a:buNone/>
            </a:pPr>
            <a:r>
              <a:rPr lang="es-MX" altLang="es-EC" sz="1600" b="1" i="1" u="sng" dirty="0"/>
              <a:t>DOMINIO DE OTROS LENGUAJES NO VERBALES </a:t>
            </a:r>
            <a:r>
              <a:rPr lang="es-MX" altLang="es-EC" sz="1600" b="1" dirty="0"/>
              <a:t>EN LA TRANSMISIÓN DEL MENSAJE</a:t>
            </a:r>
            <a:endParaRPr lang="es-ES" altLang="es-EC" sz="1600" b="1" dirty="0"/>
          </a:p>
        </p:txBody>
      </p:sp>
      <p:sp>
        <p:nvSpPr>
          <p:cNvPr id="6153" name="Line 24"/>
          <p:cNvSpPr>
            <a:spLocks noChangeShapeType="1"/>
          </p:cNvSpPr>
          <p:nvPr/>
        </p:nvSpPr>
        <p:spPr bwMode="auto">
          <a:xfrm flipV="1">
            <a:off x="8305800" y="1905000"/>
            <a:ext cx="0" cy="762000"/>
          </a:xfrm>
          <a:prstGeom prst="line">
            <a:avLst/>
          </a:prstGeom>
          <a:noFill/>
          <a:ln w="28575">
            <a:solidFill>
              <a:srgbClr val="99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6154" name="Rectangle 5"/>
          <p:cNvSpPr>
            <a:spLocks noChangeArrowheads="1"/>
          </p:cNvSpPr>
          <p:nvPr/>
        </p:nvSpPr>
        <p:spPr bwMode="auto">
          <a:xfrm>
            <a:off x="2295525" y="1425575"/>
            <a:ext cx="2266950" cy="609600"/>
          </a:xfrm>
          <a:prstGeom prst="rect">
            <a:avLst/>
          </a:prstGeom>
          <a:gradFill rotWithShape="0">
            <a:gsLst>
              <a:gs pos="0">
                <a:srgbClr val="99CC00"/>
              </a:gs>
              <a:gs pos="100000">
                <a:srgbClr val="FFFFFF"/>
              </a:gs>
            </a:gsLst>
            <a:lin ang="2700000" scaled="1"/>
          </a:gra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C" altLang="es-EC" sz="2400"/>
          </a:p>
        </p:txBody>
      </p:sp>
      <p:sp>
        <p:nvSpPr>
          <p:cNvPr id="6155" name="Text Box 6"/>
          <p:cNvSpPr txBox="1">
            <a:spLocks noChangeArrowheads="1"/>
          </p:cNvSpPr>
          <p:nvPr/>
        </p:nvSpPr>
        <p:spPr bwMode="auto">
          <a:xfrm>
            <a:off x="2133600" y="1501776"/>
            <a:ext cx="2590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MX" altLang="es-EC" sz="1600" b="1"/>
              <a:t>COMUNICACIÓN VERBAL</a:t>
            </a:r>
            <a:endParaRPr lang="es-ES" altLang="es-EC" sz="1600" b="1"/>
          </a:p>
        </p:txBody>
      </p:sp>
      <p:sp>
        <p:nvSpPr>
          <p:cNvPr id="6156" name="Rectangle 7"/>
          <p:cNvSpPr>
            <a:spLocks noChangeArrowheads="1"/>
          </p:cNvSpPr>
          <p:nvPr/>
        </p:nvSpPr>
        <p:spPr bwMode="auto">
          <a:xfrm>
            <a:off x="2057401" y="2797175"/>
            <a:ext cx="2505075" cy="1295400"/>
          </a:xfrm>
          <a:prstGeom prst="rect">
            <a:avLst/>
          </a:prstGeom>
          <a:gradFill rotWithShape="0">
            <a:gsLst>
              <a:gs pos="0">
                <a:srgbClr val="99CC00"/>
              </a:gs>
              <a:gs pos="100000">
                <a:srgbClr val="FFFFFF"/>
              </a:gs>
            </a:gsLst>
            <a:lin ang="2700000" scaled="1"/>
          </a:gra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C" altLang="es-EC" sz="2400"/>
          </a:p>
        </p:txBody>
      </p:sp>
      <p:sp>
        <p:nvSpPr>
          <p:cNvPr id="6157" name="Text Box 8"/>
          <p:cNvSpPr txBox="1">
            <a:spLocks noChangeArrowheads="1"/>
          </p:cNvSpPr>
          <p:nvPr/>
        </p:nvSpPr>
        <p:spPr bwMode="auto">
          <a:xfrm>
            <a:off x="1981200" y="2873375"/>
            <a:ext cx="2590800"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0000"/>
              </a:lnSpc>
              <a:spcBef>
                <a:spcPct val="50000"/>
              </a:spcBef>
              <a:buFontTx/>
              <a:buNone/>
            </a:pPr>
            <a:r>
              <a:rPr lang="es-MX" altLang="es-EC" sz="1600" b="1" i="1" u="sng" dirty="0"/>
              <a:t>DOMINIO DE LA PALABRA HABLADA O ESCRITA </a:t>
            </a:r>
            <a:r>
              <a:rPr lang="es-MX" altLang="es-EC" sz="1600" b="1" dirty="0"/>
              <a:t>EN LA TRANSMISIÓN DEL MENSAJE</a:t>
            </a:r>
            <a:endParaRPr lang="es-ES" altLang="es-EC" sz="1600" b="1" dirty="0"/>
          </a:p>
        </p:txBody>
      </p:sp>
      <p:sp>
        <p:nvSpPr>
          <p:cNvPr id="6158" name="Line 12"/>
          <p:cNvSpPr>
            <a:spLocks noChangeShapeType="1"/>
          </p:cNvSpPr>
          <p:nvPr/>
        </p:nvSpPr>
        <p:spPr bwMode="auto">
          <a:xfrm>
            <a:off x="3276600" y="2035175"/>
            <a:ext cx="0" cy="762000"/>
          </a:xfrm>
          <a:prstGeom prst="line">
            <a:avLst/>
          </a:prstGeom>
          <a:noFill/>
          <a:ln w="28575">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6159" name="Line 17"/>
          <p:cNvSpPr>
            <a:spLocks noChangeShapeType="1"/>
          </p:cNvSpPr>
          <p:nvPr/>
        </p:nvSpPr>
        <p:spPr bwMode="auto">
          <a:xfrm rot="2032248">
            <a:off x="2819400" y="4016375"/>
            <a:ext cx="1588" cy="838200"/>
          </a:xfrm>
          <a:prstGeom prst="line">
            <a:avLst/>
          </a:prstGeom>
          <a:noFill/>
          <a:ln w="28575">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6160" name="Text Box 19"/>
          <p:cNvSpPr txBox="1">
            <a:spLocks noChangeArrowheads="1"/>
          </p:cNvSpPr>
          <p:nvPr/>
        </p:nvSpPr>
        <p:spPr bwMode="auto">
          <a:xfrm>
            <a:off x="2057400" y="4724400"/>
            <a:ext cx="121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50000"/>
              </a:spcBef>
              <a:buFontTx/>
              <a:buNone/>
            </a:pPr>
            <a:r>
              <a:rPr lang="es-MX" altLang="es-EC" sz="1400" b="1"/>
              <a:t>DIRECTA</a:t>
            </a:r>
            <a:endParaRPr lang="es-ES" altLang="es-EC" sz="1400" b="1"/>
          </a:p>
        </p:txBody>
      </p:sp>
      <p:sp>
        <p:nvSpPr>
          <p:cNvPr id="6161" name="Text Box 25"/>
          <p:cNvSpPr txBox="1">
            <a:spLocks noChangeArrowheads="1"/>
          </p:cNvSpPr>
          <p:nvPr/>
        </p:nvSpPr>
        <p:spPr bwMode="auto">
          <a:xfrm>
            <a:off x="3276600" y="4724400"/>
            <a:ext cx="121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50000"/>
              </a:spcBef>
              <a:buFontTx/>
              <a:buNone/>
            </a:pPr>
            <a:r>
              <a:rPr lang="es-MX" altLang="es-EC" sz="1400" b="1"/>
              <a:t>INDIRECTA</a:t>
            </a:r>
            <a:endParaRPr lang="es-ES" altLang="es-EC" sz="1400" b="1"/>
          </a:p>
        </p:txBody>
      </p:sp>
      <p:sp>
        <p:nvSpPr>
          <p:cNvPr id="6162" name="Line 26"/>
          <p:cNvSpPr>
            <a:spLocks noChangeShapeType="1"/>
          </p:cNvSpPr>
          <p:nvPr/>
        </p:nvSpPr>
        <p:spPr bwMode="auto">
          <a:xfrm>
            <a:off x="3429000" y="4092575"/>
            <a:ext cx="304800" cy="685800"/>
          </a:xfrm>
          <a:prstGeom prst="line">
            <a:avLst/>
          </a:prstGeom>
          <a:noFill/>
          <a:ln w="28575">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6163" name="Rectangle 28"/>
          <p:cNvSpPr>
            <a:spLocks noChangeArrowheads="1"/>
          </p:cNvSpPr>
          <p:nvPr/>
        </p:nvSpPr>
        <p:spPr bwMode="auto">
          <a:xfrm>
            <a:off x="1905000" y="5159375"/>
            <a:ext cx="1066800" cy="838200"/>
          </a:xfrm>
          <a:prstGeom prst="rect">
            <a:avLst/>
          </a:prstGeom>
          <a:gradFill rotWithShape="0">
            <a:gsLst>
              <a:gs pos="0">
                <a:srgbClr val="99CC00"/>
              </a:gs>
              <a:gs pos="100000">
                <a:srgbClr val="FFFFFF"/>
              </a:gs>
            </a:gsLst>
            <a:lin ang="2700000" scaled="1"/>
          </a:gra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C" altLang="es-EC" sz="2400"/>
          </a:p>
        </p:txBody>
      </p:sp>
      <p:sp>
        <p:nvSpPr>
          <p:cNvPr id="6164" name="Text Box 27"/>
          <p:cNvSpPr txBox="1">
            <a:spLocks noChangeArrowheads="1"/>
          </p:cNvSpPr>
          <p:nvPr/>
        </p:nvSpPr>
        <p:spPr bwMode="auto">
          <a:xfrm>
            <a:off x="1905000" y="5235575"/>
            <a:ext cx="10668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MX" altLang="es-EC" sz="1400" b="1"/>
              <a:t>Uso de canales naturales</a:t>
            </a:r>
            <a:endParaRPr lang="es-ES" altLang="es-EC" sz="1400" b="1"/>
          </a:p>
        </p:txBody>
      </p:sp>
      <p:sp>
        <p:nvSpPr>
          <p:cNvPr id="6165" name="Rectangle 31"/>
          <p:cNvSpPr>
            <a:spLocks noChangeArrowheads="1"/>
          </p:cNvSpPr>
          <p:nvPr/>
        </p:nvSpPr>
        <p:spPr bwMode="auto">
          <a:xfrm>
            <a:off x="3276600" y="5159375"/>
            <a:ext cx="1066800" cy="838200"/>
          </a:xfrm>
          <a:prstGeom prst="rect">
            <a:avLst/>
          </a:prstGeom>
          <a:gradFill rotWithShape="0">
            <a:gsLst>
              <a:gs pos="0">
                <a:srgbClr val="99CC00"/>
              </a:gs>
              <a:gs pos="100000">
                <a:srgbClr val="FFFFFF"/>
              </a:gs>
            </a:gsLst>
            <a:lin ang="2700000" scaled="1"/>
          </a:gra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C" altLang="es-EC" sz="2400"/>
          </a:p>
        </p:txBody>
      </p:sp>
      <p:sp>
        <p:nvSpPr>
          <p:cNvPr id="6166" name="Text Box 32"/>
          <p:cNvSpPr txBox="1">
            <a:spLocks noChangeArrowheads="1"/>
          </p:cNvSpPr>
          <p:nvPr/>
        </p:nvSpPr>
        <p:spPr bwMode="auto">
          <a:xfrm>
            <a:off x="3276600" y="5181601"/>
            <a:ext cx="10668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0000"/>
              </a:lnSpc>
              <a:spcBef>
                <a:spcPct val="50000"/>
              </a:spcBef>
              <a:buFontTx/>
              <a:buNone/>
            </a:pPr>
            <a:r>
              <a:rPr lang="es-MX" altLang="es-EC" sz="1400" b="1"/>
              <a:t>Uso de soportes de carácter físico</a:t>
            </a:r>
            <a:endParaRPr lang="es-ES" altLang="es-EC" sz="1400" b="1"/>
          </a:p>
        </p:txBody>
      </p:sp>
      <p:sp>
        <p:nvSpPr>
          <p:cNvPr id="6167" name="Text Box 35"/>
          <p:cNvSpPr txBox="1">
            <a:spLocks noChangeArrowheads="1"/>
          </p:cNvSpPr>
          <p:nvPr/>
        </p:nvSpPr>
        <p:spPr bwMode="auto">
          <a:xfrm>
            <a:off x="6096000" y="4724400"/>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MX" altLang="es-EC" sz="1400" b="1"/>
              <a:t>LENGUAJE CORPORAL</a:t>
            </a:r>
            <a:endParaRPr lang="es-ES" altLang="es-EC" sz="1400" b="1"/>
          </a:p>
        </p:txBody>
      </p:sp>
      <p:sp>
        <p:nvSpPr>
          <p:cNvPr id="6168" name="Text Box 36"/>
          <p:cNvSpPr txBox="1">
            <a:spLocks noChangeArrowheads="1"/>
          </p:cNvSpPr>
          <p:nvPr/>
        </p:nvSpPr>
        <p:spPr bwMode="auto">
          <a:xfrm>
            <a:off x="8534400" y="48006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MX" altLang="es-EC" sz="1400" b="1"/>
              <a:t>OTROS TIPOS</a:t>
            </a:r>
            <a:endParaRPr lang="es-ES" altLang="es-EC" sz="1400" b="1"/>
          </a:p>
        </p:txBody>
      </p:sp>
      <p:sp>
        <p:nvSpPr>
          <p:cNvPr id="6169" name="Rectangle 37"/>
          <p:cNvSpPr>
            <a:spLocks noChangeArrowheads="1"/>
          </p:cNvSpPr>
          <p:nvPr/>
        </p:nvSpPr>
        <p:spPr bwMode="auto">
          <a:xfrm>
            <a:off x="5867400" y="5334000"/>
            <a:ext cx="1295400" cy="1066800"/>
          </a:xfrm>
          <a:prstGeom prst="rect">
            <a:avLst/>
          </a:prstGeom>
          <a:gradFill rotWithShape="0">
            <a:gsLst>
              <a:gs pos="0">
                <a:srgbClr val="FFCC00"/>
              </a:gs>
              <a:gs pos="100000">
                <a:srgbClr val="FFFFFF"/>
              </a:gs>
            </a:gsLst>
            <a:lin ang="2700000" scaled="1"/>
          </a:gra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C" altLang="es-EC" sz="2400"/>
          </a:p>
        </p:txBody>
      </p:sp>
      <p:sp>
        <p:nvSpPr>
          <p:cNvPr id="6170" name="Text Box 38"/>
          <p:cNvSpPr txBox="1">
            <a:spLocks noChangeArrowheads="1"/>
          </p:cNvSpPr>
          <p:nvPr/>
        </p:nvSpPr>
        <p:spPr bwMode="auto">
          <a:xfrm>
            <a:off x="5867400" y="5392738"/>
            <a:ext cx="1295400" cy="101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70000"/>
              </a:lnSpc>
              <a:spcBef>
                <a:spcPct val="50000"/>
              </a:spcBef>
            </a:pPr>
            <a:r>
              <a:rPr lang="es-MX" altLang="es-EC" sz="1400" b="1"/>
              <a:t>Gestos</a:t>
            </a:r>
          </a:p>
          <a:p>
            <a:pPr eaLnBrk="1" hangingPunct="1">
              <a:lnSpc>
                <a:spcPct val="70000"/>
              </a:lnSpc>
              <a:spcBef>
                <a:spcPct val="50000"/>
              </a:spcBef>
            </a:pPr>
            <a:r>
              <a:rPr lang="es-MX" altLang="es-EC" sz="1400" b="1"/>
              <a:t>Miradas</a:t>
            </a:r>
          </a:p>
          <a:p>
            <a:pPr eaLnBrk="1" hangingPunct="1">
              <a:lnSpc>
                <a:spcPct val="70000"/>
              </a:lnSpc>
              <a:spcBef>
                <a:spcPct val="50000"/>
              </a:spcBef>
            </a:pPr>
            <a:r>
              <a:rPr lang="es-MX" altLang="es-EC" sz="1400" b="1"/>
              <a:t>Ademanes</a:t>
            </a:r>
          </a:p>
          <a:p>
            <a:pPr eaLnBrk="1" hangingPunct="1">
              <a:lnSpc>
                <a:spcPct val="70000"/>
              </a:lnSpc>
              <a:spcBef>
                <a:spcPct val="50000"/>
              </a:spcBef>
            </a:pPr>
            <a:r>
              <a:rPr lang="es-MX" altLang="es-EC" sz="1400" b="1"/>
              <a:t>Movimientos</a:t>
            </a:r>
            <a:endParaRPr lang="es-ES" altLang="es-EC" sz="1400" b="1"/>
          </a:p>
        </p:txBody>
      </p:sp>
      <p:sp>
        <p:nvSpPr>
          <p:cNvPr id="6171" name="Line 39"/>
          <p:cNvSpPr>
            <a:spLocks noChangeShapeType="1"/>
          </p:cNvSpPr>
          <p:nvPr/>
        </p:nvSpPr>
        <p:spPr bwMode="auto">
          <a:xfrm>
            <a:off x="8610600" y="4038600"/>
            <a:ext cx="685800" cy="685800"/>
          </a:xfrm>
          <a:prstGeom prst="line">
            <a:avLst/>
          </a:prstGeom>
          <a:noFill/>
          <a:ln w="28575">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6172" name="Rectangle 40"/>
          <p:cNvSpPr>
            <a:spLocks noChangeArrowheads="1"/>
          </p:cNvSpPr>
          <p:nvPr/>
        </p:nvSpPr>
        <p:spPr bwMode="auto">
          <a:xfrm>
            <a:off x="7772400" y="5105400"/>
            <a:ext cx="2286000" cy="1295400"/>
          </a:xfrm>
          <a:prstGeom prst="rect">
            <a:avLst/>
          </a:prstGeom>
          <a:gradFill rotWithShape="0">
            <a:gsLst>
              <a:gs pos="0">
                <a:srgbClr val="FFCC00"/>
              </a:gs>
              <a:gs pos="100000">
                <a:srgbClr val="FFFFFF"/>
              </a:gs>
            </a:gsLst>
            <a:lin ang="2700000" scaled="1"/>
          </a:gra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C" altLang="es-EC" sz="2400"/>
          </a:p>
        </p:txBody>
      </p:sp>
      <p:sp>
        <p:nvSpPr>
          <p:cNvPr id="6173" name="Text Box 41"/>
          <p:cNvSpPr txBox="1">
            <a:spLocks noChangeArrowheads="1"/>
          </p:cNvSpPr>
          <p:nvPr/>
        </p:nvSpPr>
        <p:spPr bwMode="auto">
          <a:xfrm>
            <a:off x="7772400" y="5275264"/>
            <a:ext cx="25146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50000"/>
              </a:lnSpc>
              <a:spcBef>
                <a:spcPct val="50000"/>
              </a:spcBef>
              <a:buFontTx/>
              <a:buNone/>
            </a:pPr>
            <a:r>
              <a:rPr lang="es-MX" altLang="es-EC" sz="1400"/>
              <a:t>- </a:t>
            </a:r>
            <a:r>
              <a:rPr lang="es-MX" altLang="es-EC" sz="1400" b="1"/>
              <a:t>Icónicos       - Gráficos</a:t>
            </a:r>
          </a:p>
          <a:p>
            <a:pPr eaLnBrk="1" hangingPunct="1">
              <a:lnSpc>
                <a:spcPct val="50000"/>
              </a:lnSpc>
              <a:spcBef>
                <a:spcPct val="50000"/>
              </a:spcBef>
              <a:buFontTx/>
              <a:buNone/>
            </a:pPr>
            <a:r>
              <a:rPr lang="es-MX" altLang="es-EC" sz="1400" b="1"/>
              <a:t>- Señales        -  Tactiles</a:t>
            </a:r>
          </a:p>
          <a:p>
            <a:pPr eaLnBrk="1" hangingPunct="1">
              <a:lnSpc>
                <a:spcPct val="50000"/>
              </a:lnSpc>
              <a:spcBef>
                <a:spcPct val="50000"/>
              </a:spcBef>
              <a:buFontTx/>
              <a:buNone/>
            </a:pPr>
            <a:r>
              <a:rPr lang="es-MX" altLang="es-EC" sz="1400" b="1"/>
              <a:t>- Sonoros       - Multimedia</a:t>
            </a:r>
          </a:p>
          <a:p>
            <a:pPr eaLnBrk="1" hangingPunct="1">
              <a:lnSpc>
                <a:spcPct val="50000"/>
              </a:lnSpc>
              <a:spcBef>
                <a:spcPct val="50000"/>
              </a:spcBef>
              <a:buFontTx/>
              <a:buNone/>
            </a:pPr>
            <a:r>
              <a:rPr lang="es-MX" altLang="es-EC" sz="1400" b="1"/>
              <a:t>- Iconoverbales  - Radio</a:t>
            </a:r>
          </a:p>
          <a:p>
            <a:pPr eaLnBrk="1" hangingPunct="1">
              <a:lnSpc>
                <a:spcPct val="50000"/>
              </a:lnSpc>
              <a:spcBef>
                <a:spcPct val="50000"/>
              </a:spcBef>
              <a:buFontTx/>
              <a:buNone/>
            </a:pPr>
            <a:r>
              <a:rPr lang="es-MX" altLang="es-EC" sz="1400" b="1"/>
              <a:t>- Audiovisuales</a:t>
            </a:r>
            <a:endParaRPr lang="es-ES" altLang="es-EC" sz="1400" b="1"/>
          </a:p>
        </p:txBody>
      </p:sp>
      <p:sp>
        <p:nvSpPr>
          <p:cNvPr id="6174" name="Text Box 42"/>
          <p:cNvSpPr txBox="1">
            <a:spLocks noChangeArrowheads="1"/>
          </p:cNvSpPr>
          <p:nvPr/>
        </p:nvSpPr>
        <p:spPr bwMode="auto">
          <a:xfrm>
            <a:off x="1384589" y="6180281"/>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MX" altLang="es-EC" sz="1000" dirty="0"/>
              <a:t>Fuente: Falcón, D’ Jesús, Jaén  (2000)           Adaptación: Mónica Ayala</a:t>
            </a:r>
            <a:endParaRPr lang="es-ES" altLang="es-EC" sz="1000" dirty="0"/>
          </a:p>
        </p:txBody>
      </p:sp>
    </p:spTree>
    <p:extLst>
      <p:ext uri="{BB962C8B-B14F-4D97-AF65-F5344CB8AC3E}">
        <p14:creationId xmlns:p14="http://schemas.microsoft.com/office/powerpoint/2010/main" val="106305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1633EB-7DCB-4DDC-80AF-C885A3EE1245}"/>
              </a:ext>
            </a:extLst>
          </p:cNvPr>
          <p:cNvSpPr>
            <a:spLocks noGrp="1"/>
          </p:cNvSpPr>
          <p:nvPr>
            <p:ph type="title"/>
          </p:nvPr>
        </p:nvSpPr>
        <p:spPr/>
        <p:txBody>
          <a:bodyPr rtlCol="0">
            <a:normAutofit/>
          </a:bodyPr>
          <a:lstStyle/>
          <a:p>
            <a:pPr marL="0" indent="0" algn="ctr">
              <a:buNone/>
            </a:pPr>
            <a:r>
              <a:rPr lang="es-ES" sz="3200" b="1" dirty="0">
                <a:solidFill>
                  <a:schemeClr val="accent2">
                    <a:lumMod val="60000"/>
                    <a:lumOff val="40000"/>
                  </a:schemeClr>
                </a:solidFill>
                <a:latin typeface="Tahoma" pitchFamily="34" charset="0"/>
              </a:rPr>
              <a:t>¡Ojo con lo que pensamos!</a:t>
            </a:r>
            <a:endParaRPr lang="es-ES_tradnl" sz="3200" b="1" dirty="0">
              <a:solidFill>
                <a:schemeClr val="accent2">
                  <a:lumMod val="60000"/>
                  <a:lumOff val="40000"/>
                </a:schemeClr>
              </a:solidFill>
              <a:latin typeface="Tahoma" pitchFamily="34" charset="0"/>
            </a:endParaRPr>
          </a:p>
        </p:txBody>
      </p:sp>
      <p:sp>
        <p:nvSpPr>
          <p:cNvPr id="6" name="Marcador de contenido 5">
            <a:extLst>
              <a:ext uri="{FF2B5EF4-FFF2-40B4-BE49-F238E27FC236}">
                <a16:creationId xmlns:a16="http://schemas.microsoft.com/office/drawing/2014/main" id="{5ECE128E-E857-4B14-B7D0-B2621FF7F617}"/>
              </a:ext>
            </a:extLst>
          </p:cNvPr>
          <p:cNvSpPr>
            <a:spLocks noGrp="1"/>
          </p:cNvSpPr>
          <p:nvPr>
            <p:ph sz="half" idx="1"/>
          </p:nvPr>
        </p:nvSpPr>
        <p:spPr>
          <a:xfrm>
            <a:off x="581193" y="2607509"/>
            <a:ext cx="5422390" cy="2992068"/>
          </a:xfrm>
        </p:spPr>
        <p:txBody>
          <a:bodyPr>
            <a:normAutofit/>
          </a:bodyPr>
          <a:lstStyle/>
          <a:p>
            <a:r>
              <a:rPr lang="es-ES" sz="2000" dirty="0">
                <a:latin typeface="+mj-lt"/>
              </a:rPr>
              <a:t>Todo lo que sucede en nuestro cerebro tiene una entidad física, con base en conexiones neuronales.</a:t>
            </a:r>
          </a:p>
          <a:p>
            <a:pPr eaLnBrk="1" hangingPunct="1"/>
            <a:r>
              <a:rPr lang="es-ES" sz="2000" dirty="0" smtClean="0">
                <a:latin typeface="+mj-lt"/>
              </a:rPr>
              <a:t>Lo que te planteas sucede</a:t>
            </a:r>
            <a:endParaRPr lang="es-ES" sz="2000" dirty="0">
              <a:latin typeface="+mj-lt"/>
            </a:endParaRPr>
          </a:p>
          <a:p>
            <a:pPr eaLnBrk="1" hangingPunct="1"/>
            <a:r>
              <a:rPr lang="es-ES" sz="2000" dirty="0">
                <a:latin typeface="+mj-lt"/>
              </a:rPr>
              <a:t>Porque si no sabemos dónde vamos, no llegaremos a ninguna parte.</a:t>
            </a:r>
            <a:endParaRPr lang="es-ES_tradnl" sz="2000" dirty="0">
              <a:latin typeface="+mj-lt"/>
            </a:endParaRPr>
          </a:p>
        </p:txBody>
      </p:sp>
      <p:sp>
        <p:nvSpPr>
          <p:cNvPr id="10" name="Text Box 5">
            <a:extLst>
              <a:ext uri="{FF2B5EF4-FFF2-40B4-BE49-F238E27FC236}">
                <a16:creationId xmlns:a16="http://schemas.microsoft.com/office/drawing/2014/main" id="{EAE73A09-AE63-4843-A8EF-6E5665698BFA}"/>
              </a:ext>
            </a:extLst>
          </p:cNvPr>
          <p:cNvSpPr txBox="1">
            <a:spLocks noChangeArrowheads="1"/>
          </p:cNvSpPr>
          <p:nvPr/>
        </p:nvSpPr>
        <p:spPr bwMode="auto">
          <a:xfrm>
            <a:off x="9313467" y="2495703"/>
            <a:ext cx="2063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prstClr val="black"/>
                </a:solidFill>
                <a:effectLst/>
                <a:uLnTx/>
                <a:uFillTx/>
                <a:latin typeface="Tahoma" pitchFamily="34" charset="0"/>
                <a:ea typeface="+mn-ea"/>
                <a:cs typeface="+mn-cs"/>
              </a:rPr>
              <a:t>Me siento culpable..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prstClr val="black"/>
                </a:solidFill>
                <a:effectLst/>
                <a:uLnTx/>
                <a:uFillTx/>
                <a:latin typeface="Tahoma" pitchFamily="34" charset="0"/>
                <a:ea typeface="+mn-ea"/>
                <a:cs typeface="+mn-cs"/>
              </a:rPr>
              <a:t>Me siento mediocre..</a:t>
            </a:r>
            <a:endParaRPr kumimoji="0" lang="es-ES_tradnl" sz="1400" b="1" i="1" u="none" strike="noStrike" kern="1200" cap="none" spc="0" normalizeH="0" baseline="0" noProof="0" dirty="0">
              <a:ln>
                <a:noFill/>
              </a:ln>
              <a:solidFill>
                <a:prstClr val="black"/>
              </a:solidFill>
              <a:effectLst/>
              <a:uLnTx/>
              <a:uFillTx/>
              <a:latin typeface="Tahoma" pitchFamily="34" charset="0"/>
              <a:ea typeface="+mn-ea"/>
              <a:cs typeface="+mn-cs"/>
            </a:endParaRPr>
          </a:p>
        </p:txBody>
      </p:sp>
      <p:pic>
        <p:nvPicPr>
          <p:cNvPr id="12" name="Picture 4" descr="pnl">
            <a:extLst>
              <a:ext uri="{FF2B5EF4-FFF2-40B4-BE49-F238E27FC236}">
                <a16:creationId xmlns:a16="http://schemas.microsoft.com/office/drawing/2014/main" id="{E5F1ABE6-EAC2-4B80-8BCD-8D202D88D54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44284" y="2757313"/>
            <a:ext cx="4047568" cy="269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37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09" name="Group 101"/>
          <p:cNvGraphicFramePr>
            <a:graphicFrameLocks noGrp="1"/>
          </p:cNvGraphicFramePr>
          <p:nvPr>
            <p:ph type="tbl" idx="1"/>
            <p:extLst>
              <p:ext uri="{D42A27DB-BD31-4B8C-83A1-F6EECF244321}">
                <p14:modId xmlns:p14="http://schemas.microsoft.com/office/powerpoint/2010/main" val="1498085815"/>
              </p:ext>
            </p:extLst>
          </p:nvPr>
        </p:nvGraphicFramePr>
        <p:xfrm>
          <a:off x="1343891" y="967477"/>
          <a:ext cx="9836727" cy="5738122"/>
        </p:xfrm>
        <a:graphic>
          <a:graphicData uri="http://schemas.openxmlformats.org/drawingml/2006/table">
            <a:tbl>
              <a:tblPr>
                <a:tableStyleId>{B301B821-A1FF-4177-AEE7-76D212191A09}</a:tableStyleId>
              </a:tblPr>
              <a:tblGrid>
                <a:gridCol w="1966492">
                  <a:extLst>
                    <a:ext uri="{9D8B030D-6E8A-4147-A177-3AD203B41FA5}">
                      <a16:colId xmlns:a16="http://schemas.microsoft.com/office/drawing/2014/main" val="20000"/>
                    </a:ext>
                  </a:extLst>
                </a:gridCol>
                <a:gridCol w="1953681">
                  <a:extLst>
                    <a:ext uri="{9D8B030D-6E8A-4147-A177-3AD203B41FA5}">
                      <a16:colId xmlns:a16="http://schemas.microsoft.com/office/drawing/2014/main" val="20001"/>
                    </a:ext>
                  </a:extLst>
                </a:gridCol>
                <a:gridCol w="1981436">
                  <a:extLst>
                    <a:ext uri="{9D8B030D-6E8A-4147-A177-3AD203B41FA5}">
                      <a16:colId xmlns:a16="http://schemas.microsoft.com/office/drawing/2014/main" val="20002"/>
                    </a:ext>
                  </a:extLst>
                </a:gridCol>
                <a:gridCol w="1968626">
                  <a:extLst>
                    <a:ext uri="{9D8B030D-6E8A-4147-A177-3AD203B41FA5}">
                      <a16:colId xmlns:a16="http://schemas.microsoft.com/office/drawing/2014/main" val="20003"/>
                    </a:ext>
                  </a:extLst>
                </a:gridCol>
                <a:gridCol w="1966492">
                  <a:extLst>
                    <a:ext uri="{9D8B030D-6E8A-4147-A177-3AD203B41FA5}">
                      <a16:colId xmlns:a16="http://schemas.microsoft.com/office/drawing/2014/main" val="20004"/>
                    </a:ext>
                  </a:extLst>
                </a:gridCol>
              </a:tblGrid>
              <a:tr h="490934">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PASIVO</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ASERTIVO</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AGRESIVO</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MANIPULATIVO</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chemeClr val="accent1"/>
                    </a:solidFill>
                  </a:tcPr>
                </a:tc>
                <a:extLst>
                  <a:ext uri="{0D108BD9-81ED-4DB2-BD59-A6C34878D82A}">
                    <a16:rowId xmlns:a16="http://schemas.microsoft.com/office/drawing/2014/main" val="10000"/>
                  </a:ext>
                </a:extLst>
              </a:tr>
              <a:tr h="55243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Conductas</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Indirectas</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Francas</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Directas</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a:ln>
                            <a:noFill/>
                          </a:ln>
                          <a:effectLst/>
                        </a:rPr>
                        <a:t>Impositivas</a:t>
                      </a:r>
                      <a:endParaRPr kumimoji="0" lang="es-ES" sz="1400" b="0" i="0" u="none" strike="noStrike" cap="none" normalizeH="0" baseline="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a:ln>
                            <a:noFill/>
                          </a:ln>
                          <a:effectLst/>
                        </a:rPr>
                        <a:t>Indirectas</a:t>
                      </a:r>
                      <a:endParaRPr kumimoji="0" lang="es-ES" sz="1400" b="0" i="0" u="none" strike="noStrike" cap="none" normalizeH="0" baseline="0">
                        <a:ln>
                          <a:noFill/>
                        </a:ln>
                        <a:solidFill>
                          <a:schemeClr val="tx1"/>
                        </a:solidFill>
                        <a:effectLst/>
                        <a:latin typeface="Verdana" pitchFamily="34" charset="0"/>
                      </a:endParaRPr>
                    </a:p>
                  </a:txBody>
                  <a:tcPr marL="68583" marR="68583" marT="34299" marB="34299" horzOverflow="overflow"/>
                </a:tc>
                <a:extLst>
                  <a:ext uri="{0D108BD9-81ED-4DB2-BD59-A6C34878D82A}">
                    <a16:rowId xmlns:a16="http://schemas.microsoft.com/office/drawing/2014/main" val="10001"/>
                  </a:ext>
                </a:extLst>
              </a:tr>
              <a:tr h="51008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Sentimiento propio</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Ansioso y herido</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Confiado</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Ira y culpabilidad</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a:ln>
                            <a:noFill/>
                          </a:ln>
                          <a:effectLst/>
                        </a:rPr>
                        <a:t>Desconfiado</a:t>
                      </a:r>
                      <a:endParaRPr kumimoji="0" lang="es-ES" sz="1400" b="0" i="0" u="none" strike="noStrike" cap="none" normalizeH="0" baseline="0">
                        <a:ln>
                          <a:noFill/>
                        </a:ln>
                        <a:solidFill>
                          <a:schemeClr val="tx1"/>
                        </a:solidFill>
                        <a:effectLst/>
                        <a:latin typeface="Verdana" pitchFamily="34" charset="0"/>
                      </a:endParaRPr>
                    </a:p>
                  </a:txBody>
                  <a:tcPr marL="68583" marR="68583" marT="34299" marB="34299" horzOverflow="overflow"/>
                </a:tc>
                <a:extLst>
                  <a:ext uri="{0D108BD9-81ED-4DB2-BD59-A6C34878D82A}">
                    <a16:rowId xmlns:a16="http://schemas.microsoft.com/office/drawing/2014/main" val="10002"/>
                  </a:ext>
                </a:extLst>
              </a:tr>
              <a:tr h="51008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Sentimiento del otro</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Molesto</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Respeto</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Venganza</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a:ln>
                            <a:noFill/>
                          </a:ln>
                          <a:effectLst/>
                        </a:rPr>
                        <a:t>Desconfianza</a:t>
                      </a:r>
                      <a:endParaRPr kumimoji="0" lang="es-ES" sz="1400" b="0" i="0" u="none" strike="noStrike" cap="none" normalizeH="0" baseline="0">
                        <a:ln>
                          <a:noFill/>
                        </a:ln>
                        <a:solidFill>
                          <a:schemeClr val="tx1"/>
                        </a:solidFill>
                        <a:effectLst/>
                        <a:latin typeface="Verdana" pitchFamily="34" charset="0"/>
                      </a:endParaRPr>
                    </a:p>
                  </a:txBody>
                  <a:tcPr marL="68583" marR="68583" marT="34299" marB="34299" horzOverflow="overflow"/>
                </a:tc>
                <a:extLst>
                  <a:ext uri="{0D108BD9-81ED-4DB2-BD59-A6C34878D82A}">
                    <a16:rowId xmlns:a16="http://schemas.microsoft.com/office/drawing/2014/main" val="10003"/>
                  </a:ext>
                </a:extLst>
              </a:tr>
              <a:tr h="490934">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Razones</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a:ln>
                            <a:noFill/>
                          </a:ln>
                          <a:effectLst/>
                        </a:rPr>
                        <a:t>Evitar riesgos</a:t>
                      </a:r>
                      <a:endParaRPr kumimoji="0" lang="es-ES" sz="1400" b="0" i="0" u="none" strike="noStrike" cap="none" normalizeH="0" baseline="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Ser honesto</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Ganar</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a:ln>
                            <a:noFill/>
                          </a:ln>
                          <a:effectLst/>
                        </a:rPr>
                        <a:t>Sacar partido</a:t>
                      </a:r>
                      <a:endParaRPr kumimoji="0" lang="es-ES" sz="1400" b="0" i="0" u="none" strike="noStrike" cap="none" normalizeH="0" baseline="0">
                        <a:ln>
                          <a:noFill/>
                        </a:ln>
                        <a:solidFill>
                          <a:schemeClr val="tx1"/>
                        </a:solidFill>
                        <a:effectLst/>
                        <a:latin typeface="Verdana" pitchFamily="34" charset="0"/>
                      </a:endParaRPr>
                    </a:p>
                  </a:txBody>
                  <a:tcPr marL="68583" marR="68583" marT="34299" marB="34299" horzOverflow="overflow"/>
                </a:tc>
                <a:extLst>
                  <a:ext uri="{0D108BD9-81ED-4DB2-BD59-A6C34878D82A}">
                    <a16:rowId xmlns:a16="http://schemas.microsoft.com/office/drawing/2014/main" val="10004"/>
                  </a:ext>
                </a:extLst>
              </a:tr>
              <a:tr h="51008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Interpretación de los otros</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Es débil</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Es honesto</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Es un mal educado</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Es poco creíble</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extLst>
                  <a:ext uri="{0D108BD9-81ED-4DB2-BD59-A6C34878D82A}">
                    <a16:rowId xmlns:a16="http://schemas.microsoft.com/office/drawing/2014/main" val="10005"/>
                  </a:ext>
                </a:extLst>
              </a:tr>
              <a:tr h="1229949">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Conducta no verbal</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Mirada huidiza</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Postura hundida</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Mirada directa</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Postura recta</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Voz firme</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Mirada feroz</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Postura hacia delante</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Voz alta</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Mirada indirecta a la cara</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Postura hacia atrás</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Voz monótona</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extLst>
                  <a:ext uri="{0D108BD9-81ED-4DB2-BD59-A6C34878D82A}">
                    <a16:rowId xmlns:a16="http://schemas.microsoft.com/office/drawing/2014/main" val="10006"/>
                  </a:ext>
                </a:extLst>
              </a:tr>
              <a:tr h="72181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Mensaje</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a:ln>
                            <a:noFill/>
                          </a:ln>
                          <a:effectLst/>
                        </a:rPr>
                        <a:t>“Lo que vosotros queráis”</a:t>
                      </a:r>
                      <a:endParaRPr kumimoji="0" lang="es-ES" sz="1400" b="0" i="0" u="none" strike="noStrike" cap="none" normalizeH="0" baseline="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“En mi opinión”</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“A mí me gustaría”</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“Esto no se puede aguantar”</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“Según el estudio… lo que te conviene”</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extLst>
                  <a:ext uri="{0D108BD9-81ED-4DB2-BD59-A6C34878D82A}">
                    <a16:rowId xmlns:a16="http://schemas.microsoft.com/office/drawing/2014/main" val="10007"/>
                  </a:ext>
                </a:extLst>
              </a:tr>
              <a:tr h="72181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Conducta del otro</a:t>
                      </a:r>
                      <a:endParaRPr kumimoji="0" lang="es-ES" sz="1400" b="1" i="0" u="none" strike="noStrike" cap="none" normalizeH="0" baseline="0" dirty="0">
                        <a:ln>
                          <a:noFill/>
                        </a:ln>
                        <a:solidFill>
                          <a:schemeClr val="tx1"/>
                        </a:solidFill>
                        <a:effectLst/>
                        <a:latin typeface="Verdana" pitchFamily="34" charset="0"/>
                      </a:endParaRPr>
                    </a:p>
                  </a:txBody>
                  <a:tcPr marL="68583" marR="68583" marT="34299" marB="34299" horzOverflow="overflow">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a:ln>
                            <a:noFill/>
                          </a:ln>
                          <a:effectLst/>
                        </a:rPr>
                        <a:t>Se impacienta, abusa, etc.</a:t>
                      </a:r>
                      <a:endParaRPr kumimoji="0" lang="es-ES" sz="1400" b="0" i="0" u="none" strike="noStrike" cap="none" normalizeH="0" baseline="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a:ln>
                            <a:noFill/>
                          </a:ln>
                          <a:effectLst/>
                        </a:rPr>
                        <a:t>Se interesa (o se irrita porque no puede manipular)</a:t>
                      </a:r>
                      <a:endParaRPr kumimoji="0" lang="es-ES" sz="1400" b="0" i="0" u="none" strike="noStrike" cap="none" normalizeH="0" baseline="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a:ln>
                            <a:noFill/>
                          </a:ln>
                          <a:effectLst/>
                        </a:rPr>
                        <a:t>Se retira o también adopta la agresividad</a:t>
                      </a:r>
                      <a:endParaRPr kumimoji="0" lang="es-ES" sz="1400" b="0" i="0" u="none" strike="noStrike" cap="none" normalizeH="0" baseline="0">
                        <a:ln>
                          <a:noFill/>
                        </a:ln>
                        <a:solidFill>
                          <a:schemeClr val="tx1"/>
                        </a:solidFill>
                        <a:effectLst/>
                        <a:latin typeface="Verdana" pitchFamily="34" charset="0"/>
                      </a:endParaRPr>
                    </a:p>
                  </a:txBody>
                  <a:tcPr marL="68583" marR="68583" marT="34299" marB="3429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sz="1400" u="none" strike="noStrike" cap="none" normalizeH="0" baseline="0" dirty="0">
                          <a:ln>
                            <a:noFill/>
                          </a:ln>
                          <a:effectLst/>
                        </a:rPr>
                        <a:t>Termina por retirarse o ausentarse</a:t>
                      </a:r>
                      <a:endParaRPr kumimoji="0" lang="es-ES" sz="1400" b="0" i="0" u="none" strike="noStrike" cap="none" normalizeH="0" baseline="0" dirty="0">
                        <a:ln>
                          <a:noFill/>
                        </a:ln>
                        <a:solidFill>
                          <a:schemeClr val="tx1"/>
                        </a:solidFill>
                        <a:effectLst/>
                        <a:latin typeface="Verdana" pitchFamily="34" charset="0"/>
                      </a:endParaRPr>
                    </a:p>
                  </a:txBody>
                  <a:tcPr marL="68583" marR="68583" marT="34299" marB="34299" horzOverflow="overflow"/>
                </a:tc>
                <a:extLst>
                  <a:ext uri="{0D108BD9-81ED-4DB2-BD59-A6C34878D82A}">
                    <a16:rowId xmlns:a16="http://schemas.microsoft.com/office/drawing/2014/main" val="10008"/>
                  </a:ext>
                </a:extLst>
              </a:tr>
            </a:tbl>
          </a:graphicData>
        </a:graphic>
      </p:graphicFrame>
      <p:sp>
        <p:nvSpPr>
          <p:cNvPr id="5" name="Text Box 4"/>
          <p:cNvSpPr txBox="1">
            <a:spLocks noChangeArrowheads="1"/>
          </p:cNvSpPr>
          <p:nvPr/>
        </p:nvSpPr>
        <p:spPr bwMode="auto">
          <a:xfrm>
            <a:off x="2654856" y="302491"/>
            <a:ext cx="3607398" cy="48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038977"/>
            <a:r>
              <a:rPr lang="es-MX" altLang="es-EC" sz="2551" dirty="0">
                <a:solidFill>
                  <a:srgbClr val="009999"/>
                </a:solidFill>
                <a:effectLst>
                  <a:outerShdw blurRad="38100" dist="38100" dir="2700000" algn="tl">
                    <a:srgbClr val="000000"/>
                  </a:outerShdw>
                </a:effectLst>
                <a:latin typeface="Tahoma" pitchFamily="34" charset="0"/>
              </a:rPr>
              <a:t>Estilos de comunicación</a:t>
            </a:r>
          </a:p>
        </p:txBody>
      </p:sp>
    </p:spTree>
    <p:extLst>
      <p:ext uri="{BB962C8B-B14F-4D97-AF65-F5344CB8AC3E}">
        <p14:creationId xmlns:p14="http://schemas.microsoft.com/office/powerpoint/2010/main" val="112370524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466482" y="432560"/>
            <a:ext cx="8201519" cy="1058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038977"/>
            <a:r>
              <a:rPr lang="es-MX" altLang="es-EC" sz="3139" dirty="0">
                <a:solidFill>
                  <a:srgbClr val="009999"/>
                </a:solidFill>
                <a:effectLst>
                  <a:outerShdw blurRad="38100" dist="38100" dir="2700000" algn="tl">
                    <a:srgbClr val="000000"/>
                  </a:outerShdw>
                </a:effectLst>
                <a:latin typeface="Tahoma" pitchFamily="34" charset="0"/>
              </a:rPr>
              <a:t>PASOS PARA UNA </a:t>
            </a:r>
          </a:p>
          <a:p>
            <a:pPr defTabSz="1038977"/>
            <a:r>
              <a:rPr lang="es-MX" altLang="es-EC" sz="3139" dirty="0">
                <a:solidFill>
                  <a:srgbClr val="009999"/>
                </a:solidFill>
                <a:effectLst>
                  <a:outerShdw blurRad="38100" dist="38100" dir="2700000" algn="tl">
                    <a:srgbClr val="000000"/>
                  </a:outerShdw>
                </a:effectLst>
                <a:latin typeface="Tahoma" pitchFamily="34" charset="0"/>
              </a:rPr>
              <a:t>COMUNICACIÓN EFECTIVA Y EMPÁTICA</a:t>
            </a:r>
          </a:p>
        </p:txBody>
      </p:sp>
      <p:graphicFrame>
        <p:nvGraphicFramePr>
          <p:cNvPr id="6" name="5 Diagrama"/>
          <p:cNvGraphicFramePr/>
          <p:nvPr/>
        </p:nvGraphicFramePr>
        <p:xfrm>
          <a:off x="3141786" y="1881555"/>
          <a:ext cx="6225297" cy="369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5080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4691844" y="1479071"/>
            <a:ext cx="4447016" cy="428628"/>
          </a:xfrm>
          <a:prstGeom prst="rect">
            <a:avLst/>
          </a:prstGeom>
          <a:solidFill>
            <a:srgbClr val="FFC000"/>
          </a:solidFill>
          <a:ln>
            <a:solidFill>
              <a:schemeClr val="tx1"/>
            </a:solid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lIns="67500" tIns="35100" rIns="67500" bIns="35100"/>
          <a:lstStyle/>
          <a:p>
            <a:pPr algn="ctr">
              <a:tabLst>
                <a:tab pos="0" algn="l"/>
                <a:tab pos="685783" algn="l"/>
                <a:tab pos="1371566" algn="l"/>
                <a:tab pos="2057349" algn="l"/>
                <a:tab pos="2743131" algn="l"/>
                <a:tab pos="3428914" algn="l"/>
                <a:tab pos="4114697" algn="l"/>
                <a:tab pos="4800480" algn="l"/>
                <a:tab pos="5486263" algn="l"/>
                <a:tab pos="6172046" algn="l"/>
                <a:tab pos="6857829" algn="l"/>
                <a:tab pos="7543611" algn="l"/>
              </a:tabLst>
              <a:defRPr/>
            </a:pPr>
            <a:r>
              <a:rPr lang="es-EC" sz="2400" b="1" dirty="0">
                <a:solidFill>
                  <a:schemeClr val="tx1"/>
                </a:solidFill>
                <a:latin typeface="Calibri" pitchFamily="34" charset="0"/>
              </a:rPr>
              <a:t>Cualidades de los argumentos</a:t>
            </a:r>
          </a:p>
          <a:p>
            <a:pPr algn="ctr">
              <a:tabLst>
                <a:tab pos="0" algn="l"/>
                <a:tab pos="685783" algn="l"/>
                <a:tab pos="1371566" algn="l"/>
                <a:tab pos="2057349" algn="l"/>
                <a:tab pos="2743131" algn="l"/>
                <a:tab pos="3428914" algn="l"/>
                <a:tab pos="4114697" algn="l"/>
                <a:tab pos="4800480" algn="l"/>
                <a:tab pos="5486263" algn="l"/>
                <a:tab pos="6172046" algn="l"/>
                <a:tab pos="6857829" algn="l"/>
                <a:tab pos="7543611" algn="l"/>
              </a:tabLst>
              <a:defRPr/>
            </a:pPr>
            <a:endParaRPr lang="es-EC" sz="2400" b="1" dirty="0">
              <a:solidFill>
                <a:schemeClr val="tx1"/>
              </a:solidFill>
              <a:latin typeface="Calibri" pitchFamily="34" charset="0"/>
            </a:endParaRPr>
          </a:p>
        </p:txBody>
      </p:sp>
      <p:graphicFrame>
        <p:nvGraphicFramePr>
          <p:cNvPr id="10" name="9 Diagrama"/>
          <p:cNvGraphicFramePr/>
          <p:nvPr/>
        </p:nvGraphicFramePr>
        <p:xfrm>
          <a:off x="3363496" y="2089537"/>
          <a:ext cx="5304272" cy="361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077446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546351" y="2086803"/>
            <a:ext cx="7056967" cy="923330"/>
          </a:xfrm>
          <a:prstGeom prst="rect">
            <a:avLst/>
          </a:prstGeom>
          <a:noFill/>
          <a:ln w="9525">
            <a:noFill/>
            <a:miter lim="800000"/>
            <a:headEnd/>
            <a:tailEnd/>
          </a:ln>
        </p:spPr>
        <p:txBody>
          <a:bodyPr anchor="ctr">
            <a:spAutoFit/>
          </a:bodyPr>
          <a:lstStyle/>
          <a:p>
            <a:pPr algn="ctr" defTabSz="1038977">
              <a:defRPr/>
            </a:pPr>
            <a:r>
              <a:rPr lang="es-ES" dirty="0">
                <a:solidFill>
                  <a:prstClr val="black"/>
                </a:solidFill>
                <a:latin typeface="Calibri" panose="020F0502020204030204"/>
                <a:cs typeface="Times New Roman" pitchFamily="18" charset="0"/>
              </a:rPr>
              <a:t>La gestión o asunto a tratar debe estar siempre asociado, si es posible, con la </a:t>
            </a:r>
            <a:r>
              <a:rPr lang="es-ES" b="1" i="1" dirty="0">
                <a:solidFill>
                  <a:srgbClr val="C00000"/>
                </a:solidFill>
                <a:latin typeface="Calibri" panose="020F0502020204030204"/>
                <a:cs typeface="Times New Roman" pitchFamily="18" charset="0"/>
              </a:rPr>
              <a:t>participación mental y física de la otra persona </a:t>
            </a:r>
            <a:r>
              <a:rPr lang="es-ES" dirty="0">
                <a:solidFill>
                  <a:prstClr val="black"/>
                </a:solidFill>
                <a:latin typeface="Calibri" panose="020F0502020204030204"/>
                <a:cs typeface="Times New Roman" pitchFamily="18" charset="0"/>
              </a:rPr>
              <a:t>y esto se puede lograr solo cuando utilizamos la "H de H.P." Habilidad de Hacer Preguntas.</a:t>
            </a:r>
            <a:endParaRPr lang="es-ES" sz="1535" dirty="0">
              <a:solidFill>
                <a:prstClr val="black"/>
              </a:solidFill>
              <a:latin typeface="Calibri" panose="020F0502020204030204"/>
            </a:endParaRPr>
          </a:p>
        </p:txBody>
      </p:sp>
      <p:sp>
        <p:nvSpPr>
          <p:cNvPr id="66564" name="2 Rectángulo"/>
          <p:cNvSpPr>
            <a:spLocks noChangeArrowheads="1"/>
          </p:cNvSpPr>
          <p:nvPr/>
        </p:nvSpPr>
        <p:spPr bwMode="auto">
          <a:xfrm>
            <a:off x="2214033" y="3373967"/>
            <a:ext cx="772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defTabSz="609585" fontAlgn="base">
              <a:spcBef>
                <a:spcPct val="0"/>
              </a:spcBef>
              <a:spcAft>
                <a:spcPct val="0"/>
              </a:spcAft>
            </a:pPr>
            <a:r>
              <a:rPr lang="es-ES" altLang="es-EC" sz="2400" b="1">
                <a:solidFill>
                  <a:srgbClr val="000000"/>
                </a:solidFill>
                <a:latin typeface="Arial" panose="020B0604020202020204" pitchFamily="34" charset="0"/>
                <a:cs typeface="Times New Roman" panose="02020603050405020304" pitchFamily="18" charset="0"/>
              </a:rPr>
              <a:t>¿PARA QUÉ SIRVEN LAS PREGUNTAS?</a:t>
            </a:r>
          </a:p>
        </p:txBody>
      </p:sp>
      <p:sp>
        <p:nvSpPr>
          <p:cNvPr id="6" name="Rectangle 1"/>
          <p:cNvSpPr>
            <a:spLocks noChangeArrowheads="1"/>
          </p:cNvSpPr>
          <p:nvPr/>
        </p:nvSpPr>
        <p:spPr bwMode="auto">
          <a:xfrm>
            <a:off x="366185" y="4074459"/>
            <a:ext cx="7920567" cy="1949701"/>
          </a:xfrm>
          <a:prstGeom prst="rect">
            <a:avLst/>
          </a:prstGeom>
          <a:noFill/>
          <a:ln w="9525">
            <a:noFill/>
            <a:miter lim="800000"/>
            <a:headEnd/>
            <a:tailEnd/>
          </a:ln>
        </p:spPr>
        <p:txBody>
          <a:bodyPr anchor="ctr">
            <a:spAutoFit/>
          </a:bodyPr>
          <a:lstStyle/>
          <a:p>
            <a:pPr algn="just" defTabSz="1038977">
              <a:defRPr/>
            </a:pPr>
            <a:r>
              <a:rPr lang="es-ES" b="1" dirty="0">
                <a:solidFill>
                  <a:prstClr val="black"/>
                </a:solidFill>
                <a:latin typeface="Calibri" panose="020F0502020204030204"/>
                <a:cs typeface="Times New Roman" pitchFamily="18" charset="0"/>
              </a:rPr>
              <a:t>Sirven para:</a:t>
            </a:r>
          </a:p>
          <a:p>
            <a:pPr algn="just" defTabSz="1038977">
              <a:defRPr/>
            </a:pPr>
            <a:r>
              <a:rPr lang="es-ES" sz="1467" dirty="0">
                <a:solidFill>
                  <a:prstClr val="black"/>
                </a:solidFill>
                <a:latin typeface="Calibri" panose="020F0502020204030204"/>
                <a:cs typeface="Times New Roman" pitchFamily="18" charset="0"/>
              </a:rPr>
              <a:t>1. Obtener mayor </a:t>
            </a:r>
            <a:r>
              <a:rPr lang="es-ES" sz="1467" b="1" i="1" dirty="0">
                <a:solidFill>
                  <a:srgbClr val="2683C6">
                    <a:lumMod val="75000"/>
                  </a:srgbClr>
                </a:solidFill>
                <a:latin typeface="Calibri" panose="020F0502020204030204"/>
                <a:cs typeface="Times New Roman" pitchFamily="18" charset="0"/>
              </a:rPr>
              <a:t>concentración mental de la otra persona</a:t>
            </a:r>
            <a:r>
              <a:rPr lang="es-ES" sz="1467" b="1" i="1" dirty="0">
                <a:solidFill>
                  <a:prstClr val="black"/>
                </a:solidFill>
                <a:latin typeface="Calibri" panose="020F0502020204030204"/>
                <a:cs typeface="Times New Roman" pitchFamily="18" charset="0"/>
              </a:rPr>
              <a:t>.</a:t>
            </a:r>
            <a:endParaRPr lang="es-MX" sz="1467" b="1" i="1" dirty="0">
              <a:solidFill>
                <a:prstClr val="black"/>
              </a:solidFill>
              <a:latin typeface="Calibri" panose="020F0502020204030204"/>
            </a:endParaRPr>
          </a:p>
          <a:p>
            <a:pPr algn="just" defTabSz="1038977">
              <a:defRPr/>
            </a:pPr>
            <a:r>
              <a:rPr lang="es-ES" sz="1467" dirty="0">
                <a:solidFill>
                  <a:prstClr val="black"/>
                </a:solidFill>
                <a:latin typeface="Calibri" panose="020F0502020204030204"/>
                <a:cs typeface="Times New Roman" pitchFamily="18" charset="0"/>
              </a:rPr>
              <a:t>2. </a:t>
            </a:r>
            <a:r>
              <a:rPr lang="es-ES" sz="1467" b="1" i="1" dirty="0">
                <a:solidFill>
                  <a:srgbClr val="2683C6">
                    <a:lumMod val="75000"/>
                  </a:srgbClr>
                </a:solidFill>
                <a:latin typeface="Calibri" panose="020F0502020204030204"/>
                <a:cs typeface="Times New Roman" pitchFamily="18" charset="0"/>
              </a:rPr>
              <a:t>Despertar el interés </a:t>
            </a:r>
            <a:r>
              <a:rPr lang="es-ES" sz="1467" dirty="0">
                <a:solidFill>
                  <a:prstClr val="black"/>
                </a:solidFill>
                <a:latin typeface="Calibri" panose="020F0502020204030204"/>
                <a:cs typeface="Times New Roman" pitchFamily="18" charset="0"/>
              </a:rPr>
              <a:t>de la otra persona hacia el tema.</a:t>
            </a:r>
            <a:endParaRPr lang="es-MX" sz="1467" dirty="0">
              <a:solidFill>
                <a:prstClr val="black"/>
              </a:solidFill>
              <a:latin typeface="Calibri" panose="020F0502020204030204"/>
            </a:endParaRPr>
          </a:p>
          <a:p>
            <a:pPr algn="just" defTabSz="1038977">
              <a:defRPr/>
            </a:pPr>
            <a:r>
              <a:rPr lang="es-ES" sz="1467" dirty="0">
                <a:solidFill>
                  <a:prstClr val="black"/>
                </a:solidFill>
                <a:latin typeface="Calibri" panose="020F0502020204030204"/>
                <a:cs typeface="Times New Roman" pitchFamily="18" charset="0"/>
              </a:rPr>
              <a:t>3. Iniciar la </a:t>
            </a:r>
            <a:r>
              <a:rPr lang="es-ES" sz="1467" b="1" dirty="0">
                <a:solidFill>
                  <a:srgbClr val="2683C6">
                    <a:lumMod val="75000"/>
                  </a:srgbClr>
                </a:solidFill>
                <a:latin typeface="Calibri" panose="020F0502020204030204"/>
                <a:cs typeface="Times New Roman" pitchFamily="18" charset="0"/>
              </a:rPr>
              <a:t>conversación sobre </a:t>
            </a:r>
            <a:r>
              <a:rPr lang="es-ES" sz="1467" b="1" i="1" dirty="0">
                <a:solidFill>
                  <a:srgbClr val="2683C6">
                    <a:lumMod val="75000"/>
                  </a:srgbClr>
                </a:solidFill>
                <a:latin typeface="Calibri" panose="020F0502020204030204"/>
                <a:cs typeface="Times New Roman" pitchFamily="18" charset="0"/>
              </a:rPr>
              <a:t>algún punto específico</a:t>
            </a:r>
            <a:r>
              <a:rPr lang="es-ES" sz="1467" dirty="0">
                <a:solidFill>
                  <a:prstClr val="black"/>
                </a:solidFill>
                <a:latin typeface="Calibri" panose="020F0502020204030204"/>
                <a:cs typeface="Times New Roman" pitchFamily="18" charset="0"/>
              </a:rPr>
              <a:t>.</a:t>
            </a:r>
            <a:endParaRPr lang="es-MX" sz="1467" dirty="0">
              <a:solidFill>
                <a:prstClr val="black"/>
              </a:solidFill>
              <a:latin typeface="Calibri" panose="020F0502020204030204"/>
            </a:endParaRPr>
          </a:p>
          <a:p>
            <a:pPr algn="just" defTabSz="1038977">
              <a:defRPr/>
            </a:pPr>
            <a:r>
              <a:rPr lang="es-ES" sz="1467" dirty="0">
                <a:solidFill>
                  <a:prstClr val="black"/>
                </a:solidFill>
                <a:latin typeface="Calibri" panose="020F0502020204030204"/>
                <a:cs typeface="Times New Roman" pitchFamily="18" charset="0"/>
              </a:rPr>
              <a:t>4. </a:t>
            </a:r>
            <a:r>
              <a:rPr lang="es-ES" sz="1467" i="1" dirty="0">
                <a:solidFill>
                  <a:srgbClr val="2683C6">
                    <a:lumMod val="75000"/>
                  </a:srgbClr>
                </a:solidFill>
                <a:latin typeface="Calibri" panose="020F0502020204030204"/>
                <a:cs typeface="Times New Roman" pitchFamily="18" charset="0"/>
              </a:rPr>
              <a:t>Estimular la reflexión sobre </a:t>
            </a:r>
            <a:r>
              <a:rPr lang="es-ES" sz="1467" dirty="0">
                <a:solidFill>
                  <a:srgbClr val="2683C6">
                    <a:lumMod val="75000"/>
                  </a:srgbClr>
                </a:solidFill>
                <a:latin typeface="Calibri" panose="020F0502020204030204"/>
                <a:cs typeface="Times New Roman" pitchFamily="18" charset="0"/>
              </a:rPr>
              <a:t>el tema</a:t>
            </a:r>
            <a:r>
              <a:rPr lang="es-ES" sz="1467" dirty="0">
                <a:solidFill>
                  <a:prstClr val="black"/>
                </a:solidFill>
                <a:latin typeface="Calibri" panose="020F0502020204030204"/>
                <a:cs typeface="Times New Roman" pitchFamily="18" charset="0"/>
              </a:rPr>
              <a:t>, concepto o idea.</a:t>
            </a:r>
            <a:endParaRPr lang="es-MX" sz="1467" dirty="0">
              <a:solidFill>
                <a:prstClr val="black"/>
              </a:solidFill>
              <a:latin typeface="Calibri" panose="020F0502020204030204"/>
            </a:endParaRPr>
          </a:p>
          <a:p>
            <a:pPr algn="just" defTabSz="1038977">
              <a:defRPr/>
            </a:pPr>
            <a:r>
              <a:rPr lang="es-ES" sz="1467" dirty="0">
                <a:solidFill>
                  <a:prstClr val="black"/>
                </a:solidFill>
                <a:latin typeface="Calibri" panose="020F0502020204030204"/>
                <a:cs typeface="Times New Roman" pitchFamily="18" charset="0"/>
              </a:rPr>
              <a:t>5. </a:t>
            </a:r>
            <a:r>
              <a:rPr lang="es-ES" sz="1467" b="1" i="1" dirty="0">
                <a:solidFill>
                  <a:srgbClr val="2683C6">
                    <a:lumMod val="75000"/>
                  </a:srgbClr>
                </a:solidFill>
                <a:latin typeface="Calibri" panose="020F0502020204030204"/>
                <a:cs typeface="Times New Roman" pitchFamily="18" charset="0"/>
              </a:rPr>
              <a:t>Acumular datos y opiniones </a:t>
            </a:r>
            <a:r>
              <a:rPr lang="es-ES" sz="1467" dirty="0">
                <a:solidFill>
                  <a:prstClr val="black"/>
                </a:solidFill>
                <a:latin typeface="Calibri" panose="020F0502020204030204"/>
                <a:cs typeface="Times New Roman" pitchFamily="18" charset="0"/>
              </a:rPr>
              <a:t>de la otra persona.</a:t>
            </a:r>
            <a:endParaRPr lang="es-MX" sz="1467" dirty="0">
              <a:solidFill>
                <a:prstClr val="black"/>
              </a:solidFill>
              <a:latin typeface="Calibri" panose="020F0502020204030204"/>
            </a:endParaRPr>
          </a:p>
          <a:p>
            <a:pPr algn="just" defTabSz="1038977">
              <a:defRPr/>
            </a:pPr>
            <a:r>
              <a:rPr lang="es-ES" sz="1467" dirty="0">
                <a:solidFill>
                  <a:prstClr val="black"/>
                </a:solidFill>
                <a:latin typeface="Calibri" panose="020F0502020204030204"/>
                <a:cs typeface="Times New Roman" pitchFamily="18" charset="0"/>
              </a:rPr>
              <a:t>6. </a:t>
            </a:r>
            <a:r>
              <a:rPr lang="es-ES" sz="1467" b="1" i="1" dirty="0">
                <a:solidFill>
                  <a:srgbClr val="2683C6">
                    <a:lumMod val="75000"/>
                  </a:srgbClr>
                </a:solidFill>
                <a:latin typeface="Calibri" panose="020F0502020204030204"/>
                <a:cs typeface="Times New Roman" pitchFamily="18" charset="0"/>
              </a:rPr>
              <a:t>Evaluar a la persona </a:t>
            </a:r>
            <a:r>
              <a:rPr lang="es-ES" sz="1467" dirty="0">
                <a:solidFill>
                  <a:prstClr val="black"/>
                </a:solidFill>
                <a:latin typeface="Calibri" panose="020F0502020204030204"/>
                <a:cs typeface="Times New Roman" pitchFamily="18" charset="0"/>
              </a:rPr>
              <a:t>con quien entabla la relación.</a:t>
            </a:r>
          </a:p>
          <a:p>
            <a:pPr algn="just" defTabSz="1038977">
              <a:defRPr/>
            </a:pPr>
            <a:r>
              <a:rPr lang="es-ES" sz="1467" dirty="0">
                <a:solidFill>
                  <a:prstClr val="black"/>
                </a:solidFill>
                <a:latin typeface="Calibri" panose="020F0502020204030204"/>
                <a:cs typeface="Times New Roman" pitchFamily="18" charset="0"/>
              </a:rPr>
              <a:t>7. </a:t>
            </a:r>
            <a:r>
              <a:rPr lang="es-ES" sz="1467" b="1" i="1" dirty="0">
                <a:solidFill>
                  <a:srgbClr val="2683C6">
                    <a:lumMod val="75000"/>
                  </a:srgbClr>
                </a:solidFill>
                <a:latin typeface="Calibri" panose="020F0502020204030204"/>
                <a:cs typeface="Times New Roman" pitchFamily="18" charset="0"/>
              </a:rPr>
              <a:t>Dirigir la atención y observación hacia </a:t>
            </a:r>
            <a:r>
              <a:rPr lang="es-ES" sz="1467" b="1" i="1" dirty="0">
                <a:solidFill>
                  <a:srgbClr val="0070C0"/>
                </a:solidFill>
                <a:latin typeface="Calibri" panose="020F0502020204030204"/>
                <a:cs typeface="Times New Roman" pitchFamily="18" charset="0"/>
              </a:rPr>
              <a:t>usted</a:t>
            </a:r>
            <a:r>
              <a:rPr lang="es-ES" sz="1467" dirty="0">
                <a:solidFill>
                  <a:srgbClr val="0070C0"/>
                </a:solidFill>
                <a:latin typeface="Calibri" panose="020F0502020204030204"/>
                <a:cs typeface="Times New Roman" pitchFamily="18" charset="0"/>
              </a:rPr>
              <a:t>. </a:t>
            </a:r>
            <a:endParaRPr lang="es-ES" sz="1467" dirty="0">
              <a:solidFill>
                <a:srgbClr val="0070C0"/>
              </a:solidFill>
              <a:latin typeface="Calibri" panose="020F0502020204030204"/>
            </a:endParaRPr>
          </a:p>
        </p:txBody>
      </p:sp>
      <p:sp>
        <p:nvSpPr>
          <p:cNvPr id="66566" name="Text Box 4"/>
          <p:cNvSpPr txBox="1">
            <a:spLocks noChangeArrowheads="1"/>
          </p:cNvSpPr>
          <p:nvPr/>
        </p:nvSpPr>
        <p:spPr bwMode="auto">
          <a:xfrm>
            <a:off x="2652184" y="1475975"/>
            <a:ext cx="6604000"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defTabSz="609585" fontAlgn="base">
              <a:spcBef>
                <a:spcPct val="50000"/>
              </a:spcBef>
              <a:spcAft>
                <a:spcPct val="0"/>
              </a:spcAft>
            </a:pPr>
            <a:r>
              <a:rPr lang="es-ES" altLang="es-EC" sz="2400" dirty="0">
                <a:solidFill>
                  <a:srgbClr val="FF9900"/>
                </a:solidFill>
                <a:latin typeface="Arial Rounded MT Bold" panose="020F0704030504030204" pitchFamily="34" charset="0"/>
              </a:rPr>
              <a:t>PREGUNTAR</a:t>
            </a:r>
            <a:r>
              <a:rPr lang="es-ES" altLang="es-EC" sz="2400" dirty="0">
                <a:solidFill>
                  <a:prstClr val="black"/>
                </a:solidFill>
                <a:latin typeface="Arial Rounded MT Bold" panose="020F0704030504030204" pitchFamily="34" charset="0"/>
              </a:rPr>
              <a:t> </a:t>
            </a:r>
            <a:r>
              <a:rPr lang="es-ES" altLang="es-EC" sz="2400" dirty="0">
                <a:solidFill>
                  <a:srgbClr val="FF0000"/>
                </a:solidFill>
                <a:latin typeface="Arial Rounded MT Bold" panose="020F0704030504030204" pitchFamily="34" charset="0"/>
              </a:rPr>
              <a:t>=</a:t>
            </a:r>
            <a:r>
              <a:rPr lang="es-ES" altLang="es-EC" sz="2400" dirty="0">
                <a:solidFill>
                  <a:prstClr val="black"/>
                </a:solidFill>
                <a:latin typeface="Arial Rounded MT Bold" panose="020F0704030504030204" pitchFamily="34" charset="0"/>
              </a:rPr>
              <a:t> ESCUCHAR  </a:t>
            </a:r>
            <a:r>
              <a:rPr lang="es-ES" altLang="es-EC" sz="2400" dirty="0">
                <a:solidFill>
                  <a:srgbClr val="FF0000"/>
                </a:solidFill>
                <a:latin typeface="Arial Rounded MT Bold" panose="020F0704030504030204" pitchFamily="34" charset="0"/>
              </a:rPr>
              <a:t>+</a:t>
            </a:r>
            <a:r>
              <a:rPr lang="es-ES" altLang="es-EC" sz="2400" dirty="0">
                <a:solidFill>
                  <a:prstClr val="black"/>
                </a:solidFill>
                <a:latin typeface="Arial Rounded MT Bold" panose="020F0704030504030204" pitchFamily="34" charset="0"/>
              </a:rPr>
              <a:t> HABLAR </a:t>
            </a:r>
          </a:p>
        </p:txBody>
      </p:sp>
      <p:sp>
        <p:nvSpPr>
          <p:cNvPr id="9" name="Rectangle 1"/>
          <p:cNvSpPr>
            <a:spLocks noChangeArrowheads="1"/>
          </p:cNvSpPr>
          <p:nvPr/>
        </p:nvSpPr>
        <p:spPr bwMode="auto">
          <a:xfrm>
            <a:off x="6096000" y="4034817"/>
            <a:ext cx="5689600" cy="2124236"/>
          </a:xfrm>
          <a:prstGeom prst="rect">
            <a:avLst/>
          </a:prstGeom>
          <a:noFill/>
          <a:ln w="9525">
            <a:noFill/>
            <a:miter lim="800000"/>
            <a:headEnd/>
            <a:tailEnd/>
          </a:ln>
        </p:spPr>
        <p:txBody>
          <a:bodyPr anchor="ctr">
            <a:spAutoFit/>
          </a:bodyPr>
          <a:lstStyle/>
          <a:p>
            <a:pPr algn="just" defTabSz="1038977">
              <a:defRPr/>
            </a:pPr>
            <a:r>
              <a:rPr lang="es-ES" sz="1467" dirty="0">
                <a:solidFill>
                  <a:prstClr val="black"/>
                </a:solidFill>
                <a:latin typeface="Calibri" panose="020F0502020204030204"/>
                <a:cs typeface="Times New Roman" pitchFamily="18" charset="0"/>
              </a:rPr>
              <a:t>8. </a:t>
            </a:r>
            <a:r>
              <a:rPr lang="es-ES" sz="1467" b="1" i="1" dirty="0">
                <a:solidFill>
                  <a:srgbClr val="2683C6">
                    <a:lumMod val="75000"/>
                  </a:srgbClr>
                </a:solidFill>
                <a:latin typeface="Calibri" panose="020F0502020204030204"/>
                <a:cs typeface="Times New Roman" pitchFamily="18" charset="0"/>
              </a:rPr>
              <a:t>Cambiar las tendencias </a:t>
            </a:r>
            <a:r>
              <a:rPr lang="es-ES" sz="1467" dirty="0">
                <a:solidFill>
                  <a:prstClr val="black"/>
                </a:solidFill>
                <a:latin typeface="Calibri" panose="020F0502020204030204"/>
                <a:cs typeface="Times New Roman" pitchFamily="18" charset="0"/>
              </a:rPr>
              <a:t>del debate.</a:t>
            </a:r>
          </a:p>
          <a:p>
            <a:pPr algn="just" defTabSz="1038977">
              <a:defRPr/>
            </a:pPr>
            <a:r>
              <a:rPr lang="es-ES" sz="1467" dirty="0">
                <a:solidFill>
                  <a:prstClr val="black"/>
                </a:solidFill>
                <a:latin typeface="Calibri" panose="020F0502020204030204"/>
                <a:cs typeface="Times New Roman" pitchFamily="18" charset="0"/>
              </a:rPr>
              <a:t>9. </a:t>
            </a:r>
            <a:r>
              <a:rPr lang="es-ES" sz="1467" b="1" i="1" dirty="0">
                <a:solidFill>
                  <a:srgbClr val="2683C6">
                    <a:lumMod val="75000"/>
                  </a:srgbClr>
                </a:solidFill>
                <a:latin typeface="Calibri" panose="020F0502020204030204"/>
                <a:cs typeface="Times New Roman" pitchFamily="18" charset="0"/>
              </a:rPr>
              <a:t>Apelar a la importancia de la persona.</a:t>
            </a:r>
          </a:p>
          <a:p>
            <a:pPr algn="just" defTabSz="1038977">
              <a:defRPr/>
            </a:pPr>
            <a:r>
              <a:rPr lang="es-ES" sz="1467" dirty="0">
                <a:solidFill>
                  <a:prstClr val="black"/>
                </a:solidFill>
                <a:latin typeface="Calibri" panose="020F0502020204030204"/>
                <a:cs typeface="Times New Roman" pitchFamily="18" charset="0"/>
              </a:rPr>
              <a:t>10. </a:t>
            </a:r>
            <a:r>
              <a:rPr lang="es-ES" sz="1467" b="1" i="1" dirty="0">
                <a:solidFill>
                  <a:srgbClr val="2683C6">
                    <a:lumMod val="75000"/>
                  </a:srgbClr>
                </a:solidFill>
                <a:latin typeface="Calibri" panose="020F0502020204030204"/>
                <a:cs typeface="Times New Roman" pitchFamily="18" charset="0"/>
              </a:rPr>
              <a:t>Guardar silencio cuando el otro debe hablar. </a:t>
            </a:r>
            <a:r>
              <a:rPr lang="es-ES" sz="1467" dirty="0">
                <a:solidFill>
                  <a:prstClr val="black"/>
                </a:solidFill>
                <a:latin typeface="Calibri" panose="020F0502020204030204"/>
                <a:cs typeface="Times New Roman" pitchFamily="18" charset="0"/>
              </a:rPr>
              <a:t>Puesto que sólo así podrá Comprender qué opinión tiene él acerca de lo que le está expresando. </a:t>
            </a:r>
          </a:p>
          <a:p>
            <a:pPr algn="just" defTabSz="1038977">
              <a:defRPr/>
            </a:pPr>
            <a:r>
              <a:rPr lang="es-ES" sz="1467" dirty="0">
                <a:solidFill>
                  <a:prstClr val="black"/>
                </a:solidFill>
                <a:latin typeface="Calibri" panose="020F0502020204030204"/>
                <a:cs typeface="Times New Roman" pitchFamily="18" charset="0"/>
              </a:rPr>
              <a:t>11.</a:t>
            </a:r>
            <a:r>
              <a:rPr lang="es-ES" sz="1467" b="1" i="1" dirty="0">
                <a:solidFill>
                  <a:prstClr val="black"/>
                </a:solidFill>
                <a:latin typeface="Calibri" panose="020F0502020204030204"/>
                <a:cs typeface="Times New Roman" pitchFamily="18" charset="0"/>
              </a:rPr>
              <a:t> </a:t>
            </a:r>
            <a:r>
              <a:rPr lang="es-ES" sz="1467" b="1" i="1" dirty="0">
                <a:solidFill>
                  <a:srgbClr val="2683C6">
                    <a:lumMod val="75000"/>
                  </a:srgbClr>
                </a:solidFill>
                <a:latin typeface="Calibri" panose="020F0502020204030204"/>
                <a:cs typeface="Times New Roman" pitchFamily="18" charset="0"/>
              </a:rPr>
              <a:t>Identificar las raíces de las excusas del otro.</a:t>
            </a:r>
            <a:r>
              <a:rPr lang="es-ES" sz="1467" b="1" i="1" dirty="0">
                <a:solidFill>
                  <a:prstClr val="black"/>
                </a:solidFill>
                <a:latin typeface="Calibri" panose="020F0502020204030204"/>
                <a:cs typeface="Times New Roman" pitchFamily="18" charset="0"/>
              </a:rPr>
              <a:t> </a:t>
            </a:r>
            <a:r>
              <a:rPr lang="es-ES" sz="1467" dirty="0">
                <a:solidFill>
                  <a:prstClr val="black"/>
                </a:solidFill>
                <a:latin typeface="Calibri" panose="020F0502020204030204"/>
                <a:cs typeface="Times New Roman" pitchFamily="18" charset="0"/>
              </a:rPr>
              <a:t>Ahí es cuando usted puede captar todo el contenido emocional que la objeción tiene para el. </a:t>
            </a:r>
          </a:p>
          <a:p>
            <a:pPr algn="just" defTabSz="1038977">
              <a:defRPr/>
            </a:pPr>
            <a:r>
              <a:rPr lang="es-ES" sz="1467" dirty="0">
                <a:solidFill>
                  <a:prstClr val="black"/>
                </a:solidFill>
                <a:latin typeface="Calibri" panose="020F0502020204030204"/>
                <a:cs typeface="Times New Roman" pitchFamily="18" charset="0"/>
              </a:rPr>
              <a:t>12. </a:t>
            </a:r>
            <a:r>
              <a:rPr lang="es-ES" sz="1467" b="1" i="1" dirty="0">
                <a:solidFill>
                  <a:srgbClr val="2683C6">
                    <a:lumMod val="75000"/>
                  </a:srgbClr>
                </a:solidFill>
                <a:latin typeface="Calibri" panose="020F0502020204030204"/>
                <a:cs typeface="Times New Roman" pitchFamily="18" charset="0"/>
              </a:rPr>
              <a:t>Desatar potentes fuerzas de aceptación e interés en su interlocutor </a:t>
            </a:r>
            <a:r>
              <a:rPr lang="es-ES" sz="1467" dirty="0">
                <a:solidFill>
                  <a:prstClr val="black"/>
                </a:solidFill>
                <a:latin typeface="Calibri" panose="020F0502020204030204"/>
                <a:cs typeface="Times New Roman" pitchFamily="18" charset="0"/>
              </a:rPr>
              <a:t>y se llega a un acuerdo de beneficio mutuo.</a:t>
            </a:r>
            <a:endParaRPr lang="es-ES" sz="1467" dirty="0">
              <a:solidFill>
                <a:prstClr val="black"/>
              </a:solidFill>
              <a:latin typeface="Calibri" panose="020F0502020204030204"/>
            </a:endParaRPr>
          </a:p>
        </p:txBody>
      </p:sp>
      <p:pic>
        <p:nvPicPr>
          <p:cNvPr id="66570" name="Picture 10" descr="Hablar contigo en voz alta, un signo de cordura - La Mente es Maravillo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108200"/>
            <a:ext cx="1957917" cy="166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2" descr="Vector gratis de Hablar y escuch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334" y="1676401"/>
            <a:ext cx="2266951" cy="226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p:nvSpPr>
        <p:spPr bwMode="auto">
          <a:xfrm>
            <a:off x="905094" y="-7731"/>
            <a:ext cx="4680520" cy="1200329"/>
          </a:xfrm>
          <a:prstGeom prst="rect">
            <a:avLst/>
          </a:prstGeom>
          <a:solidFill>
            <a:srgbClr val="FFFF00"/>
          </a:solidFill>
          <a:ln w="9525">
            <a:noFill/>
            <a:miter lim="800000"/>
            <a:headEnd/>
            <a:tailEnd/>
          </a:ln>
        </p:spPr>
        <p:txBody>
          <a:bodyPr wrap="square" anchor="ctr">
            <a:spAutoFit/>
          </a:bodyPr>
          <a:lstStyle/>
          <a:p>
            <a:pPr algn="ctr" eaLnBrk="0" hangingPunct="0"/>
            <a:r>
              <a:rPr lang="es-ES" sz="2400" b="1" dirty="0">
                <a:cs typeface="Times New Roman" pitchFamily="18" charset="0"/>
              </a:rPr>
              <a:t>HABILIDAD DE HACER PREGUNTAS</a:t>
            </a:r>
            <a:endParaRPr lang="es-MX" sz="2400" dirty="0"/>
          </a:p>
          <a:p>
            <a:pPr algn="ctr" eaLnBrk="0" hangingPunct="0"/>
            <a:r>
              <a:rPr lang="es-ES" sz="2400" b="1" dirty="0">
                <a:cs typeface="Times New Roman" pitchFamily="18" charset="0"/>
              </a:rPr>
              <a:t>"H. de H.P."</a:t>
            </a:r>
            <a:endParaRPr lang="es-ES" sz="2400" dirty="0"/>
          </a:p>
        </p:txBody>
      </p:sp>
    </p:spTree>
    <p:extLst>
      <p:ext uri="{BB962C8B-B14F-4D97-AF65-F5344CB8AC3E}">
        <p14:creationId xmlns:p14="http://schemas.microsoft.com/office/powerpoint/2010/main" val="4189523682"/>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pic>
        <p:nvPicPr>
          <p:cNvPr id="1026" name="Picture 2" descr="HABILIDAD PARA ESCUCHAR ACTIVAMENTE&#10;Confundimos escuchar con oÃ­r. El oÃ­r es sÃ³lo captar las vibraciones del sonido. Escu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036" y="664221"/>
            <a:ext cx="8839200" cy="6144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3373016" y="141001"/>
            <a:ext cx="64087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 altLang="es-EC" sz="2800" dirty="0">
                <a:solidFill>
                  <a:srgbClr val="FF9900"/>
                </a:solidFill>
                <a:latin typeface="Arial Rounded MT Bold" pitchFamily="34" charset="0"/>
              </a:rPr>
              <a:t>ESCUCHAR</a:t>
            </a:r>
            <a:r>
              <a:rPr lang="es-ES" altLang="es-EC" sz="2800" dirty="0">
                <a:latin typeface="Arial Rounded MT Bold" pitchFamily="34" charset="0"/>
              </a:rPr>
              <a:t> </a:t>
            </a:r>
            <a:r>
              <a:rPr lang="es-ES" altLang="es-EC" sz="2800" dirty="0">
                <a:solidFill>
                  <a:srgbClr val="FF0000"/>
                </a:solidFill>
                <a:latin typeface="Arial Rounded MT Bold" pitchFamily="34" charset="0"/>
              </a:rPr>
              <a:t>=</a:t>
            </a:r>
            <a:r>
              <a:rPr lang="es-ES" altLang="es-EC" sz="2800" dirty="0">
                <a:latin typeface="Arial Rounded MT Bold" pitchFamily="34" charset="0"/>
              </a:rPr>
              <a:t> OIR </a:t>
            </a:r>
            <a:r>
              <a:rPr lang="es-ES" altLang="es-EC" sz="2800" dirty="0">
                <a:solidFill>
                  <a:srgbClr val="FF0000"/>
                </a:solidFill>
                <a:latin typeface="Arial Rounded MT Bold" pitchFamily="34" charset="0"/>
              </a:rPr>
              <a:t>+</a:t>
            </a:r>
            <a:r>
              <a:rPr lang="es-ES" altLang="es-EC" sz="2800" dirty="0">
                <a:latin typeface="Arial Rounded MT Bold" pitchFamily="34" charset="0"/>
              </a:rPr>
              <a:t> INTERPRETAR </a:t>
            </a:r>
          </a:p>
        </p:txBody>
      </p:sp>
    </p:spTree>
    <p:extLst>
      <p:ext uri="{BB962C8B-B14F-4D97-AF65-F5344CB8AC3E}">
        <p14:creationId xmlns:p14="http://schemas.microsoft.com/office/powerpoint/2010/main" val="24780996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400266" y="1455990"/>
            <a:ext cx="5175535" cy="448736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68203" tIns="0" rIns="0" bIns="268203"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s-ES" altLang="es-EC" sz="1600" dirty="0" err="1">
                <a:solidFill>
                  <a:srgbClr val="000000"/>
                </a:solidFill>
                <a:latin typeface="Open Sans"/>
              </a:rPr>
              <a:t>Covey</a:t>
            </a:r>
            <a:r>
              <a:rPr lang="es-ES" altLang="es-EC" sz="1600" dirty="0">
                <a:solidFill>
                  <a:srgbClr val="000000"/>
                </a:solidFill>
                <a:latin typeface="Open Sans"/>
              </a:rPr>
              <a:t> habla sobre</a:t>
            </a:r>
            <a:r>
              <a:rPr lang="es-ES" altLang="es-EC" sz="1600" dirty="0">
                <a:solidFill>
                  <a:srgbClr val="000000"/>
                </a:solidFill>
              </a:rPr>
              <a:t> </a:t>
            </a:r>
            <a:r>
              <a:rPr lang="es-ES" altLang="es-EC" sz="1600" dirty="0">
                <a:solidFill>
                  <a:srgbClr val="000000"/>
                </a:solidFill>
                <a:latin typeface="Open Sans"/>
              </a:rPr>
              <a:t>varios</a:t>
            </a:r>
            <a:r>
              <a:rPr lang="es-ES" altLang="es-EC" sz="1600" dirty="0">
                <a:solidFill>
                  <a:srgbClr val="000000"/>
                </a:solidFill>
              </a:rPr>
              <a:t> </a:t>
            </a:r>
            <a:r>
              <a:rPr lang="es-ES" altLang="es-EC" sz="1600" dirty="0">
                <a:solidFill>
                  <a:srgbClr val="000000"/>
                </a:solidFill>
                <a:latin typeface="Open Sans"/>
              </a:rPr>
              <a:t>tipos de escucha:</a:t>
            </a:r>
          </a:p>
          <a:p>
            <a:pPr>
              <a:spcBef>
                <a:spcPct val="0"/>
              </a:spcBef>
              <a:buFontTx/>
              <a:buNone/>
            </a:pPr>
            <a:endParaRPr lang="es-ES" altLang="es-EC" sz="1600" dirty="0"/>
          </a:p>
          <a:p>
            <a:pPr>
              <a:spcBef>
                <a:spcPct val="0"/>
              </a:spcBef>
            </a:pPr>
            <a:r>
              <a:rPr lang="es-ES" altLang="es-EC" sz="1600" b="1" dirty="0">
                <a:solidFill>
                  <a:srgbClr val="000000"/>
                </a:solidFill>
                <a:latin typeface="Open Sans"/>
              </a:rPr>
              <a:t>Escucha ignorada</a:t>
            </a:r>
            <a:r>
              <a:rPr lang="es-ES" altLang="es-EC" sz="1600" dirty="0">
                <a:solidFill>
                  <a:srgbClr val="000000"/>
                </a:solidFill>
                <a:latin typeface="Open Sans"/>
              </a:rPr>
              <a:t>. </a:t>
            </a:r>
          </a:p>
          <a:p>
            <a:pPr marL="285744" indent="-285744">
              <a:spcBef>
                <a:spcPct val="0"/>
              </a:spcBef>
              <a:buFont typeface="Wingdings" panose="05000000000000000000" pitchFamily="2" charset="2"/>
              <a:buChar char="ü"/>
            </a:pPr>
            <a:r>
              <a:rPr lang="es-ES" altLang="es-EC" sz="1600" dirty="0">
                <a:solidFill>
                  <a:srgbClr val="000000"/>
                </a:solidFill>
                <a:latin typeface="Open Sans"/>
              </a:rPr>
              <a:t>Lo que te est</a:t>
            </a:r>
            <a:r>
              <a:rPr lang="es-ES" altLang="es-EC" sz="1600" dirty="0">
                <a:solidFill>
                  <a:srgbClr val="000000"/>
                </a:solidFill>
              </a:rPr>
              <a:t>á</a:t>
            </a:r>
            <a:r>
              <a:rPr lang="es-ES" altLang="es-EC" sz="1600" dirty="0">
                <a:solidFill>
                  <a:srgbClr val="000000"/>
                </a:solidFill>
                <a:latin typeface="Open Sans"/>
              </a:rPr>
              <a:t>n diciendo no es tenido en cuenta, es decir, se ignora. </a:t>
            </a:r>
          </a:p>
          <a:p>
            <a:pPr marL="285744" indent="-285744">
              <a:spcBef>
                <a:spcPct val="0"/>
              </a:spcBef>
              <a:buFont typeface="Wingdings" panose="05000000000000000000" pitchFamily="2" charset="2"/>
              <a:buChar char="ü"/>
            </a:pPr>
            <a:r>
              <a:rPr lang="es-ES" altLang="es-EC" sz="1600" dirty="0">
                <a:solidFill>
                  <a:srgbClr val="000000"/>
                </a:solidFill>
                <a:latin typeface="Open Sans"/>
              </a:rPr>
              <a:t>Las respuestas que uno da son imprecisas, vagas. </a:t>
            </a:r>
          </a:p>
          <a:p>
            <a:pPr marL="285744" indent="-285744">
              <a:spcBef>
                <a:spcPct val="0"/>
              </a:spcBef>
              <a:buFont typeface="Wingdings" panose="05000000000000000000" pitchFamily="2" charset="2"/>
              <a:buChar char="ü"/>
            </a:pPr>
            <a:r>
              <a:rPr lang="es-ES" altLang="es-EC" sz="1600" dirty="0">
                <a:solidFill>
                  <a:srgbClr val="000000"/>
                </a:solidFill>
                <a:latin typeface="Open Sans"/>
              </a:rPr>
              <a:t>Se escucha a partir de se</a:t>
            </a:r>
            <a:r>
              <a:rPr lang="es-ES" altLang="es-EC" sz="1600" dirty="0">
                <a:solidFill>
                  <a:srgbClr val="000000"/>
                </a:solidFill>
              </a:rPr>
              <a:t>ñ</a:t>
            </a:r>
            <a:r>
              <a:rPr lang="es-ES" altLang="es-EC" sz="1600" dirty="0">
                <a:solidFill>
                  <a:srgbClr val="000000"/>
                </a:solidFill>
                <a:latin typeface="Open Sans"/>
              </a:rPr>
              <a:t>ales como </a:t>
            </a:r>
            <a:r>
              <a:rPr lang="es-ES" altLang="es-EC" sz="1600" dirty="0">
                <a:solidFill>
                  <a:srgbClr val="000000"/>
                </a:solidFill>
              </a:rPr>
              <a:t>«</a:t>
            </a:r>
            <a:r>
              <a:rPr lang="es-ES" altLang="es-EC" sz="1600" i="1" dirty="0">
                <a:solidFill>
                  <a:srgbClr val="000000"/>
                </a:solidFill>
                <a:latin typeface="Open Sans"/>
              </a:rPr>
              <a:t>mmm</a:t>
            </a:r>
            <a:r>
              <a:rPr lang="es-ES" altLang="es-EC" sz="1600" i="1" dirty="0">
                <a:solidFill>
                  <a:srgbClr val="000000"/>
                </a:solidFill>
              </a:rPr>
              <a:t>…</a:t>
            </a:r>
            <a:r>
              <a:rPr lang="es-ES" altLang="es-EC" sz="1600" dirty="0">
                <a:solidFill>
                  <a:srgbClr val="000000"/>
                </a:solidFill>
              </a:rPr>
              <a:t>«</a:t>
            </a:r>
            <a:r>
              <a:rPr lang="es-ES" altLang="es-EC" sz="1600" dirty="0">
                <a:solidFill>
                  <a:srgbClr val="000000"/>
                </a:solidFill>
                <a:latin typeface="Open Sans"/>
              </a:rPr>
              <a:t>, </a:t>
            </a:r>
            <a:r>
              <a:rPr lang="es-ES" altLang="es-EC" sz="1600" dirty="0">
                <a:solidFill>
                  <a:srgbClr val="000000"/>
                </a:solidFill>
              </a:rPr>
              <a:t>«</a:t>
            </a:r>
            <a:r>
              <a:rPr lang="es-ES" altLang="es-EC" sz="1600" i="1" dirty="0">
                <a:solidFill>
                  <a:srgbClr val="000000"/>
                </a:solidFill>
                <a:latin typeface="Open Sans"/>
              </a:rPr>
              <a:t>s</a:t>
            </a:r>
            <a:r>
              <a:rPr lang="es-ES" altLang="es-EC" sz="1600" i="1" dirty="0">
                <a:solidFill>
                  <a:srgbClr val="000000"/>
                </a:solidFill>
              </a:rPr>
              <a:t>í</a:t>
            </a:r>
            <a:r>
              <a:rPr lang="es-ES" altLang="es-EC" sz="1600" dirty="0">
                <a:solidFill>
                  <a:srgbClr val="000000"/>
                </a:solidFill>
              </a:rPr>
              <a:t>«</a:t>
            </a:r>
            <a:r>
              <a:rPr lang="es-ES" altLang="es-EC" sz="1600" dirty="0">
                <a:solidFill>
                  <a:srgbClr val="000000"/>
                </a:solidFill>
                <a:latin typeface="Open Sans"/>
              </a:rPr>
              <a:t>, </a:t>
            </a:r>
            <a:r>
              <a:rPr lang="es-ES" altLang="es-EC" sz="1600" dirty="0">
                <a:solidFill>
                  <a:srgbClr val="000000"/>
                </a:solidFill>
              </a:rPr>
              <a:t>«</a:t>
            </a:r>
            <a:r>
              <a:rPr lang="es-ES" altLang="es-EC" sz="1600" i="1" dirty="0">
                <a:solidFill>
                  <a:srgbClr val="000000"/>
                </a:solidFill>
                <a:latin typeface="Open Sans"/>
              </a:rPr>
              <a:t>ya</a:t>
            </a:r>
            <a:r>
              <a:rPr lang="es-ES" altLang="es-EC" sz="1600" dirty="0">
                <a:solidFill>
                  <a:srgbClr val="000000"/>
                </a:solidFill>
              </a:rPr>
              <a:t>«</a:t>
            </a:r>
            <a:r>
              <a:rPr lang="es-ES" altLang="es-EC" sz="1600" dirty="0">
                <a:solidFill>
                  <a:srgbClr val="000000"/>
                </a:solidFill>
                <a:latin typeface="Open Sans"/>
              </a:rPr>
              <a:t>, asintiendo con la cabeza, pero en realidad tenemos la cabeza ocupada en otros pensamientos. </a:t>
            </a:r>
          </a:p>
          <a:p>
            <a:pPr marL="285744" indent="-285744">
              <a:spcBef>
                <a:spcPct val="0"/>
              </a:spcBef>
              <a:buFont typeface="Wingdings" panose="05000000000000000000" pitchFamily="2" charset="2"/>
              <a:buChar char="ü"/>
            </a:pPr>
            <a:r>
              <a:rPr lang="es-ES" altLang="es-EC" sz="1600" dirty="0">
                <a:solidFill>
                  <a:srgbClr val="000000"/>
                </a:solidFill>
                <a:latin typeface="Open Sans"/>
              </a:rPr>
              <a:t>Es un tipo de escucha que se sit</a:t>
            </a:r>
            <a:r>
              <a:rPr lang="es-ES" altLang="es-EC" sz="1600" dirty="0">
                <a:solidFill>
                  <a:srgbClr val="000000"/>
                </a:solidFill>
              </a:rPr>
              <a:t>ú</a:t>
            </a:r>
            <a:r>
              <a:rPr lang="es-ES" altLang="es-EC" sz="1600" dirty="0">
                <a:solidFill>
                  <a:srgbClr val="000000"/>
                </a:solidFill>
                <a:latin typeface="Open Sans"/>
              </a:rPr>
              <a:t>a en el </a:t>
            </a:r>
            <a:r>
              <a:rPr lang="es-ES" altLang="es-EC" sz="1600" dirty="0">
                <a:solidFill>
                  <a:srgbClr val="FF0000"/>
                </a:solidFill>
                <a:latin typeface="Open Sans"/>
              </a:rPr>
              <a:t>nivel m</a:t>
            </a:r>
            <a:r>
              <a:rPr lang="es-ES" altLang="es-EC" sz="1600" dirty="0">
                <a:solidFill>
                  <a:srgbClr val="FF0000"/>
                </a:solidFill>
              </a:rPr>
              <a:t>á</a:t>
            </a:r>
            <a:r>
              <a:rPr lang="es-ES" altLang="es-EC" sz="1600" dirty="0">
                <a:solidFill>
                  <a:srgbClr val="FF0000"/>
                </a:solidFill>
                <a:latin typeface="Open Sans"/>
              </a:rPr>
              <a:t>s superficial.</a:t>
            </a:r>
          </a:p>
          <a:p>
            <a:pPr>
              <a:spcBef>
                <a:spcPct val="0"/>
              </a:spcBef>
              <a:buNone/>
            </a:pPr>
            <a:endParaRPr lang="es-ES" altLang="es-EC" sz="1600" dirty="0">
              <a:solidFill>
                <a:srgbClr val="000000"/>
              </a:solidFill>
              <a:latin typeface="Open Sans"/>
            </a:endParaRPr>
          </a:p>
          <a:p>
            <a:pPr>
              <a:spcBef>
                <a:spcPct val="0"/>
              </a:spcBef>
            </a:pPr>
            <a:r>
              <a:rPr lang="es-ES" altLang="es-EC" sz="1600" b="1" dirty="0">
                <a:solidFill>
                  <a:srgbClr val="000000"/>
                </a:solidFill>
                <a:latin typeface="Open Sans"/>
              </a:rPr>
              <a:t>Escucha selectiva</a:t>
            </a:r>
            <a:r>
              <a:rPr lang="es-ES" altLang="es-EC" sz="1600" dirty="0">
                <a:solidFill>
                  <a:srgbClr val="000000"/>
                </a:solidFill>
                <a:latin typeface="Open Sans"/>
              </a:rPr>
              <a:t> - parcial</a:t>
            </a:r>
          </a:p>
          <a:p>
            <a:pPr marL="285744" indent="-285744">
              <a:spcBef>
                <a:spcPct val="0"/>
              </a:spcBef>
              <a:buFont typeface="Wingdings" panose="05000000000000000000" pitchFamily="2" charset="2"/>
              <a:buChar char="ü"/>
            </a:pPr>
            <a:r>
              <a:rPr lang="es-ES" altLang="es-EC" sz="1600" dirty="0">
                <a:solidFill>
                  <a:srgbClr val="000000"/>
                </a:solidFill>
              </a:rPr>
              <a:t>Só</a:t>
            </a:r>
            <a:r>
              <a:rPr lang="es-ES" altLang="es-EC" sz="1600" dirty="0">
                <a:solidFill>
                  <a:srgbClr val="000000"/>
                </a:solidFill>
                <a:latin typeface="Open Sans"/>
              </a:rPr>
              <a:t>lo se atiende a una parte de lo que dice el interlocutor. </a:t>
            </a:r>
          </a:p>
          <a:p>
            <a:pPr marL="285744" indent="-285744">
              <a:spcBef>
                <a:spcPct val="0"/>
              </a:spcBef>
              <a:buFont typeface="Wingdings" panose="05000000000000000000" pitchFamily="2" charset="2"/>
              <a:buChar char="ü"/>
            </a:pPr>
            <a:r>
              <a:rPr lang="es-ES" altLang="es-EC" sz="1600" dirty="0">
                <a:solidFill>
                  <a:srgbClr val="000000"/>
                </a:solidFill>
                <a:latin typeface="Open Sans"/>
              </a:rPr>
              <a:t>Normalmente suele ser una </a:t>
            </a:r>
            <a:r>
              <a:rPr lang="es-ES" altLang="es-EC" sz="1600" dirty="0">
                <a:solidFill>
                  <a:srgbClr val="FF0000"/>
                </a:solidFill>
                <a:latin typeface="Open Sans"/>
              </a:rPr>
              <a:t>parte interesada</a:t>
            </a:r>
            <a:r>
              <a:rPr lang="es-ES" altLang="es-EC" sz="1800" dirty="0">
                <a:solidFill>
                  <a:srgbClr val="000000"/>
                </a:solidFill>
                <a:latin typeface="Open Sans"/>
              </a:rPr>
              <a:t>.</a:t>
            </a:r>
            <a:endParaRPr lang="es-ES" altLang="es-EC" sz="1800" dirty="0"/>
          </a:p>
        </p:txBody>
      </p:sp>
      <p:pic>
        <p:nvPicPr>
          <p:cNvPr id="12291" name="Picture 4" descr="Resultado de imagen para niveles de escucha"/>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87525" y="1773239"/>
            <a:ext cx="16668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4871864" y="260649"/>
            <a:ext cx="49276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2800" b="1" i="1" dirty="0"/>
              <a:t>TIPOS DE ESCUCHA</a:t>
            </a:r>
          </a:p>
        </p:txBody>
      </p:sp>
    </p:spTree>
    <p:extLst>
      <p:ext uri="{BB962C8B-B14F-4D97-AF65-F5344CB8AC3E}">
        <p14:creationId xmlns:p14="http://schemas.microsoft.com/office/powerpoint/2010/main" val="42478345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sultado de imagen para niveles de escuc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889" y="2185989"/>
            <a:ext cx="2020563" cy="20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3 Rectángulo"/>
          <p:cNvSpPr>
            <a:spLocks noChangeArrowheads="1"/>
          </p:cNvSpPr>
          <p:nvPr/>
        </p:nvSpPr>
        <p:spPr bwMode="auto">
          <a:xfrm>
            <a:off x="4308145" y="1417637"/>
            <a:ext cx="6018545"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Tx/>
              <a:buChar char="•"/>
            </a:pPr>
            <a:r>
              <a:rPr lang="es-ES" altLang="es-EC" sz="1600" b="1" dirty="0">
                <a:solidFill>
                  <a:srgbClr val="000000"/>
                </a:solidFill>
                <a:latin typeface="Open Sans"/>
              </a:rPr>
              <a:t>Escucha atenta</a:t>
            </a:r>
            <a:r>
              <a:rPr lang="es-ES" altLang="es-EC" sz="1600" dirty="0">
                <a:solidFill>
                  <a:srgbClr val="000000"/>
                </a:solidFill>
                <a:latin typeface="Open Sans"/>
              </a:rPr>
              <a:t>. </a:t>
            </a:r>
          </a:p>
          <a:p>
            <a:pPr marL="285744" indent="-285744">
              <a:buFont typeface="Wingdings" panose="05000000000000000000" pitchFamily="2" charset="2"/>
              <a:buChar char="ü"/>
            </a:pPr>
            <a:r>
              <a:rPr lang="es-ES" altLang="es-EC" sz="1600" dirty="0">
                <a:solidFill>
                  <a:srgbClr val="000000"/>
                </a:solidFill>
                <a:latin typeface="Open Sans"/>
              </a:rPr>
              <a:t>Atenci</a:t>
            </a:r>
            <a:r>
              <a:rPr lang="es-ES" altLang="es-EC" sz="1600" dirty="0">
                <a:solidFill>
                  <a:srgbClr val="000000"/>
                </a:solidFill>
              </a:rPr>
              <a:t>ó</a:t>
            </a:r>
            <a:r>
              <a:rPr lang="es-ES" altLang="es-EC" sz="1600" dirty="0">
                <a:solidFill>
                  <a:srgbClr val="000000"/>
                </a:solidFill>
                <a:latin typeface="Open Sans"/>
              </a:rPr>
              <a:t>n plena por parte del receptor.</a:t>
            </a:r>
          </a:p>
          <a:p>
            <a:pPr marL="285744" indent="-285744">
              <a:buFont typeface="Wingdings" panose="05000000000000000000" pitchFamily="2" charset="2"/>
              <a:buChar char="ü"/>
            </a:pPr>
            <a:r>
              <a:rPr lang="es-ES" altLang="es-EC" sz="1600" dirty="0">
                <a:solidFill>
                  <a:srgbClr val="000000"/>
                </a:solidFill>
                <a:latin typeface="Open Sans"/>
              </a:rPr>
              <a:t>La persona que escucha deja de hacer lo que estaba haciendo para centrarse en el mensaje del otro. </a:t>
            </a:r>
          </a:p>
          <a:p>
            <a:pPr marL="285744" indent="-285744">
              <a:buFont typeface="Wingdings" panose="05000000000000000000" pitchFamily="2" charset="2"/>
              <a:buChar char="ü"/>
            </a:pPr>
            <a:r>
              <a:rPr lang="es-ES" altLang="es-EC" sz="1600" dirty="0">
                <a:solidFill>
                  <a:srgbClr val="000000"/>
                </a:solidFill>
                <a:latin typeface="Open Sans"/>
              </a:rPr>
              <a:t>Requiere un esfuerzo f</a:t>
            </a:r>
            <a:r>
              <a:rPr lang="es-ES" altLang="es-EC" sz="1600" dirty="0">
                <a:solidFill>
                  <a:srgbClr val="000000"/>
                </a:solidFill>
              </a:rPr>
              <a:t>í</a:t>
            </a:r>
            <a:r>
              <a:rPr lang="es-ES" altLang="es-EC" sz="1600" dirty="0">
                <a:solidFill>
                  <a:srgbClr val="000000"/>
                </a:solidFill>
                <a:latin typeface="Open Sans"/>
              </a:rPr>
              <a:t>sico y mental </a:t>
            </a:r>
          </a:p>
          <a:p>
            <a:pPr marL="285744" indent="-285744">
              <a:buFont typeface="Wingdings" panose="05000000000000000000" pitchFamily="2" charset="2"/>
              <a:buChar char="ü"/>
            </a:pPr>
            <a:r>
              <a:rPr lang="es-ES" altLang="es-EC" sz="1600" dirty="0">
                <a:solidFill>
                  <a:srgbClr val="000000"/>
                </a:solidFill>
                <a:latin typeface="Open Sans"/>
              </a:rPr>
              <a:t>Su objetivo es comprender la totalidad del mensaje. </a:t>
            </a:r>
          </a:p>
          <a:p>
            <a:pPr marL="285744" indent="-285744">
              <a:buFont typeface="Wingdings" panose="05000000000000000000" pitchFamily="2" charset="2"/>
              <a:buChar char="ü"/>
            </a:pPr>
            <a:r>
              <a:rPr lang="es-ES" altLang="es-EC" sz="1600" dirty="0">
                <a:solidFill>
                  <a:srgbClr val="000000"/>
                </a:solidFill>
                <a:latin typeface="Open Sans"/>
              </a:rPr>
              <a:t>Se debe interpretar su correcto significado, teniendo en cuenta no s</a:t>
            </a:r>
            <a:r>
              <a:rPr lang="es-ES" altLang="es-EC" sz="1600" dirty="0">
                <a:solidFill>
                  <a:srgbClr val="000000"/>
                </a:solidFill>
              </a:rPr>
              <a:t>ó</a:t>
            </a:r>
            <a:r>
              <a:rPr lang="es-ES" altLang="es-EC" sz="1600" dirty="0">
                <a:solidFill>
                  <a:srgbClr val="000000"/>
                </a:solidFill>
                <a:latin typeface="Open Sans"/>
              </a:rPr>
              <a:t>lo la comunicaci</a:t>
            </a:r>
            <a:r>
              <a:rPr lang="es-ES" altLang="es-EC" sz="1600" dirty="0">
                <a:solidFill>
                  <a:srgbClr val="000000"/>
                </a:solidFill>
              </a:rPr>
              <a:t>ó</a:t>
            </a:r>
            <a:r>
              <a:rPr lang="es-ES" altLang="es-EC" sz="1600" dirty="0">
                <a:solidFill>
                  <a:srgbClr val="000000"/>
                </a:solidFill>
                <a:latin typeface="Open Sans"/>
              </a:rPr>
              <a:t>n verbal, sino la no verbal. </a:t>
            </a:r>
          </a:p>
          <a:p>
            <a:pPr marL="285744" indent="-285744">
              <a:buFont typeface="Wingdings" panose="05000000000000000000" pitchFamily="2" charset="2"/>
              <a:buChar char="ü"/>
            </a:pPr>
            <a:r>
              <a:rPr lang="es-ES" altLang="es-EC" sz="1600" dirty="0">
                <a:solidFill>
                  <a:srgbClr val="000000"/>
                </a:solidFill>
                <a:latin typeface="Open Sans"/>
              </a:rPr>
              <a:t>La finalidad es la de</a:t>
            </a:r>
            <a:r>
              <a:rPr lang="es-ES" altLang="es-EC" sz="1600" dirty="0">
                <a:solidFill>
                  <a:srgbClr val="000000"/>
                </a:solidFill>
              </a:rPr>
              <a:t> </a:t>
            </a:r>
            <a:r>
              <a:rPr lang="es-ES" altLang="es-EC" sz="1600" b="1" dirty="0">
                <a:solidFill>
                  <a:srgbClr val="FF0000"/>
                </a:solidFill>
                <a:latin typeface="Open Sans"/>
              </a:rPr>
              <a:t>escuchar para comprender</a:t>
            </a:r>
            <a:r>
              <a:rPr lang="es-ES" altLang="es-EC" sz="1600" dirty="0">
                <a:solidFill>
                  <a:srgbClr val="FF0000"/>
                </a:solidFill>
                <a:latin typeface="Open Sans"/>
              </a:rPr>
              <a:t>.</a:t>
            </a:r>
          </a:p>
          <a:p>
            <a:endParaRPr lang="es-ES" altLang="es-EC" sz="1600" dirty="0">
              <a:solidFill>
                <a:srgbClr val="FF0000"/>
              </a:solidFill>
              <a:latin typeface="Open Sans"/>
            </a:endParaRPr>
          </a:p>
          <a:p>
            <a:pPr>
              <a:buFontTx/>
              <a:buChar char="•"/>
            </a:pPr>
            <a:r>
              <a:rPr lang="es-ES" altLang="es-EC" sz="1600" b="1" dirty="0">
                <a:solidFill>
                  <a:srgbClr val="000000"/>
                </a:solidFill>
                <a:latin typeface="Open Sans"/>
              </a:rPr>
              <a:t>Escucha emp</a:t>
            </a:r>
            <a:r>
              <a:rPr lang="es-ES" altLang="es-EC" sz="1600" b="1" dirty="0">
                <a:solidFill>
                  <a:srgbClr val="000000"/>
                </a:solidFill>
              </a:rPr>
              <a:t>á</a:t>
            </a:r>
            <a:r>
              <a:rPr lang="es-ES" altLang="es-EC" sz="1600" b="1" dirty="0">
                <a:solidFill>
                  <a:srgbClr val="000000"/>
                </a:solidFill>
                <a:latin typeface="Open Sans"/>
              </a:rPr>
              <a:t>tica</a:t>
            </a:r>
            <a:r>
              <a:rPr lang="es-ES" altLang="es-EC" sz="1600" dirty="0">
                <a:solidFill>
                  <a:srgbClr val="000000"/>
                </a:solidFill>
                <a:latin typeface="Open Sans"/>
              </a:rPr>
              <a:t> - activa</a:t>
            </a:r>
          </a:p>
          <a:p>
            <a:pPr marL="285744" indent="-285744">
              <a:buFont typeface="Wingdings" panose="05000000000000000000" pitchFamily="2" charset="2"/>
              <a:buChar char="ü"/>
            </a:pPr>
            <a:r>
              <a:rPr lang="es-ES" altLang="es-EC" sz="1600" dirty="0">
                <a:solidFill>
                  <a:srgbClr val="000000"/>
                </a:solidFill>
                <a:latin typeface="Open Sans"/>
              </a:rPr>
              <a:t>Nivel m</a:t>
            </a:r>
            <a:r>
              <a:rPr lang="es-ES" altLang="es-EC" sz="1600" dirty="0">
                <a:solidFill>
                  <a:srgbClr val="000000"/>
                </a:solidFill>
              </a:rPr>
              <a:t>á</a:t>
            </a:r>
            <a:r>
              <a:rPr lang="es-ES" altLang="es-EC" sz="1600" dirty="0">
                <a:solidFill>
                  <a:srgbClr val="000000"/>
                </a:solidFill>
                <a:latin typeface="Open Sans"/>
              </a:rPr>
              <a:t>s alto de escucha. </a:t>
            </a:r>
          </a:p>
          <a:p>
            <a:pPr marL="285744" indent="-285744">
              <a:buFont typeface="Wingdings" panose="05000000000000000000" pitchFamily="2" charset="2"/>
              <a:buChar char="ü"/>
            </a:pPr>
            <a:r>
              <a:rPr lang="es-ES" altLang="es-EC" sz="1600" dirty="0">
                <a:solidFill>
                  <a:srgbClr val="000000"/>
                </a:solidFill>
                <a:latin typeface="Open Sans"/>
              </a:rPr>
              <a:t>Es ir un paso m</a:t>
            </a:r>
            <a:r>
              <a:rPr lang="es-ES" altLang="es-EC" sz="1600" dirty="0">
                <a:solidFill>
                  <a:srgbClr val="000000"/>
                </a:solidFill>
              </a:rPr>
              <a:t>á</a:t>
            </a:r>
            <a:r>
              <a:rPr lang="es-ES" altLang="es-EC" sz="1600" dirty="0">
                <a:solidFill>
                  <a:srgbClr val="000000"/>
                </a:solidFill>
                <a:latin typeface="Open Sans"/>
              </a:rPr>
              <a:t>s all</a:t>
            </a:r>
            <a:r>
              <a:rPr lang="es-ES" altLang="es-EC" sz="1600" dirty="0">
                <a:solidFill>
                  <a:srgbClr val="000000"/>
                </a:solidFill>
              </a:rPr>
              <a:t>á</a:t>
            </a:r>
            <a:r>
              <a:rPr lang="es-ES" altLang="es-EC" sz="1600" dirty="0">
                <a:solidFill>
                  <a:srgbClr val="000000"/>
                </a:solidFill>
                <a:latin typeface="Open Sans"/>
              </a:rPr>
              <a:t> de la escucha activa</a:t>
            </a:r>
          </a:p>
          <a:p>
            <a:pPr marL="285744" indent="-285744">
              <a:buFont typeface="Wingdings" panose="05000000000000000000" pitchFamily="2" charset="2"/>
              <a:buChar char="ü"/>
            </a:pPr>
            <a:r>
              <a:rPr lang="es-ES" altLang="es-EC" sz="1600" dirty="0">
                <a:solidFill>
                  <a:srgbClr val="000000"/>
                </a:solidFill>
                <a:latin typeface="Open Sans"/>
              </a:rPr>
              <a:t>Es ponerse en el lugar del interlocutor no s</a:t>
            </a:r>
            <a:r>
              <a:rPr lang="es-ES" altLang="es-EC" sz="1600" dirty="0">
                <a:solidFill>
                  <a:srgbClr val="000000"/>
                </a:solidFill>
              </a:rPr>
              <a:t>ó</a:t>
            </a:r>
            <a:r>
              <a:rPr lang="es-ES" altLang="es-EC" sz="1600" dirty="0">
                <a:solidFill>
                  <a:srgbClr val="000000"/>
                </a:solidFill>
                <a:latin typeface="Open Sans"/>
              </a:rPr>
              <a:t>lo para entender su</a:t>
            </a:r>
            <a:r>
              <a:rPr lang="es-ES" altLang="es-EC" sz="1600" dirty="0">
                <a:solidFill>
                  <a:srgbClr val="000000"/>
                </a:solidFill>
              </a:rPr>
              <a:t> </a:t>
            </a:r>
            <a:r>
              <a:rPr lang="es-ES" altLang="es-EC" sz="1600" dirty="0">
                <a:solidFill>
                  <a:srgbClr val="000000"/>
                </a:solidFill>
                <a:latin typeface="Open Sans"/>
              </a:rPr>
              <a:t>mensaje, sino tambi</a:t>
            </a:r>
            <a:r>
              <a:rPr lang="es-ES" altLang="es-EC" sz="1600" dirty="0">
                <a:solidFill>
                  <a:srgbClr val="000000"/>
                </a:solidFill>
              </a:rPr>
              <a:t>é</a:t>
            </a:r>
            <a:r>
              <a:rPr lang="es-ES" altLang="es-EC" sz="1600" dirty="0">
                <a:solidFill>
                  <a:srgbClr val="000000"/>
                </a:solidFill>
                <a:latin typeface="Open Sans"/>
              </a:rPr>
              <a:t>n para comprender sus sentimientos. </a:t>
            </a:r>
          </a:p>
          <a:p>
            <a:pPr marL="285744" indent="-285744">
              <a:buFont typeface="Wingdings" panose="05000000000000000000" pitchFamily="2" charset="2"/>
              <a:buChar char="ü"/>
            </a:pPr>
            <a:r>
              <a:rPr lang="es-ES" altLang="es-EC" sz="1600" dirty="0">
                <a:solidFill>
                  <a:srgbClr val="000000"/>
                </a:solidFill>
                <a:latin typeface="Open Sans"/>
              </a:rPr>
              <a:t>La finalidad es </a:t>
            </a:r>
            <a:r>
              <a:rPr lang="es-ES" altLang="es-EC" sz="1600" b="1" dirty="0">
                <a:solidFill>
                  <a:srgbClr val="FF0000"/>
                </a:solidFill>
                <a:latin typeface="Open Sans"/>
              </a:rPr>
              <a:t>comprender sin responder</a:t>
            </a:r>
            <a:r>
              <a:rPr lang="es-ES" altLang="es-EC" sz="1600" dirty="0">
                <a:solidFill>
                  <a:srgbClr val="FF0000"/>
                </a:solidFill>
                <a:latin typeface="Open Sans"/>
              </a:rPr>
              <a:t>. </a:t>
            </a:r>
          </a:p>
          <a:p>
            <a:pPr marL="285744" indent="-285744">
              <a:buFont typeface="Wingdings" panose="05000000000000000000" pitchFamily="2" charset="2"/>
              <a:buChar char="ü"/>
            </a:pPr>
            <a:r>
              <a:rPr lang="es-ES" altLang="es-EC" sz="1600" b="1" dirty="0">
                <a:solidFill>
                  <a:srgbClr val="FF0000"/>
                </a:solidFill>
                <a:latin typeface="Open Sans"/>
              </a:rPr>
              <a:t>La escucha emp</a:t>
            </a:r>
            <a:r>
              <a:rPr lang="es-ES" altLang="es-EC" sz="1600" b="1" dirty="0">
                <a:solidFill>
                  <a:srgbClr val="FF0000"/>
                </a:solidFill>
              </a:rPr>
              <a:t>á</a:t>
            </a:r>
            <a:r>
              <a:rPr lang="es-ES" altLang="es-EC" sz="1600" b="1" dirty="0">
                <a:solidFill>
                  <a:srgbClr val="FF0000"/>
                </a:solidFill>
                <a:latin typeface="Open Sans"/>
              </a:rPr>
              <a:t>tica es la escucha del coraz</a:t>
            </a:r>
            <a:r>
              <a:rPr lang="es-ES" altLang="es-EC" sz="1600" b="1" dirty="0">
                <a:solidFill>
                  <a:srgbClr val="FF0000"/>
                </a:solidFill>
              </a:rPr>
              <a:t>ó</a:t>
            </a:r>
            <a:r>
              <a:rPr lang="es-ES" altLang="es-EC" sz="1600" b="1" dirty="0">
                <a:solidFill>
                  <a:srgbClr val="FF0000"/>
                </a:solidFill>
                <a:latin typeface="Open Sans"/>
              </a:rPr>
              <a:t>n</a:t>
            </a:r>
            <a:endParaRPr lang="es-ES" altLang="es-EC" sz="1600" dirty="0">
              <a:solidFill>
                <a:srgbClr val="FF0000"/>
              </a:solidFill>
              <a:latin typeface="Open Sans"/>
            </a:endParaRPr>
          </a:p>
        </p:txBody>
      </p:sp>
      <p:sp>
        <p:nvSpPr>
          <p:cNvPr id="4" name="3 CuadroTexto"/>
          <p:cNvSpPr txBox="1"/>
          <p:nvPr/>
        </p:nvSpPr>
        <p:spPr>
          <a:xfrm>
            <a:off x="4943872" y="260649"/>
            <a:ext cx="49276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2800" b="1" i="1" dirty="0"/>
              <a:t>TIPOS DE ESCUCHA</a:t>
            </a:r>
          </a:p>
        </p:txBody>
      </p:sp>
    </p:spTree>
    <p:extLst>
      <p:ext uri="{BB962C8B-B14F-4D97-AF65-F5344CB8AC3E}">
        <p14:creationId xmlns:p14="http://schemas.microsoft.com/office/powerpoint/2010/main" val="3481831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nomesjoana.files.wordpress.com/2011/05/comunicacion-no-verbal-entre-chicos-y-entre-chicas-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053" y="1844825"/>
            <a:ext cx="5401025" cy="472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2284773" y="306977"/>
            <a:ext cx="7910103" cy="461665"/>
          </a:xfrm>
          <a:prstGeom prst="rect">
            <a:avLst/>
          </a:prstGeom>
          <a:solidFill>
            <a:srgbClr val="FFFF00"/>
          </a:solidFill>
        </p:spPr>
        <p:txBody>
          <a:bodyPr wrap="square" rtlCol="0">
            <a:spAutoFit/>
          </a:bodyPr>
          <a:lstStyle/>
          <a:p>
            <a:pPr algn="ctr"/>
            <a:r>
              <a:rPr lang="es-EC" sz="2400" b="1" dirty="0">
                <a:solidFill>
                  <a:srgbClr val="002060"/>
                </a:solidFill>
              </a:rPr>
              <a:t>HABILIDAD DE SABER </a:t>
            </a:r>
            <a:r>
              <a:rPr lang="es-EC" sz="2400" b="1" dirty="0" smtClean="0">
                <a:solidFill>
                  <a:srgbClr val="002060"/>
                </a:solidFill>
              </a:rPr>
              <a:t>OBSERVAR          H. de S.O.</a:t>
            </a:r>
            <a:endParaRPr lang="es-EC" sz="2400" b="1" dirty="0">
              <a:solidFill>
                <a:srgbClr val="002060"/>
              </a:solidFill>
            </a:endParaRPr>
          </a:p>
        </p:txBody>
      </p:sp>
      <p:sp>
        <p:nvSpPr>
          <p:cNvPr id="4" name="Text Box 2"/>
          <p:cNvSpPr txBox="1">
            <a:spLocks noChangeArrowheads="1"/>
          </p:cNvSpPr>
          <p:nvPr/>
        </p:nvSpPr>
        <p:spPr bwMode="auto">
          <a:xfrm>
            <a:off x="1005184" y="992465"/>
            <a:ext cx="8839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EC" sz="2800" dirty="0">
                <a:solidFill>
                  <a:srgbClr val="FF9900"/>
                </a:solidFill>
                <a:latin typeface="Arial Rounded MT Bold" pitchFamily="34" charset="0"/>
              </a:rPr>
              <a:t>OBSERVAR</a:t>
            </a:r>
            <a:r>
              <a:rPr lang="es-ES" altLang="es-EC" sz="2800" dirty="0">
                <a:latin typeface="Arial Rounded MT Bold" pitchFamily="34" charset="0"/>
              </a:rPr>
              <a:t> </a:t>
            </a:r>
            <a:r>
              <a:rPr lang="es-ES" altLang="es-EC" sz="2800" dirty="0">
                <a:solidFill>
                  <a:srgbClr val="FF0000"/>
                </a:solidFill>
                <a:latin typeface="Arial Rounded MT Bold" pitchFamily="34" charset="0"/>
              </a:rPr>
              <a:t>=</a:t>
            </a:r>
            <a:r>
              <a:rPr lang="es-ES" altLang="es-EC" sz="2800" dirty="0">
                <a:latin typeface="Arial Rounded MT Bold" pitchFamily="34" charset="0"/>
              </a:rPr>
              <a:t> VER </a:t>
            </a:r>
            <a:r>
              <a:rPr lang="es-ES" altLang="es-EC" sz="2800" dirty="0">
                <a:solidFill>
                  <a:srgbClr val="FF0000"/>
                </a:solidFill>
                <a:latin typeface="Arial Rounded MT Bold" pitchFamily="34" charset="0"/>
              </a:rPr>
              <a:t>+</a:t>
            </a:r>
            <a:r>
              <a:rPr lang="es-ES" altLang="es-EC" sz="2800" dirty="0">
                <a:latin typeface="Arial Rounded MT Bold" pitchFamily="34" charset="0"/>
              </a:rPr>
              <a:t> ESCUCHAR </a:t>
            </a:r>
          </a:p>
        </p:txBody>
      </p:sp>
      <p:sp>
        <p:nvSpPr>
          <p:cNvPr id="3" name="2 Rectángulo"/>
          <p:cNvSpPr/>
          <p:nvPr/>
        </p:nvSpPr>
        <p:spPr>
          <a:xfrm>
            <a:off x="1919536" y="2420888"/>
            <a:ext cx="3204356" cy="2862322"/>
          </a:xfrm>
          <a:prstGeom prst="rect">
            <a:avLst/>
          </a:prstGeom>
        </p:spPr>
        <p:txBody>
          <a:bodyPr wrap="square">
            <a:spAutoFit/>
          </a:bodyPr>
          <a:lstStyle/>
          <a:p>
            <a:pPr algn="ctr"/>
            <a:r>
              <a:rPr lang="es-CO" altLang="es-EC" dirty="0">
                <a:latin typeface="Bahnschrift" panose="020B0502040204020203" pitchFamily="34" charset="0"/>
              </a:rPr>
              <a:t>PROCEDIMIENTO DE </a:t>
            </a:r>
            <a:r>
              <a:rPr lang="es-CO" altLang="es-EC" b="1" dirty="0">
                <a:latin typeface="Bahnschrift" panose="020B0502040204020203" pitchFamily="34" charset="0"/>
              </a:rPr>
              <a:t>RECOLECCIÓN DE DATOS </a:t>
            </a:r>
            <a:r>
              <a:rPr lang="es-CO" altLang="es-EC" dirty="0">
                <a:latin typeface="Bahnschrift" panose="020B0502040204020203" pitchFamily="34" charset="0"/>
              </a:rPr>
              <a:t>E INFORMACIÓN QUE CONSISTE EN </a:t>
            </a:r>
            <a:r>
              <a:rPr lang="es-CO" altLang="es-EC" b="1" dirty="0">
                <a:latin typeface="Bahnschrift" panose="020B0502040204020203" pitchFamily="34" charset="0"/>
              </a:rPr>
              <a:t>UTILIZAR LOS SENTIDOS</a:t>
            </a:r>
            <a:r>
              <a:rPr lang="es-CO" altLang="es-EC" dirty="0">
                <a:latin typeface="Bahnschrift" panose="020B0502040204020203" pitchFamily="34" charset="0"/>
              </a:rPr>
              <a:t> PARA OBSERVAR </a:t>
            </a:r>
            <a:r>
              <a:rPr lang="es-CO" altLang="es-EC" b="1" dirty="0">
                <a:latin typeface="Bahnschrift" panose="020B0502040204020203" pitchFamily="34" charset="0"/>
              </a:rPr>
              <a:t>HECHOS Y REALIDADES SOCIALES </a:t>
            </a:r>
            <a:r>
              <a:rPr lang="es-CO" altLang="es-EC" dirty="0">
                <a:latin typeface="Bahnschrift" panose="020B0502040204020203" pitchFamily="34" charset="0"/>
              </a:rPr>
              <a:t>PRESENTES Y A </a:t>
            </a:r>
            <a:r>
              <a:rPr lang="es-CO" altLang="es-EC" b="1" dirty="0">
                <a:latin typeface="Bahnschrift" panose="020B0502040204020203" pitchFamily="34" charset="0"/>
              </a:rPr>
              <a:t>LA GENTE</a:t>
            </a:r>
            <a:r>
              <a:rPr lang="es-CO" altLang="es-EC" dirty="0">
                <a:latin typeface="Bahnschrift" panose="020B0502040204020203" pitchFamily="34" charset="0"/>
              </a:rPr>
              <a:t> DONDE DESARROLLA NORMALMENTE SUS ACTIVIDADES.</a:t>
            </a:r>
          </a:p>
        </p:txBody>
      </p:sp>
    </p:spTree>
    <p:extLst>
      <p:ext uri="{BB962C8B-B14F-4D97-AF65-F5344CB8AC3E}">
        <p14:creationId xmlns:p14="http://schemas.microsoft.com/office/powerpoint/2010/main" val="75334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trademark26.files.wordpress.com/2010/04/comunicacion-no-verba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017" y="980729"/>
            <a:ext cx="4427466" cy="57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1703512" y="1334502"/>
            <a:ext cx="4536504" cy="5016758"/>
          </a:xfrm>
          <a:prstGeom prst="rect">
            <a:avLst/>
          </a:prstGeom>
        </p:spPr>
        <p:txBody>
          <a:bodyPr wrap="square">
            <a:spAutoFit/>
          </a:bodyPr>
          <a:lstStyle/>
          <a:p>
            <a:pPr marL="285750" indent="-285750">
              <a:buBlip>
                <a:blip r:embed="rId3"/>
              </a:buBlip>
              <a:defRPr/>
            </a:pPr>
            <a:r>
              <a:rPr lang="es-CO" sz="2400" dirty="0"/>
              <a:t>Examinar atentamente</a:t>
            </a:r>
          </a:p>
          <a:p>
            <a:pPr marL="285750" indent="-285750">
              <a:buBlip>
                <a:blip r:embed="rId3"/>
              </a:buBlip>
              <a:defRPr/>
            </a:pPr>
            <a:r>
              <a:rPr lang="es-CO" sz="2400" dirty="0"/>
              <a:t>Registrar visualmente lo que ocurre en una situación real</a:t>
            </a:r>
          </a:p>
          <a:p>
            <a:pPr marL="285750" indent="-285750">
              <a:buBlip>
                <a:blip r:embed="rId3"/>
              </a:buBlip>
              <a:defRPr/>
            </a:pPr>
            <a:r>
              <a:rPr lang="es-CO" sz="2400" dirty="0"/>
              <a:t>Recoger las actuaciones, comportamientos y hechos.</a:t>
            </a:r>
          </a:p>
          <a:p>
            <a:pPr marL="285750" indent="-285750">
              <a:buBlip>
                <a:blip r:embed="rId3"/>
              </a:buBlip>
              <a:defRPr/>
            </a:pPr>
            <a:r>
              <a:rPr lang="es-CO" sz="2400" dirty="0"/>
              <a:t>Tomar información y registrarla para su posterior análisis.</a:t>
            </a:r>
          </a:p>
          <a:p>
            <a:pPr marL="285750" indent="-285750">
              <a:buBlip>
                <a:blip r:embed="rId3"/>
              </a:buBlip>
              <a:defRPr/>
            </a:pPr>
            <a:endParaRPr lang="es-CO" sz="2400" dirty="0"/>
          </a:p>
          <a:p>
            <a:pPr>
              <a:defRPr/>
            </a:pPr>
            <a:endParaRPr lang="es-CO" sz="2400" dirty="0"/>
          </a:p>
          <a:p>
            <a:pPr>
              <a:defRPr/>
            </a:pPr>
            <a:r>
              <a:rPr lang="es-CO" sz="2400" dirty="0"/>
              <a:t>Es un </a:t>
            </a:r>
            <a:r>
              <a:rPr lang="es-CO" sz="2400" u="sng" dirty="0"/>
              <a:t>procedimiento empírico </a:t>
            </a:r>
            <a:r>
              <a:rPr lang="es-CO" sz="2400" dirty="0"/>
              <a:t>por excelencia, el más </a:t>
            </a:r>
            <a:r>
              <a:rPr lang="es-CO" sz="2400" u="sng" dirty="0"/>
              <a:t>primitivo y a la vez el más usado.</a:t>
            </a:r>
          </a:p>
          <a:p>
            <a:pPr>
              <a:defRPr/>
            </a:pPr>
            <a:endParaRPr lang="es-CO" sz="3200" dirty="0"/>
          </a:p>
        </p:txBody>
      </p:sp>
      <p:sp>
        <p:nvSpPr>
          <p:cNvPr id="2" name="1 CuadroTexto"/>
          <p:cNvSpPr txBox="1"/>
          <p:nvPr/>
        </p:nvSpPr>
        <p:spPr>
          <a:xfrm>
            <a:off x="2099556" y="334399"/>
            <a:ext cx="3744416" cy="646331"/>
          </a:xfrm>
          <a:prstGeom prst="rect">
            <a:avLst/>
          </a:prstGeom>
          <a:noFill/>
        </p:spPr>
        <p:txBody>
          <a:bodyPr wrap="square" rtlCol="0">
            <a:spAutoFit/>
          </a:bodyPr>
          <a:lstStyle/>
          <a:p>
            <a:r>
              <a:rPr lang="es-EC" sz="3600" dirty="0">
                <a:solidFill>
                  <a:srgbClr val="FF6600"/>
                </a:solidFill>
              </a:rPr>
              <a:t>Qué es observar</a:t>
            </a:r>
          </a:p>
        </p:txBody>
      </p:sp>
    </p:spTree>
    <p:extLst>
      <p:ext uri="{BB962C8B-B14F-4D97-AF65-F5344CB8AC3E}">
        <p14:creationId xmlns:p14="http://schemas.microsoft.com/office/powerpoint/2010/main" val="20502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297415" y="1180025"/>
          <a:ext cx="7920879" cy="5363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38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l="38477" t="17578" r="32227" b="23828"/>
          <a:stretch>
            <a:fillRect/>
          </a:stretch>
        </p:blipFill>
        <p:spPr bwMode="auto">
          <a:xfrm>
            <a:off x="1525699" y="4077072"/>
            <a:ext cx="1607633" cy="24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1991545" y="188641"/>
            <a:ext cx="6264696" cy="954107"/>
          </a:xfrm>
          <a:prstGeom prst="rect">
            <a:avLst/>
          </a:prstGeom>
          <a:noFill/>
        </p:spPr>
        <p:txBody>
          <a:bodyPr wrap="square" rtlCol="0">
            <a:spAutoFit/>
          </a:bodyPr>
          <a:lstStyle/>
          <a:p>
            <a:r>
              <a:rPr lang="es-EC" sz="2800" b="1" i="1" dirty="0">
                <a:solidFill>
                  <a:srgbClr val="FF0000"/>
                </a:solidFill>
                <a:latin typeface="Bahnschrift" panose="020B0502040204020203" pitchFamily="34" charset="0"/>
              </a:rPr>
              <a:t>Elementos que se deben tomar en cuenta para observar</a:t>
            </a:r>
          </a:p>
        </p:txBody>
      </p:sp>
    </p:spTree>
    <p:extLst>
      <p:ext uri="{BB962C8B-B14F-4D97-AF65-F5344CB8AC3E}">
        <p14:creationId xmlns:p14="http://schemas.microsoft.com/office/powerpoint/2010/main" val="143511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F115DB35-53D7-4EDC-A965-A43492961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Imagen 5" descr="Interfaz de usuario gráfica, Aplicación, PowerPoint&#10;&#10;Descripción generada automáticamente">
            <a:extLst>
              <a:ext uri="{FF2B5EF4-FFF2-40B4-BE49-F238E27FC236}">
                <a16:creationId xmlns:a16="http://schemas.microsoft.com/office/drawing/2014/main" id="{AE197D0C-AFA6-47D0-8B60-46728FDA4745}"/>
              </a:ext>
            </a:extLst>
          </p:cNvPr>
          <p:cNvPicPr>
            <a:picLocks noChangeAspect="1"/>
          </p:cNvPicPr>
          <p:nvPr/>
        </p:nvPicPr>
        <p:blipFill rotWithShape="1">
          <a:blip r:embed="rId2"/>
          <a:srcRect l="32969" t="45278" r="41328" b="27778"/>
          <a:stretch/>
        </p:blipFill>
        <p:spPr>
          <a:xfrm>
            <a:off x="277091" y="1654131"/>
            <a:ext cx="7172875" cy="4511141"/>
          </a:xfrm>
          <a:prstGeom prst="rect">
            <a:avLst/>
          </a:prstGeom>
        </p:spPr>
      </p:pic>
      <p:sp>
        <p:nvSpPr>
          <p:cNvPr id="21" name="Rectangle 20">
            <a:extLst>
              <a:ext uri="{FF2B5EF4-FFF2-40B4-BE49-F238E27FC236}">
                <a16:creationId xmlns:a16="http://schemas.microsoft.com/office/drawing/2014/main" id="{4B610F9C-62FE-46FC-8607-C35030B632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36DFBDDE-F555-4352-A8A7-1402FB1AF125}"/>
              </a:ext>
            </a:extLst>
          </p:cNvPr>
          <p:cNvSpPr>
            <a:spLocks noGrp="1"/>
          </p:cNvSpPr>
          <p:nvPr>
            <p:ph type="title"/>
          </p:nvPr>
        </p:nvSpPr>
        <p:spPr>
          <a:xfrm>
            <a:off x="8296275" y="1419225"/>
            <a:ext cx="3081576" cy="3081754"/>
          </a:xfrm>
        </p:spPr>
        <p:txBody>
          <a:bodyPr vert="horz" lIns="91440" tIns="45720" rIns="91440" bIns="45720" rtlCol="0" anchor="b">
            <a:normAutofit/>
          </a:bodyPr>
          <a:lstStyle/>
          <a:p>
            <a:pPr algn="ctr"/>
            <a:r>
              <a:rPr lang="en-US" sz="3600" b="1" dirty="0">
                <a:solidFill>
                  <a:srgbClr val="FFFFFF"/>
                </a:solidFill>
              </a:rPr>
              <a:t>La </a:t>
            </a:r>
            <a:r>
              <a:rPr lang="en-US" sz="3600" b="1" dirty="0" err="1">
                <a:solidFill>
                  <a:srgbClr val="FFFFFF"/>
                </a:solidFill>
              </a:rPr>
              <a:t>Conducta</a:t>
            </a:r>
            <a:r>
              <a:rPr lang="en-US" sz="3600" b="1" dirty="0">
                <a:solidFill>
                  <a:srgbClr val="FFFFFF"/>
                </a:solidFill>
              </a:rPr>
              <a:t> </a:t>
            </a:r>
            <a:r>
              <a:rPr lang="en-US" sz="3600" b="1" dirty="0" err="1">
                <a:solidFill>
                  <a:srgbClr val="FFFFFF"/>
                </a:solidFill>
              </a:rPr>
              <a:t>humana</a:t>
            </a:r>
            <a:endParaRPr lang="en-US" sz="3600" b="1" dirty="0">
              <a:solidFill>
                <a:srgbClr val="FFFFFF"/>
              </a:solidFill>
            </a:endParaRPr>
          </a:p>
        </p:txBody>
      </p:sp>
    </p:spTree>
    <p:extLst>
      <p:ext uri="{BB962C8B-B14F-4D97-AF65-F5344CB8AC3E}">
        <p14:creationId xmlns:p14="http://schemas.microsoft.com/office/powerpoint/2010/main" val="34862861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75520" y="1519039"/>
            <a:ext cx="8640960" cy="369332"/>
          </a:xfrm>
          <a:prstGeom prst="rect">
            <a:avLst/>
          </a:prstGeom>
        </p:spPr>
        <p:txBody>
          <a:bodyPr wrap="square">
            <a:spAutoFit/>
          </a:bodyPr>
          <a:lstStyle/>
          <a:p>
            <a:pPr defTabSz="457200"/>
            <a:r>
              <a:rPr lang="es-EC" dirty="0">
                <a:solidFill>
                  <a:prstClr val="black"/>
                </a:solidFill>
                <a:latin typeface="Trebuchet MS" panose="020B0603020202020204"/>
              </a:rPr>
              <a:t>. </a:t>
            </a:r>
          </a:p>
        </p:txBody>
      </p:sp>
      <p:sp>
        <p:nvSpPr>
          <p:cNvPr id="2" name="Rectángulo 1"/>
          <p:cNvSpPr/>
          <p:nvPr/>
        </p:nvSpPr>
        <p:spPr>
          <a:xfrm>
            <a:off x="1990073" y="3097577"/>
            <a:ext cx="4320480" cy="2554545"/>
          </a:xfrm>
          <a:prstGeom prst="rect">
            <a:avLst/>
          </a:prstGeom>
        </p:spPr>
        <p:txBody>
          <a:bodyPr wrap="square">
            <a:spAutoFit/>
          </a:bodyPr>
          <a:lstStyle/>
          <a:p>
            <a:pPr algn="ctr" defTabSz="457200"/>
            <a:r>
              <a:rPr lang="es-PE" sz="4000" b="1" dirty="0">
                <a:solidFill>
                  <a:srgbClr val="002060"/>
                </a:solidFill>
                <a:latin typeface="Trebuchet MS" panose="020B0603020202020204"/>
              </a:rPr>
              <a:t>Rapport, calibrar, acompasar, liderar</a:t>
            </a:r>
            <a:endParaRPr lang="es-EC" sz="4000" dirty="0">
              <a:solidFill>
                <a:prstClr val="black"/>
              </a:solidFill>
              <a:latin typeface="Trebuchet MS" panose="020B0603020202020204"/>
            </a:endParaRPr>
          </a:p>
        </p:txBody>
      </p:sp>
      <p:pic>
        <p:nvPicPr>
          <p:cNvPr id="2050" name="Picture 2" descr="http://2.bp.blogspot.com/-XAWV9HNOqxc/TbK8Ff5AD7I/AAAAAAAAABw/Yoiav2zi98s/s1600/DIBUJO-NI%25C3%2591OSyHABILIDAD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24" t="11891" r="5845" b="8378"/>
          <a:stretch/>
        </p:blipFill>
        <p:spPr bwMode="auto">
          <a:xfrm>
            <a:off x="7078712" y="1401497"/>
            <a:ext cx="3096344" cy="453650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1221913" y="688042"/>
            <a:ext cx="6231832"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200"/>
            <a:r>
              <a:rPr lang="es-MX" altLang="es-EC" sz="3400" dirty="0">
                <a:solidFill>
                  <a:srgbClr val="009999"/>
                </a:solidFill>
                <a:effectLst>
                  <a:outerShdw blurRad="38100" dist="38100" dir="2700000" algn="tl">
                    <a:srgbClr val="000000"/>
                  </a:outerShdw>
                </a:effectLst>
                <a:latin typeface="Tahoma" pitchFamily="34" charset="0"/>
              </a:rPr>
              <a:t>B</a:t>
            </a:r>
            <a:r>
              <a:rPr lang="es-MX" altLang="es-EC" sz="3400" dirty="0" smtClean="0">
                <a:solidFill>
                  <a:srgbClr val="009999"/>
                </a:solidFill>
                <a:effectLst>
                  <a:outerShdw blurRad="38100" dist="38100" dir="2700000" algn="tl">
                    <a:srgbClr val="000000"/>
                  </a:outerShdw>
                </a:effectLst>
                <a:latin typeface="Tahoma" pitchFamily="34" charset="0"/>
              </a:rPr>
              <a:t>arreras y brechas comunicacionales. </a:t>
            </a:r>
          </a:p>
          <a:p>
            <a:pPr defTabSz="457200"/>
            <a:r>
              <a:rPr lang="es-MX" altLang="es-EC" sz="3400" dirty="0" smtClean="0">
                <a:solidFill>
                  <a:srgbClr val="009999"/>
                </a:solidFill>
                <a:effectLst>
                  <a:outerShdw blurRad="38100" dist="38100" dir="2700000" algn="tl">
                    <a:srgbClr val="000000"/>
                  </a:outerShdw>
                </a:effectLst>
                <a:latin typeface="Tahoma" pitchFamily="34" charset="0"/>
              </a:rPr>
              <a:t>La aplicación de la PNL</a:t>
            </a:r>
            <a:endParaRPr lang="es-MX" altLang="es-EC" sz="3400" dirty="0">
              <a:solidFill>
                <a:srgbClr val="009999"/>
              </a:solidFill>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31770825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149010" y="147594"/>
            <a:ext cx="2149948" cy="707886"/>
          </a:xfrm>
          <a:prstGeom prst="rect">
            <a:avLst/>
          </a:prstGeom>
        </p:spPr>
        <p:txBody>
          <a:bodyPr wrap="none">
            <a:spAutoFit/>
          </a:bodyPr>
          <a:lstStyle/>
          <a:p>
            <a:pPr defTabSz="457200"/>
            <a:r>
              <a:rPr lang="es-PE" sz="4000" b="1" dirty="0">
                <a:solidFill>
                  <a:srgbClr val="FF0000"/>
                </a:solidFill>
                <a:latin typeface="Trebuchet MS" panose="020B0603020202020204"/>
              </a:rPr>
              <a:t>Rapport</a:t>
            </a:r>
            <a:endParaRPr lang="es-EC" sz="4000" dirty="0">
              <a:solidFill>
                <a:srgbClr val="FF0000"/>
              </a:solidFill>
              <a:latin typeface="Trebuchet MS" panose="020B0603020202020204"/>
            </a:endParaRPr>
          </a:p>
        </p:txBody>
      </p:sp>
      <p:sp>
        <p:nvSpPr>
          <p:cNvPr id="3" name="Rectángulo 2"/>
          <p:cNvSpPr/>
          <p:nvPr/>
        </p:nvSpPr>
        <p:spPr>
          <a:xfrm>
            <a:off x="2032992" y="1175671"/>
            <a:ext cx="8136903" cy="1200329"/>
          </a:xfrm>
          <a:prstGeom prst="rect">
            <a:avLst/>
          </a:prstGeom>
          <a:ln>
            <a:solidFill>
              <a:srgbClr val="002060"/>
            </a:solidFill>
          </a:ln>
        </p:spPr>
        <p:txBody>
          <a:bodyPr wrap="square">
            <a:spAutoFit/>
          </a:bodyPr>
          <a:lstStyle/>
          <a:p>
            <a:pPr algn="ctr" defTabSz="457200"/>
            <a:r>
              <a:rPr lang="es-ES" b="1" dirty="0">
                <a:solidFill>
                  <a:srgbClr val="002060"/>
                </a:solidFill>
                <a:latin typeface="Trebuchet MS" panose="020B0603020202020204"/>
              </a:rPr>
              <a:t>Es cuando dos o más personas sienten que están en </a:t>
            </a:r>
            <a:r>
              <a:rPr lang="es-ES" b="1" u="sng" dirty="0">
                <a:solidFill>
                  <a:srgbClr val="002060"/>
                </a:solidFill>
                <a:latin typeface="Trebuchet MS" panose="020B0603020202020204"/>
              </a:rPr>
              <a:t>“sintonía” psicológica y emocional (simpatía)</a:t>
            </a:r>
            <a:r>
              <a:rPr lang="es-ES" b="1" dirty="0">
                <a:solidFill>
                  <a:srgbClr val="002060"/>
                </a:solidFill>
                <a:latin typeface="Trebuchet MS" panose="020B0603020202020204"/>
              </a:rPr>
              <a:t>, porque se sienten similares o se relacionan bien entre sí.  Incluye tres componentes conductuales: </a:t>
            </a:r>
            <a:r>
              <a:rPr lang="es-ES" b="1" u="sng" dirty="0">
                <a:solidFill>
                  <a:srgbClr val="002060"/>
                </a:solidFill>
                <a:latin typeface="Trebuchet MS" panose="020B0603020202020204"/>
              </a:rPr>
              <a:t>atención mutua, positividad mutua y coordinación, la comunicación fluida</a:t>
            </a:r>
            <a:endParaRPr lang="es-EC" b="1" u="sng" dirty="0">
              <a:solidFill>
                <a:srgbClr val="002060"/>
              </a:solidFill>
              <a:latin typeface="Trebuchet MS" panose="020B0603020202020204"/>
            </a:endParaRPr>
          </a:p>
        </p:txBody>
      </p:sp>
      <p:sp>
        <p:nvSpPr>
          <p:cNvPr id="7" name="Rectángulo 6"/>
          <p:cNvSpPr/>
          <p:nvPr/>
        </p:nvSpPr>
        <p:spPr>
          <a:xfrm>
            <a:off x="2032991" y="2575426"/>
            <a:ext cx="8136904" cy="923330"/>
          </a:xfrm>
          <a:prstGeom prst="rect">
            <a:avLst/>
          </a:prstGeom>
          <a:ln>
            <a:solidFill>
              <a:srgbClr val="002060"/>
            </a:solidFill>
          </a:ln>
        </p:spPr>
        <p:txBody>
          <a:bodyPr wrap="square">
            <a:spAutoFit/>
          </a:bodyPr>
          <a:lstStyle/>
          <a:p>
            <a:pPr algn="ctr" defTabSz="457200"/>
            <a:r>
              <a:rPr lang="es-ES" b="1" dirty="0">
                <a:solidFill>
                  <a:srgbClr val="C00000"/>
                </a:solidFill>
                <a:latin typeface="Trebuchet MS" panose="020B0603020202020204"/>
              </a:rPr>
              <a:t>Por ejemplo: comparten los mismos valores, creencias, conocimientos y conductas en torno al deporte, la política o cualquier temática.  Crear sintonía con las personas a un nivel inconsciente</a:t>
            </a:r>
            <a:endParaRPr lang="es-EC" b="1" dirty="0">
              <a:solidFill>
                <a:srgbClr val="C00000"/>
              </a:solidFill>
              <a:latin typeface="Trebuchet MS" panose="020B0603020202020204"/>
            </a:endParaRPr>
          </a:p>
        </p:txBody>
      </p:sp>
      <p:sp>
        <p:nvSpPr>
          <p:cNvPr id="8" name="Rectángulo 7"/>
          <p:cNvSpPr/>
          <p:nvPr/>
        </p:nvSpPr>
        <p:spPr>
          <a:xfrm>
            <a:off x="1780962" y="4941169"/>
            <a:ext cx="8640960" cy="1015663"/>
          </a:xfrm>
          <a:prstGeom prst="rect">
            <a:avLst/>
          </a:prstGeom>
          <a:ln>
            <a:solidFill>
              <a:srgbClr val="002060"/>
            </a:solidFill>
          </a:ln>
        </p:spPr>
        <p:txBody>
          <a:bodyPr wrap="square">
            <a:spAutoFit/>
          </a:bodyPr>
          <a:lstStyle/>
          <a:p>
            <a:pPr algn="ctr" defTabSz="457200"/>
            <a:r>
              <a:rPr lang="es-EC" sz="2000" b="1" dirty="0">
                <a:solidFill>
                  <a:srgbClr val="002060"/>
                </a:solidFill>
                <a:latin typeface="Trebuchet MS" panose="020B0603020202020204"/>
              </a:rPr>
              <a:t>Tiene por objeto crear un ambiente de confianza y cooperación mutua para entablar una comunicación donde </a:t>
            </a:r>
            <a:r>
              <a:rPr lang="es-EC" sz="2000" b="1" u="sng" dirty="0">
                <a:solidFill>
                  <a:srgbClr val="002060"/>
                </a:solidFill>
                <a:latin typeface="Trebuchet MS" panose="020B0603020202020204"/>
              </a:rPr>
              <a:t>no haya juicios, distorsiones o malos entendidos, sino una escucha sana</a:t>
            </a:r>
          </a:p>
        </p:txBody>
      </p:sp>
      <p:sp>
        <p:nvSpPr>
          <p:cNvPr id="9" name="Rectángulo 8"/>
          <p:cNvSpPr/>
          <p:nvPr/>
        </p:nvSpPr>
        <p:spPr>
          <a:xfrm>
            <a:off x="1780963" y="3635075"/>
            <a:ext cx="8640960" cy="1200329"/>
          </a:xfrm>
          <a:prstGeom prst="rect">
            <a:avLst/>
          </a:prstGeom>
          <a:ln>
            <a:solidFill>
              <a:srgbClr val="002060"/>
            </a:solidFill>
          </a:ln>
        </p:spPr>
        <p:txBody>
          <a:bodyPr wrap="square">
            <a:spAutoFit/>
          </a:bodyPr>
          <a:lstStyle/>
          <a:p>
            <a:pPr algn="ctr" defTabSz="457200"/>
            <a:r>
              <a:rPr lang="es-EC" b="1" dirty="0">
                <a:solidFill>
                  <a:srgbClr val="002060"/>
                </a:solidFill>
                <a:latin typeface="Trebuchet MS" panose="020B0603020202020204"/>
              </a:rPr>
              <a:t>Se da </a:t>
            </a:r>
            <a:r>
              <a:rPr lang="es-EC" b="1" u="sng" dirty="0">
                <a:solidFill>
                  <a:srgbClr val="002060"/>
                </a:solidFill>
                <a:latin typeface="Trebuchet MS" panose="020B0603020202020204"/>
              </a:rPr>
              <a:t>por naturaleza con las personas afines a ti</a:t>
            </a:r>
            <a:r>
              <a:rPr lang="es-EC" b="1" dirty="0">
                <a:solidFill>
                  <a:srgbClr val="002060"/>
                </a:solidFill>
                <a:latin typeface="Trebuchet MS" panose="020B0603020202020204"/>
              </a:rPr>
              <a:t>.  El reto es llevarlo a cabo conscientemente con las personas que te causan alguna sensación negativa como pueden ser, miedo, coraje, enojo, impaciencia, intolerancia, inseguridad, u otras. </a:t>
            </a:r>
          </a:p>
        </p:txBody>
      </p:sp>
      <p:sp>
        <p:nvSpPr>
          <p:cNvPr id="4" name="3 CuadroTexto"/>
          <p:cNvSpPr txBox="1"/>
          <p:nvPr/>
        </p:nvSpPr>
        <p:spPr>
          <a:xfrm>
            <a:off x="3935760" y="6211670"/>
            <a:ext cx="3960440" cy="646331"/>
          </a:xfrm>
          <a:prstGeom prst="rect">
            <a:avLst/>
          </a:prstGeom>
          <a:noFill/>
        </p:spPr>
        <p:txBody>
          <a:bodyPr wrap="square" rtlCol="0">
            <a:spAutoFit/>
          </a:bodyPr>
          <a:lstStyle/>
          <a:p>
            <a:pPr algn="ctr" defTabSz="457200"/>
            <a:r>
              <a:rPr lang="es-EC" dirty="0">
                <a:solidFill>
                  <a:prstClr val="black"/>
                </a:solidFill>
                <a:latin typeface="Trebuchet MS" panose="020B0603020202020204"/>
              </a:rPr>
              <a:t>PRESENTAR VIDEO RAPPORT       NEURONAS ESPEJO</a:t>
            </a:r>
          </a:p>
        </p:txBody>
      </p:sp>
    </p:spTree>
    <p:extLst>
      <p:ext uri="{BB962C8B-B14F-4D97-AF65-F5344CB8AC3E}">
        <p14:creationId xmlns:p14="http://schemas.microsoft.com/office/powerpoint/2010/main" val="334814926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007982"/>
            <a:ext cx="4465321" cy="29768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321" y="3374371"/>
            <a:ext cx="4678680" cy="311374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6217921" y="2180692"/>
            <a:ext cx="4450080" cy="646331"/>
          </a:xfrm>
          <a:prstGeom prst="rect">
            <a:avLst/>
          </a:prstGeom>
          <a:noFill/>
        </p:spPr>
        <p:txBody>
          <a:bodyPr wrap="square" rtlCol="0">
            <a:spAutoFit/>
          </a:bodyPr>
          <a:lstStyle/>
          <a:p>
            <a:r>
              <a:rPr lang="es-EC" b="1" dirty="0">
                <a:solidFill>
                  <a:prstClr val="black"/>
                </a:solidFill>
                <a:latin typeface="Helvetica" panose="020B0604020202020204" pitchFamily="34" charset="0"/>
                <a:cs typeface="Helvetica" panose="020B0604020202020204" pitchFamily="34" charset="0"/>
              </a:rPr>
              <a:t>Espejear posiciones corporales frente al Usuario.</a:t>
            </a:r>
          </a:p>
        </p:txBody>
      </p:sp>
      <p:sp>
        <p:nvSpPr>
          <p:cNvPr id="6" name="CuadroTexto 5"/>
          <p:cNvSpPr txBox="1"/>
          <p:nvPr/>
        </p:nvSpPr>
        <p:spPr>
          <a:xfrm>
            <a:off x="1781899" y="4890353"/>
            <a:ext cx="4207422" cy="646331"/>
          </a:xfrm>
          <a:prstGeom prst="rect">
            <a:avLst/>
          </a:prstGeom>
          <a:noFill/>
        </p:spPr>
        <p:txBody>
          <a:bodyPr wrap="square" rtlCol="0">
            <a:spAutoFit/>
          </a:bodyPr>
          <a:lstStyle/>
          <a:p>
            <a:r>
              <a:rPr lang="es-EC" b="1">
                <a:solidFill>
                  <a:prstClr val="black"/>
                </a:solidFill>
                <a:latin typeface="Helvetica" panose="020B0604020202020204" pitchFamily="34" charset="0"/>
                <a:cs typeface="Helvetica" panose="020B0604020202020204" pitchFamily="34" charset="0"/>
              </a:rPr>
              <a:t>En pocas palabras debemos como imitar lo que hace la otra persona.</a:t>
            </a:r>
          </a:p>
        </p:txBody>
      </p:sp>
      <p:sp>
        <p:nvSpPr>
          <p:cNvPr id="7" name="6 CuadroTexto"/>
          <p:cNvSpPr txBox="1"/>
          <p:nvPr/>
        </p:nvSpPr>
        <p:spPr>
          <a:xfrm>
            <a:off x="6672064" y="332656"/>
            <a:ext cx="3240360" cy="1477328"/>
          </a:xfrm>
          <a:prstGeom prst="rect">
            <a:avLst/>
          </a:prstGeom>
          <a:noFill/>
        </p:spPr>
        <p:txBody>
          <a:bodyPr wrap="square" rtlCol="0">
            <a:spAutoFit/>
          </a:bodyPr>
          <a:lstStyle/>
          <a:p>
            <a:r>
              <a:rPr lang="es-EC" b="1" i="1" dirty="0"/>
              <a:t>RAPPORT</a:t>
            </a:r>
          </a:p>
          <a:p>
            <a:endParaRPr lang="es-EC" dirty="0"/>
          </a:p>
          <a:p>
            <a:r>
              <a:rPr lang="es-EC" dirty="0"/>
              <a:t>1. Acompasar</a:t>
            </a:r>
          </a:p>
          <a:p>
            <a:r>
              <a:rPr lang="es-EC" dirty="0"/>
              <a:t>2. Calibrar</a:t>
            </a:r>
          </a:p>
          <a:p>
            <a:r>
              <a:rPr lang="es-EC" dirty="0"/>
              <a:t>3. Liderar</a:t>
            </a:r>
          </a:p>
        </p:txBody>
      </p:sp>
    </p:spTree>
    <p:extLst>
      <p:ext uri="{BB962C8B-B14F-4D97-AF65-F5344CB8AC3E}">
        <p14:creationId xmlns:p14="http://schemas.microsoft.com/office/powerpoint/2010/main" val="49714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reviews.123rf.com/images/vectomart/vectomart1202/vectomart120200120/12368996-Ilustraci-n-de-una-pareja-de-baile-de-samba-de-realizar-en-el-fondo-blanco-Foto-de-archivo.jpg"/>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8114" y="2453120"/>
            <a:ext cx="3310774" cy="206298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814246" y="149808"/>
            <a:ext cx="3059832" cy="707886"/>
          </a:xfrm>
          <a:prstGeom prst="rect">
            <a:avLst/>
          </a:prstGeom>
        </p:spPr>
        <p:txBody>
          <a:bodyPr wrap="square">
            <a:spAutoFit/>
          </a:bodyPr>
          <a:lstStyle/>
          <a:p>
            <a:pPr algn="ctr" defTabSz="457200"/>
            <a:r>
              <a:rPr lang="es-EC" sz="4000" b="1" dirty="0">
                <a:solidFill>
                  <a:srgbClr val="FF0000"/>
                </a:solidFill>
                <a:latin typeface="Trebuchet MS" panose="020B0603020202020204"/>
              </a:rPr>
              <a:t>Acompasar</a:t>
            </a:r>
          </a:p>
        </p:txBody>
      </p:sp>
      <p:sp>
        <p:nvSpPr>
          <p:cNvPr id="6" name="Rectángulo 5"/>
          <p:cNvSpPr/>
          <p:nvPr/>
        </p:nvSpPr>
        <p:spPr>
          <a:xfrm>
            <a:off x="1670854" y="1052737"/>
            <a:ext cx="8856984" cy="1400383"/>
          </a:xfrm>
          <a:prstGeom prst="rect">
            <a:avLst/>
          </a:prstGeom>
          <a:solidFill>
            <a:schemeClr val="accent6">
              <a:lumMod val="20000"/>
              <a:lumOff val="80000"/>
            </a:schemeClr>
          </a:solidFill>
          <a:ln>
            <a:solidFill>
              <a:srgbClr val="002060"/>
            </a:solidFill>
          </a:ln>
        </p:spPr>
        <p:txBody>
          <a:bodyPr wrap="square">
            <a:spAutoFit/>
          </a:bodyPr>
          <a:lstStyle/>
          <a:p>
            <a:pPr algn="ctr" defTabSz="457200"/>
            <a:r>
              <a:rPr lang="es-EC" sz="1700" b="1" dirty="0">
                <a:solidFill>
                  <a:srgbClr val="002060"/>
                </a:solidFill>
                <a:latin typeface="Trebuchet MS" panose="020B0603020202020204"/>
              </a:rPr>
              <a:t>Es </a:t>
            </a:r>
            <a:r>
              <a:rPr lang="es-EC" sz="1700" b="1" u="sng" dirty="0">
                <a:solidFill>
                  <a:srgbClr val="002060"/>
                </a:solidFill>
                <a:latin typeface="Trebuchet MS" panose="020B0603020202020204"/>
              </a:rPr>
              <a:t>adoptar el comportamiento de la persona </a:t>
            </a:r>
            <a:r>
              <a:rPr lang="es-EC" sz="1700" b="1" dirty="0">
                <a:solidFill>
                  <a:srgbClr val="002060"/>
                </a:solidFill>
                <a:latin typeface="Trebuchet MS" panose="020B0603020202020204"/>
              </a:rPr>
              <a:t>con la cual nos queremos comunicar, para lograr la sintonía o empatía a través del inconsciente.  </a:t>
            </a:r>
          </a:p>
          <a:p>
            <a:pPr algn="ctr" defTabSz="457200"/>
            <a:r>
              <a:rPr lang="es-EC" sz="1700" b="1" u="sng" dirty="0">
                <a:solidFill>
                  <a:srgbClr val="002060"/>
                </a:solidFill>
                <a:latin typeface="Trebuchet MS" panose="020B0603020202020204"/>
              </a:rPr>
              <a:t>Ayuda a no distraerse </a:t>
            </a:r>
            <a:r>
              <a:rPr lang="es-EC" sz="1700" b="1" dirty="0">
                <a:solidFill>
                  <a:srgbClr val="002060"/>
                </a:solidFill>
                <a:latin typeface="Trebuchet MS" panose="020B0603020202020204"/>
              </a:rPr>
              <a:t>mientras lo escuchas. </a:t>
            </a:r>
          </a:p>
          <a:p>
            <a:pPr algn="ctr" defTabSz="457200"/>
            <a:r>
              <a:rPr lang="es-EC" sz="1700" b="1" dirty="0">
                <a:solidFill>
                  <a:srgbClr val="002060"/>
                </a:solidFill>
                <a:latin typeface="Trebuchet MS" panose="020B0603020202020204"/>
              </a:rPr>
              <a:t>Si yo me muevo, hablo, respiro igual que la otra persona, </a:t>
            </a:r>
            <a:r>
              <a:rPr lang="es-EC" sz="1700" b="1" u="sng" dirty="0">
                <a:solidFill>
                  <a:srgbClr val="002060"/>
                </a:solidFill>
                <a:latin typeface="Trebuchet MS" panose="020B0603020202020204"/>
              </a:rPr>
              <a:t>estoy accediendo a su mapa y a lo que está sintiendo</a:t>
            </a:r>
            <a:r>
              <a:rPr lang="es-EC" sz="1700" b="1" dirty="0">
                <a:solidFill>
                  <a:srgbClr val="002060"/>
                </a:solidFill>
                <a:latin typeface="Trebuchet MS" panose="020B0603020202020204"/>
              </a:rPr>
              <a:t>, pues estoy manejando su propio “sistema nervioso”. </a:t>
            </a:r>
          </a:p>
        </p:txBody>
      </p:sp>
      <p:cxnSp>
        <p:nvCxnSpPr>
          <p:cNvPr id="8" name="Conector recto 7"/>
          <p:cNvCxnSpPr/>
          <p:nvPr/>
        </p:nvCxnSpPr>
        <p:spPr>
          <a:xfrm>
            <a:off x="2866526" y="4927436"/>
            <a:ext cx="2160240"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5004994" y="4207356"/>
            <a:ext cx="0" cy="72008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5031322" y="4221088"/>
            <a:ext cx="2160240"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7196271" y="3468675"/>
            <a:ext cx="0" cy="72008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7191562" y="3485684"/>
            <a:ext cx="2160240"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2729602" y="5066105"/>
            <a:ext cx="2316155" cy="1477328"/>
          </a:xfrm>
          <a:prstGeom prst="rect">
            <a:avLst/>
          </a:prstGeom>
          <a:solidFill>
            <a:schemeClr val="accent2">
              <a:lumMod val="60000"/>
              <a:lumOff val="40000"/>
            </a:schemeClr>
          </a:solidFill>
        </p:spPr>
        <p:txBody>
          <a:bodyPr wrap="square" rtlCol="0">
            <a:spAutoFit/>
          </a:bodyPr>
          <a:lstStyle/>
          <a:p>
            <a:pPr algn="ctr" defTabSz="457200"/>
            <a:r>
              <a:rPr lang="es-EC" b="1" dirty="0">
                <a:solidFill>
                  <a:prstClr val="black"/>
                </a:solidFill>
                <a:latin typeface="Trebuchet MS" panose="020B0603020202020204"/>
              </a:rPr>
              <a:t>Saber el estado interno de la persona.  Hay que </a:t>
            </a:r>
            <a:r>
              <a:rPr lang="es-EC" b="1" u="sng" dirty="0">
                <a:solidFill>
                  <a:prstClr val="black"/>
                </a:solidFill>
                <a:latin typeface="Trebuchet MS" panose="020B0603020202020204"/>
              </a:rPr>
              <a:t>calibrar y justificar su estado</a:t>
            </a:r>
          </a:p>
        </p:txBody>
      </p:sp>
      <p:sp>
        <p:nvSpPr>
          <p:cNvPr id="15" name="CuadroTexto 14"/>
          <p:cNvSpPr txBox="1"/>
          <p:nvPr/>
        </p:nvSpPr>
        <p:spPr>
          <a:xfrm>
            <a:off x="5209009" y="4346520"/>
            <a:ext cx="1987262" cy="1477328"/>
          </a:xfrm>
          <a:prstGeom prst="rect">
            <a:avLst/>
          </a:prstGeom>
          <a:solidFill>
            <a:schemeClr val="accent2">
              <a:lumMod val="60000"/>
              <a:lumOff val="40000"/>
            </a:schemeClr>
          </a:solidFill>
        </p:spPr>
        <p:txBody>
          <a:bodyPr wrap="square" rtlCol="0">
            <a:spAutoFit/>
          </a:bodyPr>
          <a:lstStyle/>
          <a:p>
            <a:pPr algn="ctr" defTabSz="457200"/>
            <a:r>
              <a:rPr lang="es-EC" b="1" dirty="0">
                <a:solidFill>
                  <a:prstClr val="black"/>
                </a:solidFill>
                <a:latin typeface="Trebuchet MS" panose="020B0603020202020204"/>
              </a:rPr>
              <a:t>Reflejar postura no se trata de imitar sino de corresponder de una </a:t>
            </a:r>
            <a:r>
              <a:rPr lang="es-EC" b="1" u="sng" dirty="0">
                <a:solidFill>
                  <a:prstClr val="black"/>
                </a:solidFill>
                <a:latin typeface="Trebuchet MS" panose="020B0603020202020204"/>
              </a:rPr>
              <a:t>manera sutil</a:t>
            </a:r>
          </a:p>
        </p:txBody>
      </p:sp>
      <p:sp>
        <p:nvSpPr>
          <p:cNvPr id="16" name="CuadroTexto 15"/>
          <p:cNvSpPr txBox="1"/>
          <p:nvPr/>
        </p:nvSpPr>
        <p:spPr>
          <a:xfrm>
            <a:off x="7371733" y="3684375"/>
            <a:ext cx="2108643" cy="2585323"/>
          </a:xfrm>
          <a:prstGeom prst="rect">
            <a:avLst/>
          </a:prstGeom>
          <a:solidFill>
            <a:schemeClr val="accent2">
              <a:lumMod val="60000"/>
              <a:lumOff val="40000"/>
            </a:schemeClr>
          </a:solidFill>
        </p:spPr>
        <p:txBody>
          <a:bodyPr wrap="square" rtlCol="0">
            <a:spAutoFit/>
          </a:bodyPr>
          <a:lstStyle/>
          <a:p>
            <a:pPr algn="ctr" defTabSz="457200"/>
            <a:r>
              <a:rPr lang="es-EC" b="1" u="sng" dirty="0">
                <a:solidFill>
                  <a:prstClr val="black"/>
                </a:solidFill>
                <a:latin typeface="Trebuchet MS" panose="020B0603020202020204"/>
              </a:rPr>
              <a:t>Sintonizar con el volumen, tono, velocidad de la voz y las muletillas </a:t>
            </a:r>
            <a:r>
              <a:rPr lang="es-EC" b="1" dirty="0">
                <a:solidFill>
                  <a:prstClr val="black"/>
                </a:solidFill>
                <a:latin typeface="Trebuchet MS" panose="020B0603020202020204"/>
              </a:rPr>
              <a:t>del cliente y usar su sistema representacional preferente</a:t>
            </a:r>
          </a:p>
        </p:txBody>
      </p:sp>
    </p:spTree>
    <p:extLst>
      <p:ext uri="{BB962C8B-B14F-4D97-AF65-F5344CB8AC3E}">
        <p14:creationId xmlns:p14="http://schemas.microsoft.com/office/powerpoint/2010/main" val="11240602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pproject.info/images/joomgallery/details/people_35/dialog_clipart_-_free_people_clipart_20121124_1689147879.gif"/>
          <p:cNvPicPr>
            <a:picLocks noChangeAspect="1" noChangeArrowheads="1"/>
          </p:cNvPicPr>
          <p:nvPr/>
        </p:nvPicPr>
        <p:blipFill rotWithShape="1">
          <a:blip r:embed="rId2">
            <a:extLst>
              <a:ext uri="{28A0092B-C50C-407E-A947-70E740481C1C}">
                <a14:useLocalDpi xmlns:a14="http://schemas.microsoft.com/office/drawing/2010/main" val="0"/>
              </a:ext>
            </a:extLst>
          </a:blip>
          <a:srcRect l="9414" t="4626" r="5527" b="7785"/>
          <a:stretch/>
        </p:blipFill>
        <p:spPr bwMode="auto">
          <a:xfrm>
            <a:off x="7538796" y="2708920"/>
            <a:ext cx="3007748" cy="3129520"/>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5600700" y="841572"/>
            <a:ext cx="48514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457200"/>
            <a:r>
              <a:rPr lang="es-EC" sz="2000" b="1" dirty="0">
                <a:solidFill>
                  <a:srgbClr val="2C3C43"/>
                </a:solidFill>
                <a:latin typeface="Trebuchet MS" panose="020B0603020202020204"/>
              </a:rPr>
              <a:t>Es ejercitarse en el arte de la </a:t>
            </a:r>
          </a:p>
          <a:p>
            <a:pPr algn="ctr" defTabSz="457200"/>
            <a:r>
              <a:rPr lang="es-EC" sz="2000" b="1" dirty="0">
                <a:solidFill>
                  <a:srgbClr val="2C3C43"/>
                </a:solidFill>
                <a:latin typeface="Trebuchet MS" panose="020B0603020202020204"/>
              </a:rPr>
              <a:t>observación de la micro conducta</a:t>
            </a:r>
          </a:p>
        </p:txBody>
      </p:sp>
      <p:sp>
        <p:nvSpPr>
          <p:cNvPr id="7" name="6 CuadroTexto"/>
          <p:cNvSpPr txBox="1"/>
          <p:nvPr/>
        </p:nvSpPr>
        <p:spPr>
          <a:xfrm>
            <a:off x="2063552" y="1258303"/>
            <a:ext cx="5472608" cy="5355312"/>
          </a:xfrm>
          <a:prstGeom prst="rect">
            <a:avLst/>
          </a:prstGeom>
          <a:noFill/>
        </p:spPr>
        <p:txBody>
          <a:bodyPr wrap="square" rtlCol="0">
            <a:spAutoFit/>
          </a:bodyPr>
          <a:lstStyle/>
          <a:p>
            <a:pPr defTabSz="457200"/>
            <a:r>
              <a:rPr lang="es-EC" sz="1900" b="1" u="sng" dirty="0">
                <a:solidFill>
                  <a:prstClr val="black"/>
                </a:solidFill>
                <a:latin typeface="Trebuchet MS" panose="020B0603020202020204"/>
              </a:rPr>
              <a:t>Reconocer</a:t>
            </a:r>
            <a:r>
              <a:rPr lang="es-EC" sz="1900" b="1" dirty="0">
                <a:solidFill>
                  <a:prstClr val="black"/>
                </a:solidFill>
                <a:latin typeface="Trebuchet MS" panose="020B0603020202020204"/>
              </a:rPr>
              <a:t>:</a:t>
            </a:r>
          </a:p>
          <a:p>
            <a:pPr marL="342900" indent="-342900" defTabSz="457200">
              <a:buFont typeface="+mj-lt"/>
              <a:buAutoNum type="arabicPeriod"/>
            </a:pPr>
            <a:r>
              <a:rPr lang="es-EC" sz="1900" b="1" dirty="0">
                <a:solidFill>
                  <a:prstClr val="black"/>
                </a:solidFill>
                <a:latin typeface="Trebuchet MS" panose="020B0603020202020204"/>
              </a:rPr>
              <a:t>Ritmo de la respiración.</a:t>
            </a:r>
          </a:p>
          <a:p>
            <a:pPr marL="342900" indent="-342900" defTabSz="457200">
              <a:buFont typeface="+mj-lt"/>
              <a:buAutoNum type="arabicPeriod"/>
            </a:pPr>
            <a:r>
              <a:rPr lang="es-EC" sz="1900" b="1" dirty="0">
                <a:solidFill>
                  <a:prstClr val="black"/>
                </a:solidFill>
                <a:latin typeface="Trebuchet MS" panose="020B0603020202020204"/>
              </a:rPr>
              <a:t>Posición de la respiración (alta, media, baja).</a:t>
            </a:r>
          </a:p>
          <a:p>
            <a:pPr marL="342900" indent="-342900" defTabSz="457200">
              <a:buFont typeface="+mj-lt"/>
              <a:buAutoNum type="arabicPeriod"/>
            </a:pPr>
            <a:r>
              <a:rPr lang="es-EC" sz="1900" b="1" dirty="0">
                <a:solidFill>
                  <a:prstClr val="black"/>
                </a:solidFill>
                <a:latin typeface="Trebuchet MS" panose="020B0603020202020204"/>
              </a:rPr>
              <a:t>Movimientos de la nariz (abertura de las aletas).</a:t>
            </a:r>
          </a:p>
          <a:p>
            <a:pPr marL="342900" indent="-342900" defTabSz="457200">
              <a:buFont typeface="+mj-lt"/>
              <a:buAutoNum type="arabicPeriod"/>
            </a:pPr>
            <a:r>
              <a:rPr lang="es-EC" sz="1900" b="1" dirty="0">
                <a:solidFill>
                  <a:prstClr val="black"/>
                </a:solidFill>
                <a:latin typeface="Trebuchet MS" panose="020B0603020202020204"/>
              </a:rPr>
              <a:t>Dilatación de los poros.</a:t>
            </a:r>
          </a:p>
          <a:p>
            <a:pPr marL="342900" indent="-342900" defTabSz="457200">
              <a:buFont typeface="+mj-lt"/>
              <a:buAutoNum type="arabicPeriod"/>
            </a:pPr>
            <a:r>
              <a:rPr lang="es-EC" sz="1900" b="1" dirty="0">
                <a:solidFill>
                  <a:prstClr val="black"/>
                </a:solidFill>
                <a:latin typeface="Trebuchet MS" panose="020B0603020202020204"/>
              </a:rPr>
              <a:t>Movimientos y tamaños de los labios.</a:t>
            </a:r>
          </a:p>
          <a:p>
            <a:pPr marL="342900" indent="-342900" defTabSz="457200">
              <a:buFont typeface="+mj-lt"/>
              <a:buAutoNum type="arabicPeriod"/>
            </a:pPr>
            <a:r>
              <a:rPr lang="es-EC" sz="1900" b="1" dirty="0">
                <a:solidFill>
                  <a:prstClr val="black"/>
                </a:solidFill>
                <a:latin typeface="Trebuchet MS" panose="020B0603020202020204"/>
              </a:rPr>
              <a:t>Movimientos de los músculos de las mandíbulas.</a:t>
            </a:r>
          </a:p>
          <a:p>
            <a:pPr marL="342900" indent="-342900" defTabSz="457200">
              <a:buFont typeface="+mj-lt"/>
              <a:buAutoNum type="arabicPeriod"/>
            </a:pPr>
            <a:r>
              <a:rPr lang="es-EC" sz="1900" b="1" dirty="0">
                <a:solidFill>
                  <a:prstClr val="black"/>
                </a:solidFill>
                <a:latin typeface="Trebuchet MS" panose="020B0603020202020204"/>
              </a:rPr>
              <a:t>Dilatación o contracción de las pupilas.</a:t>
            </a:r>
          </a:p>
          <a:p>
            <a:pPr marL="342900" indent="-342900" defTabSz="457200">
              <a:buFont typeface="+mj-lt"/>
              <a:buAutoNum type="arabicPeriod"/>
            </a:pPr>
            <a:r>
              <a:rPr lang="es-EC" sz="1900" b="1" dirty="0">
                <a:solidFill>
                  <a:prstClr val="black"/>
                </a:solidFill>
                <a:latin typeface="Trebuchet MS" panose="020B0603020202020204"/>
              </a:rPr>
              <a:t>Movimientos oculares.</a:t>
            </a:r>
          </a:p>
          <a:p>
            <a:pPr marL="342900" indent="-342900" defTabSz="457200">
              <a:buFont typeface="+mj-lt"/>
              <a:buAutoNum type="arabicPeriod"/>
            </a:pPr>
            <a:r>
              <a:rPr lang="es-EC" sz="1900" b="1" dirty="0">
                <a:solidFill>
                  <a:prstClr val="black"/>
                </a:solidFill>
                <a:latin typeface="Trebuchet MS" panose="020B0603020202020204"/>
              </a:rPr>
              <a:t>Velocidad del parpadeo.</a:t>
            </a:r>
          </a:p>
          <a:p>
            <a:pPr marL="342900" indent="-342900" defTabSz="457200">
              <a:buFont typeface="+mj-lt"/>
              <a:buAutoNum type="arabicPeriod"/>
            </a:pPr>
            <a:r>
              <a:rPr lang="es-EC" sz="1900" b="1" dirty="0">
                <a:solidFill>
                  <a:prstClr val="black"/>
                </a:solidFill>
                <a:latin typeface="Trebuchet MS" panose="020B0603020202020204"/>
              </a:rPr>
              <a:t>Posición del cuerpo.</a:t>
            </a:r>
          </a:p>
          <a:p>
            <a:pPr marL="342900" indent="-342900" defTabSz="457200">
              <a:buFont typeface="+mj-lt"/>
              <a:buAutoNum type="arabicPeriod"/>
            </a:pPr>
            <a:r>
              <a:rPr lang="es-EC" sz="1900" b="1" dirty="0">
                <a:solidFill>
                  <a:prstClr val="black"/>
                </a:solidFill>
                <a:latin typeface="Trebuchet MS" panose="020B0603020202020204"/>
              </a:rPr>
              <a:t>Pequeños movimientos, gestos, inclinación de la cabeza, etc.</a:t>
            </a:r>
          </a:p>
          <a:p>
            <a:pPr marL="342900" indent="-342900" defTabSz="457200">
              <a:buFont typeface="+mj-lt"/>
              <a:buAutoNum type="arabicPeriod"/>
            </a:pPr>
            <a:r>
              <a:rPr lang="es-EC" sz="1900" b="1" dirty="0">
                <a:solidFill>
                  <a:prstClr val="black"/>
                </a:solidFill>
                <a:latin typeface="Trebuchet MS" panose="020B0603020202020204"/>
              </a:rPr>
              <a:t>Ritmo cardiaco (observable en el cuello o la parte lateral de la frente) </a:t>
            </a:r>
          </a:p>
        </p:txBody>
      </p:sp>
      <p:sp>
        <p:nvSpPr>
          <p:cNvPr id="5" name="Rectángulo 1"/>
          <p:cNvSpPr/>
          <p:nvPr/>
        </p:nvSpPr>
        <p:spPr>
          <a:xfrm>
            <a:off x="5149011" y="147594"/>
            <a:ext cx="2068195" cy="707886"/>
          </a:xfrm>
          <a:prstGeom prst="rect">
            <a:avLst/>
          </a:prstGeom>
        </p:spPr>
        <p:txBody>
          <a:bodyPr wrap="none">
            <a:spAutoFit/>
          </a:bodyPr>
          <a:lstStyle/>
          <a:p>
            <a:pPr defTabSz="457200"/>
            <a:r>
              <a:rPr lang="es-PE" sz="4000" b="1" dirty="0">
                <a:solidFill>
                  <a:srgbClr val="FF0000"/>
                </a:solidFill>
                <a:latin typeface="Trebuchet MS" panose="020B0603020202020204"/>
              </a:rPr>
              <a:t>Calibrar</a:t>
            </a:r>
            <a:endParaRPr lang="es-EC" sz="4000" dirty="0">
              <a:solidFill>
                <a:srgbClr val="FF0000"/>
              </a:solidFill>
              <a:latin typeface="Trebuchet MS" panose="020B0603020202020204"/>
            </a:endParaRPr>
          </a:p>
        </p:txBody>
      </p:sp>
    </p:spTree>
    <p:extLst>
      <p:ext uri="{BB962C8B-B14F-4D97-AF65-F5344CB8AC3E}">
        <p14:creationId xmlns:p14="http://schemas.microsoft.com/office/powerpoint/2010/main" val="22344933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782382" y="1446560"/>
            <a:ext cx="8640960" cy="1477328"/>
          </a:xfrm>
          <a:prstGeom prst="rect">
            <a:avLst/>
          </a:prstGeom>
          <a:ln>
            <a:solidFill>
              <a:srgbClr val="002060"/>
            </a:solidFill>
          </a:ln>
        </p:spPr>
        <p:txBody>
          <a:bodyPr wrap="square">
            <a:spAutoFit/>
          </a:bodyPr>
          <a:lstStyle/>
          <a:p>
            <a:pPr algn="ctr" defTabSz="457200"/>
            <a:r>
              <a:rPr lang="es-EC" b="1" dirty="0">
                <a:solidFill>
                  <a:srgbClr val="002060"/>
                </a:solidFill>
                <a:latin typeface="Trebuchet MS" panose="020B0603020202020204"/>
              </a:rPr>
              <a:t>Durante la conversación, conscientemente, </a:t>
            </a:r>
            <a:r>
              <a:rPr lang="es-EC" b="1" u="sng" dirty="0">
                <a:solidFill>
                  <a:srgbClr val="002060"/>
                </a:solidFill>
                <a:latin typeface="Trebuchet MS" panose="020B0603020202020204"/>
              </a:rPr>
              <a:t>haz algún movimiento diferente a los de tu interlocutor</a:t>
            </a:r>
            <a:r>
              <a:rPr lang="es-EC" b="1" dirty="0">
                <a:solidFill>
                  <a:srgbClr val="002060"/>
                </a:solidFill>
                <a:latin typeface="Trebuchet MS" panose="020B0603020202020204"/>
              </a:rPr>
              <a:t>.</a:t>
            </a:r>
          </a:p>
          <a:p>
            <a:pPr algn="ctr" defTabSz="457200"/>
            <a:r>
              <a:rPr lang="es-EC" b="1" u="sng" dirty="0">
                <a:solidFill>
                  <a:srgbClr val="002060"/>
                </a:solidFill>
                <a:latin typeface="Trebuchet MS" panose="020B0603020202020204"/>
              </a:rPr>
              <a:t>Si él corresponde </a:t>
            </a:r>
            <a:r>
              <a:rPr lang="es-EC" b="1" dirty="0">
                <a:solidFill>
                  <a:srgbClr val="002060"/>
                </a:solidFill>
                <a:latin typeface="Trebuchet MS" panose="020B0603020202020204"/>
              </a:rPr>
              <a:t>a éste, esto quiere decir que el puente de </a:t>
            </a:r>
            <a:r>
              <a:rPr lang="es-EC" b="1" u="sng" dirty="0">
                <a:solidFill>
                  <a:srgbClr val="002060"/>
                </a:solidFill>
                <a:latin typeface="Trebuchet MS" panose="020B0603020202020204"/>
              </a:rPr>
              <a:t>la comunicación ya está tendido</a:t>
            </a:r>
          </a:p>
          <a:p>
            <a:pPr algn="ctr" defTabSz="457200"/>
            <a:r>
              <a:rPr lang="es-EC" b="1" dirty="0">
                <a:solidFill>
                  <a:srgbClr val="002060"/>
                </a:solidFill>
                <a:latin typeface="Trebuchet MS" panose="020B0603020202020204"/>
              </a:rPr>
              <a:t>Ten la seguridad de que tu mensaje será acogido </a:t>
            </a:r>
          </a:p>
        </p:txBody>
      </p:sp>
      <p:sp>
        <p:nvSpPr>
          <p:cNvPr id="6" name="Rectángulo 5"/>
          <p:cNvSpPr/>
          <p:nvPr/>
        </p:nvSpPr>
        <p:spPr>
          <a:xfrm>
            <a:off x="4572946" y="138404"/>
            <a:ext cx="3059832" cy="707886"/>
          </a:xfrm>
          <a:prstGeom prst="rect">
            <a:avLst/>
          </a:prstGeom>
        </p:spPr>
        <p:txBody>
          <a:bodyPr wrap="square">
            <a:spAutoFit/>
          </a:bodyPr>
          <a:lstStyle/>
          <a:p>
            <a:pPr algn="ctr" defTabSz="457200"/>
            <a:r>
              <a:rPr lang="es-EC" sz="4000" b="1" dirty="0">
                <a:solidFill>
                  <a:srgbClr val="FF0000"/>
                </a:solidFill>
                <a:latin typeface="Trebuchet MS" panose="020B0603020202020204"/>
              </a:rPr>
              <a:t>Lidera</a:t>
            </a:r>
            <a:r>
              <a:rPr lang="es-EC" sz="4000" b="1" dirty="0">
                <a:solidFill>
                  <a:prstClr val="white"/>
                </a:solidFill>
                <a:latin typeface="Trebuchet MS" panose="020B0603020202020204"/>
              </a:rPr>
              <a:t>r</a:t>
            </a:r>
          </a:p>
        </p:txBody>
      </p:sp>
      <p:sp>
        <p:nvSpPr>
          <p:cNvPr id="7" name="Rectángulo 6"/>
          <p:cNvSpPr/>
          <p:nvPr/>
        </p:nvSpPr>
        <p:spPr>
          <a:xfrm>
            <a:off x="1775516" y="3511868"/>
            <a:ext cx="8640960" cy="1200329"/>
          </a:xfrm>
          <a:prstGeom prst="rect">
            <a:avLst/>
          </a:prstGeom>
          <a:ln>
            <a:solidFill>
              <a:srgbClr val="002060"/>
            </a:solidFill>
          </a:ln>
        </p:spPr>
        <p:txBody>
          <a:bodyPr wrap="square">
            <a:spAutoFit/>
          </a:bodyPr>
          <a:lstStyle/>
          <a:p>
            <a:pPr algn="ctr" defTabSz="457200"/>
            <a:r>
              <a:rPr lang="es-EC" b="1" u="sng" dirty="0">
                <a:solidFill>
                  <a:srgbClr val="002060"/>
                </a:solidFill>
                <a:latin typeface="Trebuchet MS" panose="020B0603020202020204"/>
              </a:rPr>
              <a:t>Con ciertos movimientos, con el tono de voz, las palabras que pronunciamos y nuestras expresiones faciales, podemos dirigir a esta otra persona hacia un cambio </a:t>
            </a:r>
            <a:r>
              <a:rPr lang="es-EC" b="1" dirty="0">
                <a:solidFill>
                  <a:srgbClr val="002060"/>
                </a:solidFill>
                <a:latin typeface="Trebuchet MS" panose="020B0603020202020204"/>
              </a:rPr>
              <a:t>en su estado mental, en sus reacciones, en sus inquietudes de reinventarse, en motivarse y animar a hacer algo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804" y="4941168"/>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756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03512" y="1"/>
            <a:ext cx="6552728" cy="584775"/>
          </a:xfrm>
          <a:prstGeom prst="rect">
            <a:avLst/>
          </a:prstGeom>
          <a:noFill/>
        </p:spPr>
        <p:txBody>
          <a:bodyPr wrap="square" rtlCol="0">
            <a:spAutoFit/>
          </a:bodyPr>
          <a:lstStyle/>
          <a:p>
            <a:pPr algn="ctr" defTabSz="457200"/>
            <a:r>
              <a:rPr lang="es-EC" sz="3200" b="1" i="1" dirty="0">
                <a:solidFill>
                  <a:srgbClr val="C00000"/>
                </a:solidFill>
                <a:latin typeface="Trebuchet MS" panose="020B0603020202020204"/>
              </a:rPr>
              <a:t>Sistemas representacionales PNL</a:t>
            </a:r>
          </a:p>
        </p:txBody>
      </p:sp>
      <p:pic>
        <p:nvPicPr>
          <p:cNvPr id="7172" name="Picture 4" descr="https://i1.wp.com/www.sonria.com/wp-content/uploads/2016/06/ESTILOS-DE-APRENDIZAJE.jpg?resize=1080%2C8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20688"/>
            <a:ext cx="9144000"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2536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E96387-12F1-45E4-9322-ABBF2EE040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9F421DD-DE4E-4547-A904-3F80E25E3F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9985DEC-1215-4209-9708-B45CC9774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0EB7086-616E-4D44-94BE-D0F7635617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B20C515A-BC4E-4051-B47B-4E37AE797D69}"/>
              </a:ext>
            </a:extLst>
          </p:cNvPr>
          <p:cNvSpPr>
            <a:spLocks noGrp="1"/>
          </p:cNvSpPr>
          <p:nvPr>
            <p:ph type="title"/>
          </p:nvPr>
        </p:nvSpPr>
        <p:spPr>
          <a:xfrm>
            <a:off x="581191" y="4610099"/>
            <a:ext cx="10993549" cy="1066801"/>
          </a:xfrm>
        </p:spPr>
        <p:txBody>
          <a:bodyPr vert="horz" lIns="91440" tIns="45720" rIns="91440" bIns="45720" rtlCol="0" anchor="b">
            <a:normAutofit/>
          </a:bodyPr>
          <a:lstStyle/>
          <a:p>
            <a:pPr algn="ctr"/>
            <a:r>
              <a:rPr lang="en-US" sz="3600" b="1" dirty="0"/>
              <a:t>MODELO DE COBRANZA ÓPTIMO</a:t>
            </a:r>
          </a:p>
        </p:txBody>
      </p:sp>
      <p:sp useBgFill="1">
        <p:nvSpPr>
          <p:cNvPr id="19" name="Rectangle 18">
            <a:extLst>
              <a:ext uri="{FF2B5EF4-FFF2-40B4-BE49-F238E27FC236}">
                <a16:creationId xmlns:a16="http://schemas.microsoft.com/office/drawing/2014/main" id="{066AE2FE-036E-44DB-8A9A-8E3261C9F4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Imagen 5">
            <a:extLst>
              <a:ext uri="{FF2B5EF4-FFF2-40B4-BE49-F238E27FC236}">
                <a16:creationId xmlns:a16="http://schemas.microsoft.com/office/drawing/2014/main" id="{9C503A3B-1078-4FE4-827D-0549A600DFEE}"/>
              </a:ext>
            </a:extLst>
          </p:cNvPr>
          <p:cNvPicPr>
            <a:picLocks noChangeAspect="1"/>
          </p:cNvPicPr>
          <p:nvPr/>
        </p:nvPicPr>
        <p:blipFill rotWithShape="1">
          <a:blip r:embed="rId2"/>
          <a:srcRect l="32968" t="32778" r="19297" b="25021"/>
          <a:stretch/>
        </p:blipFill>
        <p:spPr>
          <a:xfrm>
            <a:off x="2476501" y="720343"/>
            <a:ext cx="7417306" cy="3688540"/>
          </a:xfrm>
          <a:prstGeom prst="rect">
            <a:avLst/>
          </a:prstGeom>
        </p:spPr>
      </p:pic>
    </p:spTree>
    <p:extLst>
      <p:ext uri="{BB962C8B-B14F-4D97-AF65-F5344CB8AC3E}">
        <p14:creationId xmlns:p14="http://schemas.microsoft.com/office/powerpoint/2010/main" val="18361422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BBC89-69ED-4873-A0C3-B2E4F86B728F}"/>
              </a:ext>
            </a:extLst>
          </p:cNvPr>
          <p:cNvSpPr>
            <a:spLocks noGrp="1"/>
          </p:cNvSpPr>
          <p:nvPr>
            <p:ph type="title"/>
          </p:nvPr>
        </p:nvSpPr>
        <p:spPr>
          <a:xfrm>
            <a:off x="581192" y="702156"/>
            <a:ext cx="11029616" cy="1013800"/>
          </a:xfrm>
        </p:spPr>
        <p:txBody>
          <a:bodyPr>
            <a:normAutofit/>
          </a:bodyPr>
          <a:lstStyle/>
          <a:p>
            <a:r>
              <a:rPr lang="es-EC" b="1">
                <a:solidFill>
                  <a:srgbClr val="FFFEFF"/>
                </a:solidFill>
              </a:rPr>
              <a:t>En la nueva cobranza se debe enfocar 3 componentes:</a:t>
            </a:r>
          </a:p>
        </p:txBody>
      </p:sp>
      <p:graphicFrame>
        <p:nvGraphicFramePr>
          <p:cNvPr id="4" name="Marcador de contenido 6">
            <a:extLst>
              <a:ext uri="{FF2B5EF4-FFF2-40B4-BE49-F238E27FC236}">
                <a16:creationId xmlns:a16="http://schemas.microsoft.com/office/drawing/2014/main" id="{5626488C-94A4-42D8-AD81-5347D5F47BC8}"/>
              </a:ext>
            </a:extLst>
          </p:cNvPr>
          <p:cNvGraphicFramePr>
            <a:graphicFrameLocks noGrp="1"/>
          </p:cNvGraphicFramePr>
          <p:nvPr>
            <p:ph idx="1"/>
            <p:extLst/>
          </p:nvPr>
        </p:nvGraphicFramePr>
        <p:xfrm>
          <a:off x="581024" y="1899821"/>
          <a:ext cx="6370192" cy="4696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echa: a la derecha 4">
            <a:extLst>
              <a:ext uri="{FF2B5EF4-FFF2-40B4-BE49-F238E27FC236}">
                <a16:creationId xmlns:a16="http://schemas.microsoft.com/office/drawing/2014/main" id="{47106CA4-865A-405B-88A5-34B372D798A2}"/>
              </a:ext>
            </a:extLst>
          </p:cNvPr>
          <p:cNvSpPr/>
          <p:nvPr/>
        </p:nvSpPr>
        <p:spPr>
          <a:xfrm>
            <a:off x="6116052" y="4008603"/>
            <a:ext cx="1171852" cy="1154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CuadroTexto 5">
            <a:extLst>
              <a:ext uri="{FF2B5EF4-FFF2-40B4-BE49-F238E27FC236}">
                <a16:creationId xmlns:a16="http://schemas.microsoft.com/office/drawing/2014/main" id="{B18E5CA8-99C4-441F-B5B4-91C3B5696DA1}"/>
              </a:ext>
            </a:extLst>
          </p:cNvPr>
          <p:cNvSpPr txBox="1"/>
          <p:nvPr/>
        </p:nvSpPr>
        <p:spPr>
          <a:xfrm>
            <a:off x="7624591" y="3490868"/>
            <a:ext cx="3579029"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600" b="0" i="0" u="none" strike="noStrike" kern="1200" cap="none" spc="0" normalizeH="0" baseline="0" noProof="0" dirty="0">
                <a:ln>
                  <a:noFill/>
                </a:ln>
                <a:solidFill>
                  <a:prstClr val="black"/>
                </a:solidFill>
                <a:effectLst/>
                <a:uLnTx/>
                <a:uFillTx/>
                <a:latin typeface="Gill Sans MT" panose="020B0502020104020203"/>
                <a:ea typeface="+mn-ea"/>
                <a:cs typeface="+mn-cs"/>
              </a:rPr>
              <a:t>Establecimiento de límites en los plazos refinanciamientos y reestructuraciones.</a:t>
            </a: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600" b="0" i="0" u="none" strike="noStrike" kern="1200" cap="none" spc="0" normalizeH="0" baseline="0" noProof="0" dirty="0">
                <a:ln>
                  <a:noFill/>
                </a:ln>
                <a:solidFill>
                  <a:prstClr val="black"/>
                </a:solidFill>
                <a:effectLst/>
                <a:uLnTx/>
                <a:uFillTx/>
                <a:latin typeface="Gill Sans MT" panose="020B0502020104020203"/>
                <a:ea typeface="+mn-ea"/>
                <a:cs typeface="+mn-cs"/>
              </a:rPr>
              <a:t>Diseños tecnológicos listos</a:t>
            </a: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600" b="0" i="0" u="none" strike="noStrike" kern="1200" cap="none" spc="0" normalizeH="0" baseline="0" noProof="0" dirty="0">
                <a:ln>
                  <a:noFill/>
                </a:ln>
                <a:solidFill>
                  <a:prstClr val="black"/>
                </a:solidFill>
                <a:effectLst/>
                <a:uLnTx/>
                <a:uFillTx/>
                <a:latin typeface="Gill Sans MT" panose="020B0502020104020203"/>
                <a:ea typeface="+mn-ea"/>
                <a:cs typeface="+mn-cs"/>
              </a:rPr>
              <a:t>Nuevos métodos de seguimiento</a:t>
            </a:r>
          </a:p>
        </p:txBody>
      </p:sp>
      <p:pic>
        <p:nvPicPr>
          <p:cNvPr id="10" name="Picture 2" descr="Cuando minimizar el riesgo no es la única solución - Martin Brainon">
            <a:extLst>
              <a:ext uri="{FF2B5EF4-FFF2-40B4-BE49-F238E27FC236}">
                <a16:creationId xmlns:a16="http://schemas.microsoft.com/office/drawing/2014/main" id="{D0B38947-1C0D-47C8-A2AF-CD9F83284F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60" t="8311" r="25785" b="11501"/>
          <a:stretch/>
        </p:blipFill>
        <p:spPr bwMode="auto">
          <a:xfrm>
            <a:off x="348430" y="2324100"/>
            <a:ext cx="196614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epósitos a plazo - Programa de Educación Financiera ASBA">
            <a:extLst>
              <a:ext uri="{FF2B5EF4-FFF2-40B4-BE49-F238E27FC236}">
                <a16:creationId xmlns:a16="http://schemas.microsoft.com/office/drawing/2014/main" id="{9481CBA9-1057-482E-A2EC-13733EE945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9692" y="1899821"/>
            <a:ext cx="2211158" cy="14714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vances tecnológicos en el sector que ha revolucionado al mundo: El diseño  gráfico">
            <a:extLst>
              <a:ext uri="{FF2B5EF4-FFF2-40B4-BE49-F238E27FC236}">
                <a16:creationId xmlns:a16="http://schemas.microsoft.com/office/drawing/2014/main" id="{D65873AF-8A76-4710-983D-100528B283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0821" y="4948238"/>
            <a:ext cx="2628900" cy="1743075"/>
          </a:xfrm>
          <a:prstGeom prst="rect">
            <a:avLst/>
          </a:prstGeom>
          <a:noFill/>
          <a:extLst>
            <a:ext uri="{909E8E84-426E-40DD-AFC4-6F175D3DCCD1}">
              <a14:hiddenFill xmlns:a14="http://schemas.microsoft.com/office/drawing/2010/main">
                <a:solidFill>
                  <a:srgbClr val="FFFFFF"/>
                </a:solidFill>
              </a14:hiddenFill>
            </a:ext>
          </a:extLst>
        </p:spPr>
      </p:pic>
      <p:sp>
        <p:nvSpPr>
          <p:cNvPr id="13" name="Flecha: curvada hacia abajo 12">
            <a:extLst>
              <a:ext uri="{FF2B5EF4-FFF2-40B4-BE49-F238E27FC236}">
                <a16:creationId xmlns:a16="http://schemas.microsoft.com/office/drawing/2014/main" id="{B37ED649-3949-4D16-9E87-28272F5F054E}"/>
              </a:ext>
            </a:extLst>
          </p:cNvPr>
          <p:cNvSpPr/>
          <p:nvPr/>
        </p:nvSpPr>
        <p:spPr>
          <a:xfrm rot="16200000">
            <a:off x="6740015" y="5059241"/>
            <a:ext cx="1489230" cy="601640"/>
          </a:xfrm>
          <a:prstGeom prst="curvedDownArrow">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35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4" name="Flecha: curvada hacia abajo 13">
            <a:extLst>
              <a:ext uri="{FF2B5EF4-FFF2-40B4-BE49-F238E27FC236}">
                <a16:creationId xmlns:a16="http://schemas.microsoft.com/office/drawing/2014/main" id="{96E0D0FC-09B7-4B35-9F29-08B1461E1E9E}"/>
              </a:ext>
            </a:extLst>
          </p:cNvPr>
          <p:cNvSpPr/>
          <p:nvPr/>
        </p:nvSpPr>
        <p:spPr>
          <a:xfrm rot="5400000">
            <a:off x="10494872" y="3020873"/>
            <a:ext cx="1489230" cy="601640"/>
          </a:xfrm>
          <a:prstGeom prst="curvedDownArrow">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876385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8E96387-12F1-45E4-9322-ABBF2EE040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A9F421DD-DE4E-4547-A904-3F80E25E3F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09985DEC-1215-4209-9708-B45CC9774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90EB7086-616E-4D44-94BE-D0F7635617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9343D4FA-4921-4CEE-B263-B9A444E8195A}"/>
              </a:ext>
            </a:extLst>
          </p:cNvPr>
          <p:cNvSpPr>
            <a:spLocks noGrp="1"/>
          </p:cNvSpPr>
          <p:nvPr>
            <p:ph type="title"/>
          </p:nvPr>
        </p:nvSpPr>
        <p:spPr>
          <a:xfrm>
            <a:off x="581191" y="4610099"/>
            <a:ext cx="10993549" cy="1381983"/>
          </a:xfrm>
        </p:spPr>
        <p:txBody>
          <a:bodyPr vert="horz" lIns="91440" tIns="45720" rIns="91440" bIns="45720" rtlCol="0" anchor="b">
            <a:normAutofit/>
          </a:bodyPr>
          <a:lstStyle/>
          <a:p>
            <a:pPr algn="ctr">
              <a:lnSpc>
                <a:spcPct val="90000"/>
              </a:lnSpc>
            </a:pPr>
            <a:r>
              <a:rPr lang="en-US" sz="3300" b="1" dirty="0" err="1"/>
              <a:t>Esquema</a:t>
            </a:r>
            <a:r>
              <a:rPr lang="en-US" sz="3300" b="1" dirty="0"/>
              <a:t> clave de </a:t>
            </a:r>
            <a:r>
              <a:rPr lang="en-US" sz="3300" b="1" dirty="0" err="1"/>
              <a:t>conciencia</a:t>
            </a:r>
            <a:r>
              <a:rPr lang="en-US" sz="3300" b="1" dirty="0"/>
              <a:t> para </a:t>
            </a:r>
            <a:r>
              <a:rPr lang="en-US" sz="3300" b="1" dirty="0" err="1"/>
              <a:t>el</a:t>
            </a:r>
            <a:r>
              <a:rPr lang="en-US" sz="3300" b="1" dirty="0"/>
              <a:t> Gestor de </a:t>
            </a:r>
            <a:r>
              <a:rPr lang="en-US" sz="3300" b="1" dirty="0" err="1"/>
              <a:t>Cobranzas</a:t>
            </a:r>
            <a:endParaRPr lang="en-US" sz="3300" b="1" dirty="0"/>
          </a:p>
        </p:txBody>
      </p:sp>
      <p:sp useBgFill="1">
        <p:nvSpPr>
          <p:cNvPr id="48" name="Rectangle 47">
            <a:extLst>
              <a:ext uri="{FF2B5EF4-FFF2-40B4-BE49-F238E27FC236}">
                <a16:creationId xmlns:a16="http://schemas.microsoft.com/office/drawing/2014/main" id="{066AE2FE-036E-44DB-8A9A-8E3261C9F4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8" name="Imagen 7">
            <a:extLst>
              <a:ext uri="{FF2B5EF4-FFF2-40B4-BE49-F238E27FC236}">
                <a16:creationId xmlns:a16="http://schemas.microsoft.com/office/drawing/2014/main" id="{41DF1FC0-F9AF-4D0A-8078-9139B07478EF}"/>
              </a:ext>
            </a:extLst>
          </p:cNvPr>
          <p:cNvPicPr>
            <a:picLocks noChangeAspect="1"/>
          </p:cNvPicPr>
          <p:nvPr/>
        </p:nvPicPr>
        <p:blipFill rotWithShape="1">
          <a:blip r:embed="rId2"/>
          <a:srcRect l="32734" t="40195" r="17735" b="26657"/>
          <a:stretch/>
        </p:blipFill>
        <p:spPr>
          <a:xfrm>
            <a:off x="1434483" y="830406"/>
            <a:ext cx="9473237" cy="3566161"/>
          </a:xfrm>
          <a:prstGeom prst="rect">
            <a:avLst/>
          </a:prstGeom>
        </p:spPr>
      </p:pic>
    </p:spTree>
    <p:extLst>
      <p:ext uri="{BB962C8B-B14F-4D97-AF65-F5344CB8AC3E}">
        <p14:creationId xmlns:p14="http://schemas.microsoft.com/office/powerpoint/2010/main" val="2610000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A078A52F-85EA-4C0B-962B-D9D9DD4DD7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77" name="Rectangle 72">
            <a:extLst>
              <a:ext uri="{FF2B5EF4-FFF2-40B4-BE49-F238E27FC236}">
                <a16:creationId xmlns:a16="http://schemas.microsoft.com/office/drawing/2014/main" id="{919797D5-5700-4683-B30A-5B4D56CB82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078" name="Rectangle 74">
            <a:extLst>
              <a:ext uri="{FF2B5EF4-FFF2-40B4-BE49-F238E27FC236}">
                <a16:creationId xmlns:a16="http://schemas.microsoft.com/office/drawing/2014/main" id="{4856A7B9-9801-42EC-A4C9-7E22A56EF5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079" name="Rectangle 76">
            <a:extLst>
              <a:ext uri="{FF2B5EF4-FFF2-40B4-BE49-F238E27FC236}">
                <a16:creationId xmlns:a16="http://schemas.microsoft.com/office/drawing/2014/main" id="{8AD54DB8-C150-4290-85D6-F5B0262BFE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080" name="Rectangle 78">
            <a:extLst>
              <a:ext uri="{FF2B5EF4-FFF2-40B4-BE49-F238E27FC236}">
                <a16:creationId xmlns:a16="http://schemas.microsoft.com/office/drawing/2014/main" id="{5C300011-FC29-4481-853E-5E2537982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074" name="Picture 2" descr="Para qué sirven las emociones? - Somos Psicología y Formación">
            <a:extLst>
              <a:ext uri="{FF2B5EF4-FFF2-40B4-BE49-F238E27FC236}">
                <a16:creationId xmlns:a16="http://schemas.microsoft.com/office/drawing/2014/main" id="{41AD1B84-BCB1-4702-8551-B8E094C860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1" t="23103" r="6280"/>
          <a:stretch/>
        </p:blipFill>
        <p:spPr bwMode="auto">
          <a:xfrm>
            <a:off x="446534" y="748387"/>
            <a:ext cx="11262866" cy="6109613"/>
          </a:xfrm>
          <a:prstGeom prst="rect">
            <a:avLst/>
          </a:prstGeom>
          <a:noFill/>
          <a:extLst>
            <a:ext uri="{909E8E84-426E-40DD-AFC4-6F175D3DCCD1}">
              <a14:hiddenFill xmlns:a14="http://schemas.microsoft.com/office/drawing/2010/main">
                <a:solidFill>
                  <a:srgbClr val="FFFFFF"/>
                </a:solidFill>
              </a14:hiddenFill>
            </a:ext>
          </a:extLst>
        </p:spPr>
      </p:pic>
      <p:grpSp>
        <p:nvGrpSpPr>
          <p:cNvPr id="3081" name="Group 80">
            <a:extLst>
              <a:ext uri="{FF2B5EF4-FFF2-40B4-BE49-F238E27FC236}">
                <a16:creationId xmlns:a16="http://schemas.microsoft.com/office/drawing/2014/main" id="{DB34F5CF-EEE1-407F-9F91-DAF38BFCF8F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82" name="Rectangle 81">
              <a:extLst>
                <a:ext uri="{FF2B5EF4-FFF2-40B4-BE49-F238E27FC236}">
                  <a16:creationId xmlns:a16="http://schemas.microsoft.com/office/drawing/2014/main" id="{A135DF34-A888-4325-B4A2-13B4077C02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F7A41D"/>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159E8CFA-1FCB-4C13-A1E3-B46F41BA52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F7A41D"/>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id="{5B786142-19B2-4A12-9F96-16486BFDA8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F7A41D"/>
            </a:solidFill>
            <a:ln>
              <a:noFill/>
            </a:ln>
            <a:effectLst/>
          </p:spPr>
          <p:style>
            <a:lnRef idx="1">
              <a:schemeClr val="accent1"/>
            </a:lnRef>
            <a:fillRef idx="3">
              <a:schemeClr val="accent1"/>
            </a:fillRef>
            <a:effectRef idx="2">
              <a:schemeClr val="accent1"/>
            </a:effectRef>
            <a:fontRef idx="minor">
              <a:schemeClr val="lt1"/>
            </a:fontRef>
          </p:style>
        </p:sp>
      </p:grpSp>
      <p:sp>
        <p:nvSpPr>
          <p:cNvPr id="3082" name="Rectangle 85">
            <a:extLst>
              <a:ext uri="{FF2B5EF4-FFF2-40B4-BE49-F238E27FC236}">
                <a16:creationId xmlns:a16="http://schemas.microsoft.com/office/drawing/2014/main" id="{2B088ECE-ADBE-44B1-84A8-2D8A8D1359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B74CD568-6428-4BB9-B590-26B1BD09CD64}"/>
              </a:ext>
            </a:extLst>
          </p:cNvPr>
          <p:cNvSpPr>
            <a:spLocks noGrp="1"/>
          </p:cNvSpPr>
          <p:nvPr>
            <p:ph type="title"/>
          </p:nvPr>
        </p:nvSpPr>
        <p:spPr>
          <a:xfrm>
            <a:off x="870012" y="3992231"/>
            <a:ext cx="10704728" cy="1475013"/>
          </a:xfrm>
        </p:spPr>
        <p:txBody>
          <a:bodyPr vert="horz" lIns="91440" tIns="45720" rIns="91440" bIns="45720" rtlCol="0" anchor="ctr">
            <a:normAutofit/>
          </a:bodyPr>
          <a:lstStyle/>
          <a:p>
            <a:r>
              <a:rPr lang="en-US" sz="4000" b="1" dirty="0" err="1"/>
              <a:t>emoción</a:t>
            </a:r>
            <a:endParaRPr lang="en-US" sz="4000" b="1" dirty="0"/>
          </a:p>
        </p:txBody>
      </p:sp>
      <p:pic>
        <p:nvPicPr>
          <p:cNvPr id="28" name="Imagen 27">
            <a:extLst>
              <a:ext uri="{FF2B5EF4-FFF2-40B4-BE49-F238E27FC236}">
                <a16:creationId xmlns:a16="http://schemas.microsoft.com/office/drawing/2014/main" id="{17D4DA7D-9647-48C1-B5C2-1D0E91516C23}"/>
              </a:ext>
            </a:extLst>
          </p:cNvPr>
          <p:cNvPicPr>
            <a:picLocks noChangeAspect="1"/>
          </p:cNvPicPr>
          <p:nvPr/>
        </p:nvPicPr>
        <p:blipFill rotWithShape="1">
          <a:blip r:embed="rId3"/>
          <a:srcRect l="34792" t="38180" r="19687" b="28194"/>
          <a:stretch/>
        </p:blipFill>
        <p:spPr>
          <a:xfrm>
            <a:off x="4356322" y="3238499"/>
            <a:ext cx="7177655" cy="2982476"/>
          </a:xfrm>
          <a:prstGeom prst="rect">
            <a:avLst/>
          </a:prstGeom>
        </p:spPr>
      </p:pic>
    </p:spTree>
    <p:extLst>
      <p:ext uri="{BB962C8B-B14F-4D97-AF65-F5344CB8AC3E}">
        <p14:creationId xmlns:p14="http://schemas.microsoft.com/office/powerpoint/2010/main" val="27960817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55788" y="-429088"/>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EC" sz="1200"/>
          </a:p>
        </p:txBody>
      </p:sp>
      <p:grpSp>
        <p:nvGrpSpPr>
          <p:cNvPr id="4" name="Group 4"/>
          <p:cNvGrpSpPr>
            <a:grpSpLocks noChangeAspect="1"/>
          </p:cNvGrpSpPr>
          <p:nvPr/>
        </p:nvGrpSpPr>
        <p:grpSpPr>
          <a:xfrm>
            <a:off x="7311412" y="-15809"/>
            <a:ext cx="4880589" cy="6873809"/>
            <a:chOff x="-2794" y="-128"/>
            <a:chExt cx="7303957" cy="10286874"/>
          </a:xfrm>
        </p:grpSpPr>
        <p:sp>
          <p:nvSpPr>
            <p:cNvPr id="5" name="Freeform 5"/>
            <p:cNvSpPr/>
            <p:nvPr/>
          </p:nvSpPr>
          <p:spPr>
            <a:xfrm>
              <a:off x="-2794" y="-128"/>
              <a:ext cx="7303957"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46743" r="-64583"/>
              </a:stretch>
            </a:blipFill>
          </p:spPr>
          <p:txBody>
            <a:bodyPr/>
            <a:lstStyle/>
            <a:p>
              <a:endParaRPr lang="es-EC" sz="1200"/>
            </a:p>
          </p:txBody>
        </p:sp>
      </p:grpSp>
      <p:grpSp>
        <p:nvGrpSpPr>
          <p:cNvPr id="12" name="Group 12"/>
          <p:cNvGrpSpPr/>
          <p:nvPr/>
        </p:nvGrpSpPr>
        <p:grpSpPr>
          <a:xfrm rot="613742">
            <a:off x="238058" y="7500"/>
            <a:ext cx="287715" cy="5215697"/>
            <a:chOff x="0" y="0"/>
            <a:chExt cx="82656" cy="2234034"/>
          </a:xfrm>
        </p:grpSpPr>
        <p:sp>
          <p:nvSpPr>
            <p:cNvPr id="13" name="Freeform 13"/>
            <p:cNvSpPr/>
            <p:nvPr/>
          </p:nvSpPr>
          <p:spPr>
            <a:xfrm>
              <a:off x="0" y="0"/>
              <a:ext cx="82656" cy="2234034"/>
            </a:xfrm>
            <a:custGeom>
              <a:avLst/>
              <a:gdLst/>
              <a:ahLst/>
              <a:cxnLst/>
              <a:rect l="l" t="t" r="r" b="b"/>
              <a:pathLst>
                <a:path w="82656" h="2234034">
                  <a:moveTo>
                    <a:pt x="0" y="0"/>
                  </a:moveTo>
                  <a:lnTo>
                    <a:pt x="82656" y="0"/>
                  </a:lnTo>
                  <a:lnTo>
                    <a:pt x="82656" y="2234034"/>
                  </a:lnTo>
                  <a:lnTo>
                    <a:pt x="0" y="2234034"/>
                  </a:lnTo>
                  <a:lnTo>
                    <a:pt x="0" y="0"/>
                  </a:lnTo>
                </a:path>
              </a:pathLst>
            </a:custGeom>
            <a:solidFill>
              <a:srgbClr val="00A1AB"/>
            </a:solidFill>
          </p:spPr>
          <p:txBody>
            <a:bodyPr/>
            <a:lstStyle/>
            <a:p>
              <a:endParaRPr lang="es-EC" sz="1200"/>
            </a:p>
          </p:txBody>
        </p:sp>
        <p:sp>
          <p:nvSpPr>
            <p:cNvPr id="14" name="TextBox 14"/>
            <p:cNvSpPr txBox="1"/>
            <p:nvPr/>
          </p:nvSpPr>
          <p:spPr>
            <a:xfrm>
              <a:off x="0" y="-19050"/>
              <a:ext cx="812800" cy="831850"/>
            </a:xfrm>
            <a:prstGeom prst="rect">
              <a:avLst/>
            </a:prstGeom>
          </p:spPr>
          <p:txBody>
            <a:bodyPr lIns="33867" tIns="33867" rIns="33867" bIns="33867" rtlCol="0" anchor="ctr"/>
            <a:lstStyle/>
            <a:p>
              <a:pPr algn="ctr">
                <a:lnSpc>
                  <a:spcPts val="1906"/>
                </a:lnSpc>
              </a:pPr>
              <a:endParaRPr sz="1200"/>
            </a:p>
          </p:txBody>
        </p:sp>
      </p:grpSp>
      <p:sp>
        <p:nvSpPr>
          <p:cNvPr id="15" name="Freeform 15"/>
          <p:cNvSpPr/>
          <p:nvPr/>
        </p:nvSpPr>
        <p:spPr>
          <a:xfrm>
            <a:off x="3114779" y="4102067"/>
            <a:ext cx="300783" cy="300918"/>
          </a:xfrm>
          <a:custGeom>
            <a:avLst/>
            <a:gdLst/>
            <a:ahLst/>
            <a:cxnLst/>
            <a:rect l="l" t="t" r="r" b="b"/>
            <a:pathLst>
              <a:path w="451175" h="451377">
                <a:moveTo>
                  <a:pt x="0" y="0"/>
                </a:moveTo>
                <a:lnTo>
                  <a:pt x="451175" y="0"/>
                </a:lnTo>
                <a:lnTo>
                  <a:pt x="451175" y="451378"/>
                </a:lnTo>
                <a:lnTo>
                  <a:pt x="0" y="4513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EC" sz="1200"/>
          </a:p>
        </p:txBody>
      </p:sp>
      <p:sp>
        <p:nvSpPr>
          <p:cNvPr id="16" name="Freeform 16"/>
          <p:cNvSpPr/>
          <p:nvPr/>
        </p:nvSpPr>
        <p:spPr>
          <a:xfrm>
            <a:off x="2842708" y="5119829"/>
            <a:ext cx="2425490" cy="1242813"/>
          </a:xfrm>
          <a:custGeom>
            <a:avLst/>
            <a:gdLst/>
            <a:ahLst/>
            <a:cxnLst/>
            <a:rect l="l" t="t" r="r" b="b"/>
            <a:pathLst>
              <a:path w="2263937" h="1365120">
                <a:moveTo>
                  <a:pt x="0" y="0"/>
                </a:moveTo>
                <a:lnTo>
                  <a:pt x="2263936" y="0"/>
                </a:lnTo>
                <a:lnTo>
                  <a:pt x="2263936" y="1365120"/>
                </a:lnTo>
                <a:lnTo>
                  <a:pt x="0" y="1365120"/>
                </a:lnTo>
                <a:lnTo>
                  <a:pt x="0" y="0"/>
                </a:lnTo>
                <a:close/>
              </a:path>
            </a:pathLst>
          </a:custGeom>
          <a:blipFill>
            <a:blip r:embed="rId6"/>
            <a:stretch>
              <a:fillRect/>
            </a:stretch>
          </a:blipFill>
        </p:spPr>
        <p:txBody>
          <a:bodyPr/>
          <a:lstStyle/>
          <a:p>
            <a:endParaRPr lang="es-EC" sz="1200"/>
          </a:p>
        </p:txBody>
      </p:sp>
      <p:grpSp>
        <p:nvGrpSpPr>
          <p:cNvPr id="20" name="Group 20"/>
          <p:cNvGrpSpPr/>
          <p:nvPr/>
        </p:nvGrpSpPr>
        <p:grpSpPr>
          <a:xfrm>
            <a:off x="1913386" y="1278000"/>
            <a:ext cx="5235962" cy="2576565"/>
            <a:chOff x="0" y="-270485"/>
            <a:chExt cx="1709799" cy="841375"/>
          </a:xfrm>
        </p:grpSpPr>
        <p:sp>
          <p:nvSpPr>
            <p:cNvPr id="21" name="Freeform 21"/>
            <p:cNvSpPr/>
            <p:nvPr/>
          </p:nvSpPr>
          <p:spPr>
            <a:xfrm>
              <a:off x="0" y="0"/>
              <a:ext cx="1709799" cy="291804"/>
            </a:xfrm>
            <a:custGeom>
              <a:avLst/>
              <a:gdLst/>
              <a:ahLst/>
              <a:cxnLst/>
              <a:rect l="l" t="t" r="r" b="b"/>
              <a:pathLst>
                <a:path w="1709799" h="291804">
                  <a:moveTo>
                    <a:pt x="17743" y="0"/>
                  </a:moveTo>
                  <a:lnTo>
                    <a:pt x="1692056" y="0"/>
                  </a:lnTo>
                  <a:cubicBezTo>
                    <a:pt x="1701855" y="0"/>
                    <a:pt x="1709799" y="7944"/>
                    <a:pt x="1709799" y="17743"/>
                  </a:cubicBezTo>
                  <a:lnTo>
                    <a:pt x="1709799" y="274061"/>
                  </a:lnTo>
                  <a:cubicBezTo>
                    <a:pt x="1709799" y="278767"/>
                    <a:pt x="1707930" y="283280"/>
                    <a:pt x="1704602" y="286607"/>
                  </a:cubicBezTo>
                  <a:cubicBezTo>
                    <a:pt x="1701275" y="289935"/>
                    <a:pt x="1696762" y="291804"/>
                    <a:pt x="1692056" y="291804"/>
                  </a:cubicBezTo>
                  <a:lnTo>
                    <a:pt x="17743" y="291804"/>
                  </a:lnTo>
                  <a:cubicBezTo>
                    <a:pt x="13037" y="291804"/>
                    <a:pt x="8524" y="289935"/>
                    <a:pt x="5197" y="286607"/>
                  </a:cubicBezTo>
                  <a:cubicBezTo>
                    <a:pt x="1869" y="283280"/>
                    <a:pt x="0" y="278767"/>
                    <a:pt x="0" y="274061"/>
                  </a:cubicBezTo>
                  <a:lnTo>
                    <a:pt x="0" y="17743"/>
                  </a:lnTo>
                  <a:cubicBezTo>
                    <a:pt x="0" y="13037"/>
                    <a:pt x="1869" y="8524"/>
                    <a:pt x="5197" y="5197"/>
                  </a:cubicBezTo>
                  <a:cubicBezTo>
                    <a:pt x="8524" y="1869"/>
                    <a:pt x="13037" y="0"/>
                    <a:pt x="17743" y="0"/>
                  </a:cubicBezTo>
                  <a:close/>
                </a:path>
              </a:pathLst>
            </a:custGeom>
            <a:solidFill>
              <a:srgbClr val="03A1AB"/>
            </a:solidFill>
          </p:spPr>
          <p:txBody>
            <a:bodyPr/>
            <a:lstStyle/>
            <a:p>
              <a:endParaRPr lang="es-EC" sz="1200"/>
            </a:p>
          </p:txBody>
        </p:sp>
        <p:sp>
          <p:nvSpPr>
            <p:cNvPr id="22" name="TextBox 22"/>
            <p:cNvSpPr txBox="1"/>
            <p:nvPr/>
          </p:nvSpPr>
          <p:spPr>
            <a:xfrm>
              <a:off x="147224" y="-270485"/>
              <a:ext cx="1500501" cy="841375"/>
            </a:xfrm>
            <a:prstGeom prst="rect">
              <a:avLst/>
            </a:prstGeom>
          </p:spPr>
          <p:txBody>
            <a:bodyPr lIns="37370" tIns="37370" rIns="37370" bIns="37370" rtlCol="0" anchor="ctr"/>
            <a:lstStyle/>
            <a:p>
              <a:pPr algn="ctr">
                <a:lnSpc>
                  <a:spcPts val="2080"/>
                </a:lnSpc>
              </a:pPr>
              <a:endParaRPr lang="en-US" sz="4800" b="1" dirty="0">
                <a:solidFill>
                  <a:srgbClr val="FFFFFF"/>
                </a:solidFill>
                <a:latin typeface="Montserrat Light"/>
              </a:endParaRPr>
            </a:p>
            <a:p>
              <a:pPr algn="ctr">
                <a:lnSpc>
                  <a:spcPts val="2080"/>
                </a:lnSpc>
              </a:pPr>
              <a:r>
                <a:rPr lang="en-US" sz="4800" b="1" dirty="0">
                  <a:solidFill>
                    <a:srgbClr val="FFFFFF"/>
                  </a:solidFill>
                  <a:latin typeface="Montserrat Light"/>
                </a:rPr>
                <a:t>GRACIAS</a:t>
              </a:r>
              <a:endParaRPr lang="en-US" sz="1600" b="1" dirty="0">
                <a:solidFill>
                  <a:srgbClr val="FFFFFF"/>
                </a:solidFill>
                <a:latin typeface="Montserrat Light"/>
              </a:endParaRPr>
            </a:p>
          </p:txBody>
        </p:sp>
      </p:grpSp>
      <p:grpSp>
        <p:nvGrpSpPr>
          <p:cNvPr id="24" name="Group 24"/>
          <p:cNvGrpSpPr/>
          <p:nvPr/>
        </p:nvGrpSpPr>
        <p:grpSpPr>
          <a:xfrm>
            <a:off x="3523006" y="4011785"/>
            <a:ext cx="2358809" cy="515043"/>
            <a:chOff x="0" y="0"/>
            <a:chExt cx="583451" cy="112725"/>
          </a:xfrm>
        </p:grpSpPr>
        <p:sp>
          <p:nvSpPr>
            <p:cNvPr id="25" name="Freeform 25"/>
            <p:cNvSpPr/>
            <p:nvPr/>
          </p:nvSpPr>
          <p:spPr>
            <a:xfrm>
              <a:off x="0" y="0"/>
              <a:ext cx="583451" cy="112725"/>
            </a:xfrm>
            <a:custGeom>
              <a:avLst/>
              <a:gdLst/>
              <a:ahLst/>
              <a:cxnLst/>
              <a:rect l="l" t="t" r="r" b="b"/>
              <a:pathLst>
                <a:path w="583451" h="112725">
                  <a:moveTo>
                    <a:pt x="51996" y="0"/>
                  </a:moveTo>
                  <a:lnTo>
                    <a:pt x="531455" y="0"/>
                  </a:lnTo>
                  <a:cubicBezTo>
                    <a:pt x="560172" y="0"/>
                    <a:pt x="583451" y="23280"/>
                    <a:pt x="583451" y="51996"/>
                  </a:cubicBezTo>
                  <a:lnTo>
                    <a:pt x="583451" y="60728"/>
                  </a:lnTo>
                  <a:cubicBezTo>
                    <a:pt x="583451" y="89445"/>
                    <a:pt x="560172" y="112725"/>
                    <a:pt x="531455" y="112725"/>
                  </a:cubicBezTo>
                  <a:lnTo>
                    <a:pt x="51996" y="112725"/>
                  </a:lnTo>
                  <a:cubicBezTo>
                    <a:pt x="23280" y="112725"/>
                    <a:pt x="0" y="89445"/>
                    <a:pt x="0" y="60728"/>
                  </a:cubicBezTo>
                  <a:lnTo>
                    <a:pt x="0" y="51996"/>
                  </a:lnTo>
                  <a:cubicBezTo>
                    <a:pt x="0" y="23280"/>
                    <a:pt x="23280" y="0"/>
                    <a:pt x="51996" y="0"/>
                  </a:cubicBezTo>
                  <a:close/>
                </a:path>
              </a:pathLst>
            </a:custGeom>
            <a:solidFill>
              <a:srgbClr val="03A1AB"/>
            </a:solidFill>
          </p:spPr>
          <p:txBody>
            <a:bodyPr/>
            <a:lstStyle/>
            <a:p>
              <a:endParaRPr lang="es-EC" sz="1200"/>
            </a:p>
          </p:txBody>
        </p:sp>
        <p:sp>
          <p:nvSpPr>
            <p:cNvPr id="26" name="TextBox 26"/>
            <p:cNvSpPr txBox="1"/>
            <p:nvPr/>
          </p:nvSpPr>
          <p:spPr>
            <a:xfrm>
              <a:off x="0" y="-28575"/>
              <a:ext cx="812800" cy="841375"/>
            </a:xfrm>
            <a:prstGeom prst="rect">
              <a:avLst/>
            </a:prstGeom>
          </p:spPr>
          <p:txBody>
            <a:bodyPr lIns="37370" tIns="37370" rIns="37370" bIns="37370" rtlCol="0" anchor="ctr"/>
            <a:lstStyle/>
            <a:p>
              <a:pPr algn="ctr">
                <a:lnSpc>
                  <a:spcPts val="2080"/>
                </a:lnSpc>
              </a:pPr>
              <a:endParaRPr sz="1200"/>
            </a:p>
          </p:txBody>
        </p:sp>
      </p:grpSp>
      <p:sp>
        <p:nvSpPr>
          <p:cNvPr id="27" name="TextBox 27"/>
          <p:cNvSpPr txBox="1"/>
          <p:nvPr/>
        </p:nvSpPr>
        <p:spPr>
          <a:xfrm>
            <a:off x="3956291" y="4102067"/>
            <a:ext cx="3904919" cy="243656"/>
          </a:xfrm>
          <a:prstGeom prst="rect">
            <a:avLst/>
          </a:prstGeom>
        </p:spPr>
        <p:txBody>
          <a:bodyPr lIns="0" tIns="0" rIns="0" bIns="0" rtlCol="0" anchor="t">
            <a:spAutoFit/>
          </a:bodyPr>
          <a:lstStyle/>
          <a:p>
            <a:pPr>
              <a:lnSpc>
                <a:spcPts val="1939"/>
              </a:lnSpc>
            </a:pPr>
            <a:r>
              <a:rPr lang="en-US" sz="1385" u="sng" dirty="0">
                <a:solidFill>
                  <a:schemeClr val="bg1"/>
                </a:solidFill>
                <a:latin typeface="Open Sauce Bold"/>
                <a:hlinkClick r:id="rId7" tooltip="https://web.figlac.org/"/>
              </a:rPr>
              <a:t>www.figlac.org</a:t>
            </a:r>
            <a:r>
              <a:rPr lang="en-US" sz="1385" u="sng" dirty="0">
                <a:solidFill>
                  <a:schemeClr val="bg1"/>
                </a:solidFill>
                <a:latin typeface="Open Sauce Bold"/>
              </a:rPr>
              <a:t>  </a:t>
            </a:r>
          </a:p>
        </p:txBody>
      </p:sp>
      <p:pic>
        <p:nvPicPr>
          <p:cNvPr id="29" name="Imagen 28">
            <a:extLst>
              <a:ext uri="{FF2B5EF4-FFF2-40B4-BE49-F238E27FC236}">
                <a16:creationId xmlns:a16="http://schemas.microsoft.com/office/drawing/2014/main" id="{09F56458-8D02-959A-6554-2DEF8A8417FF}"/>
              </a:ext>
            </a:extLst>
          </p:cNvPr>
          <p:cNvPicPr>
            <a:picLocks noChangeAspect="1"/>
          </p:cNvPicPr>
          <p:nvPr/>
        </p:nvPicPr>
        <p:blipFill rotWithShape="1">
          <a:blip r:embed="rId8"/>
          <a:srcRect l="89026" t="35867" b="1"/>
          <a:stretch/>
        </p:blipFill>
        <p:spPr>
          <a:xfrm>
            <a:off x="-53869" y="0"/>
            <a:ext cx="1087402" cy="6858000"/>
          </a:xfrm>
          <a:prstGeom prst="rect">
            <a:avLst/>
          </a:prstGeom>
        </p:spPr>
      </p:pic>
      <p:pic>
        <p:nvPicPr>
          <p:cNvPr id="31" name="Imagen 30">
            <a:extLst>
              <a:ext uri="{FF2B5EF4-FFF2-40B4-BE49-F238E27FC236}">
                <a16:creationId xmlns:a16="http://schemas.microsoft.com/office/drawing/2014/main" id="{D8BD7815-38F1-D6E6-D508-DF9796E00C8E}"/>
              </a:ext>
            </a:extLst>
          </p:cNvPr>
          <p:cNvPicPr>
            <a:picLocks noChangeAspect="1"/>
          </p:cNvPicPr>
          <p:nvPr/>
        </p:nvPicPr>
        <p:blipFill rotWithShape="1">
          <a:blip r:embed="rId9"/>
          <a:srcRect b="3112"/>
          <a:stretch/>
        </p:blipFill>
        <p:spPr>
          <a:xfrm>
            <a:off x="7037421" y="2935947"/>
            <a:ext cx="1198984" cy="3937863"/>
          </a:xfrm>
          <a:prstGeom prst="rect">
            <a:avLst/>
          </a:prstGeom>
        </p:spPr>
      </p:pic>
    </p:spTree>
    <p:extLst>
      <p:ext uri="{BB962C8B-B14F-4D97-AF65-F5344CB8AC3E}">
        <p14:creationId xmlns:p14="http://schemas.microsoft.com/office/powerpoint/2010/main" val="1327542330"/>
      </p:ext>
    </p:extLst>
  </p:cSld>
  <p:clrMapOvr>
    <a:masterClrMapping/>
  </p:clrMapOvr>
</p:sld>
</file>

<file path=ppt/theme/theme1.xml><?xml version="1.0" encoding="utf-8"?>
<a:theme xmlns:a="http://schemas.openxmlformats.org/drawingml/2006/main" name="Ecología 16x9">
  <a:themeElements>
    <a:clrScheme name="Violeta rojo">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4212_TF03098889.potx" id="{99B7B45F-DC7D-44EA-8DF0-8A66079C22E3}" vid="{03709ECD-8C5E-4EE5-A4EC-DA515FF5B39C}"/>
    </a:ext>
  </a:extLst>
</a:theme>
</file>

<file path=ppt/theme/theme10.xml><?xml version="1.0" encoding="utf-8"?>
<a:theme xmlns:a="http://schemas.openxmlformats.org/drawingml/2006/main" name="2_Ecología 16x9">
  <a:themeElements>
    <a:clrScheme name="Violeta rojo">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4212_TF03098889.potx" id="{99B7B45F-DC7D-44EA-8DF0-8A66079C22E3}" vid="{03709ECD-8C5E-4EE5-A4EC-DA515FF5B39C}"/>
    </a:ext>
  </a:extLst>
</a:theme>
</file>

<file path=ppt/theme/theme11.xml><?xml version="1.0" encoding="utf-8"?>
<a:theme xmlns:a="http://schemas.openxmlformats.org/drawingml/2006/main" name="3_Ecología 16x9">
  <a:themeElements>
    <a:clrScheme name="Violeta rojo">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4212_TF03098889.potx" id="{99B7B45F-DC7D-44EA-8DF0-8A66079C22E3}" vid="{03709ECD-8C5E-4EE5-A4EC-DA515FF5B39C}"/>
    </a:ext>
  </a:extLst>
</a:theme>
</file>

<file path=ppt/theme/theme12.xml><?xml version="1.0" encoding="utf-8"?>
<a:theme xmlns:a="http://schemas.openxmlformats.org/drawingml/2006/main" name="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aterial vf participantes[Compatibility Mode]" id="{3F0FE249-4E7B-48E9-AF80-A274C98F7CF0}" vid="{5688FD43-603A-46B4-8A5F-154ABB833EF0}"/>
    </a:ext>
  </a:extLst>
</a:theme>
</file>

<file path=ppt/theme/theme13.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4.xml><?xml version="1.0" encoding="utf-8"?>
<a:theme xmlns:a="http://schemas.openxmlformats.org/drawingml/2006/main" name="1_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5.xml><?xml version="1.0" encoding="utf-8"?>
<a:theme xmlns:a="http://schemas.openxmlformats.org/drawingml/2006/main" name="Tema de Offic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ema de Offic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o">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2_Dividendo">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3_Dividendo">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4_Dividendo">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6.xml><?xml version="1.0" encoding="utf-8"?>
<a:theme xmlns:a="http://schemas.openxmlformats.org/drawingml/2006/main" name="Fidel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ción1" id="{9AEE2C08-2711-4A75-8ECE-E4427BEE961F}" vid="{54786E12-02E7-4DE0-A291-584AAD651659}"/>
    </a:ext>
  </a:extLst>
</a:theme>
</file>

<file path=ppt/theme/theme7.xml><?xml version="1.0" encoding="utf-8"?>
<a:theme xmlns:a="http://schemas.openxmlformats.org/drawingml/2006/main" name="Plantilla Instructo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Plantilla Instructo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Ecología 16x9">
  <a:themeElements>
    <a:clrScheme name="Violeta rojo">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4212_TF03098889.potx" id="{99B7B45F-DC7D-44EA-8DF0-8A66079C22E3}" vid="{03709ECD-8C5E-4EE5-A4EC-DA515FF5B39C}"/>
    </a:ext>
  </a:extLst>
</a:theme>
</file>

<file path=docProps/app.xml><?xml version="1.0" encoding="utf-8"?>
<Properties xmlns="http://schemas.openxmlformats.org/officeDocument/2006/extended-properties" xmlns:vt="http://schemas.openxmlformats.org/officeDocument/2006/docPropsVTypes">
  <Template>Presentación de fotografías de ecología para el ámbito educativo</Template>
  <TotalTime>5986</TotalTime>
  <Words>4771</Words>
  <Application>Microsoft Office PowerPoint</Application>
  <PresentationFormat>Panorámica</PresentationFormat>
  <Paragraphs>674</Paragraphs>
  <Slides>90</Slides>
  <Notes>9</Notes>
  <HiddenSlides>0</HiddenSlides>
  <MMClips>0</MMClips>
  <ScaleCrop>false</ScaleCrop>
  <HeadingPairs>
    <vt:vector size="8" baseType="variant">
      <vt:variant>
        <vt:lpstr>Fuentes usadas</vt:lpstr>
      </vt:variant>
      <vt:variant>
        <vt:i4>26</vt:i4>
      </vt:variant>
      <vt:variant>
        <vt:lpstr>Tema</vt:lpstr>
      </vt:variant>
      <vt:variant>
        <vt:i4>14</vt:i4>
      </vt:variant>
      <vt:variant>
        <vt:lpstr>Servidores OLE incrustados</vt:lpstr>
      </vt:variant>
      <vt:variant>
        <vt:i4>1</vt:i4>
      </vt:variant>
      <vt:variant>
        <vt:lpstr>Títulos de diapositiva</vt:lpstr>
      </vt:variant>
      <vt:variant>
        <vt:i4>90</vt:i4>
      </vt:variant>
    </vt:vector>
  </HeadingPairs>
  <TitlesOfParts>
    <vt:vector size="131" baseType="lpstr">
      <vt:lpstr>Arial</vt:lpstr>
      <vt:lpstr>Arial Rounded MT Bold</vt:lpstr>
      <vt:lpstr>Arial Unicode MS</vt:lpstr>
      <vt:lpstr>Bahnschrift</vt:lpstr>
      <vt:lpstr>Calibri</vt:lpstr>
      <vt:lpstr>Calibri Light</vt:lpstr>
      <vt:lpstr>Codec Pro ExtraBold</vt:lpstr>
      <vt:lpstr>Corbel</vt:lpstr>
      <vt:lpstr>Georgia</vt:lpstr>
      <vt:lpstr>Gill Sans MT</vt:lpstr>
      <vt:lpstr>Helvetica</vt:lpstr>
      <vt:lpstr>Montserrat</vt:lpstr>
      <vt:lpstr>Montserrat Light</vt:lpstr>
      <vt:lpstr>Montserrat SemiBold</vt:lpstr>
      <vt:lpstr>Open Sans</vt:lpstr>
      <vt:lpstr>Open Sauce</vt:lpstr>
      <vt:lpstr>Open Sauce Bold</vt:lpstr>
      <vt:lpstr>Roboto Thin</vt:lpstr>
      <vt:lpstr>Tahoma</vt:lpstr>
      <vt:lpstr>Times New Roman</vt:lpstr>
      <vt:lpstr>Titillium Web</vt:lpstr>
      <vt:lpstr>Trebuchet MS</vt:lpstr>
      <vt:lpstr>Verdana</vt:lpstr>
      <vt:lpstr>Wingdings</vt:lpstr>
      <vt:lpstr>Wingdings 2</vt:lpstr>
      <vt:lpstr>Wingdings 3</vt:lpstr>
      <vt:lpstr>Ecología 16x9</vt:lpstr>
      <vt:lpstr>Dividendo</vt:lpstr>
      <vt:lpstr>2_Dividendo</vt:lpstr>
      <vt:lpstr>3_Dividendo</vt:lpstr>
      <vt:lpstr>4_Dividendo</vt:lpstr>
      <vt:lpstr>Fidele template</vt:lpstr>
      <vt:lpstr>Plantilla Instructores</vt:lpstr>
      <vt:lpstr>1_Plantilla Instructores</vt:lpstr>
      <vt:lpstr>1_Ecología 16x9</vt:lpstr>
      <vt:lpstr>2_Ecología 16x9</vt:lpstr>
      <vt:lpstr>3_Ecología 16x9</vt:lpstr>
      <vt:lpstr>Retrospección</vt:lpstr>
      <vt:lpstr>Faceta</vt:lpstr>
      <vt:lpstr>1_Faceta</vt:lpstr>
      <vt:lpstr>Fotografía de Photo Editor</vt:lpstr>
      <vt:lpstr>Presentación de PowerPoint</vt:lpstr>
      <vt:lpstr>  Módulo 3:  Cambios y tendencias en los consumidores y preferencias de pago  </vt:lpstr>
      <vt:lpstr>ÍNDICE</vt:lpstr>
      <vt:lpstr>Objetivos del curso</vt:lpstr>
      <vt:lpstr>La cobranza y psicología del cliente</vt:lpstr>
      <vt:lpstr>La conducta humana percepciones y emociones</vt:lpstr>
      <vt:lpstr>¡Ojo con lo que pensamos!</vt:lpstr>
      <vt:lpstr>La Conducta humana</vt:lpstr>
      <vt:lpstr>emoción</vt:lpstr>
      <vt:lpstr>Políticas para gestores</vt:lpstr>
      <vt:lpstr>Gestión de Cobranza</vt:lpstr>
      <vt:lpstr>¿QUÉ ES COBRAR? </vt:lpstr>
      <vt:lpstr>COBRAR NO ES:</vt:lpstr>
      <vt:lpstr>¿QUÉ ES LA COBRANZA?</vt:lpstr>
      <vt:lpstr>LA COBRANZA - ENTREVISTA</vt:lpstr>
      <vt:lpstr>La cobranza descansa sobre tres pilares fundamentales </vt:lpstr>
      <vt:lpstr>Fases de una gestión efectiva de cobranza</vt:lpstr>
      <vt:lpstr>GESTIÓN DE COBRANZA EFECTIVA ONLINE</vt:lpstr>
      <vt:lpstr>Perfil del cobrador</vt:lpstr>
      <vt:lpstr>Flujograma de Proceso de Cobranzas</vt:lpstr>
      <vt:lpstr>Gestión telefónica</vt:lpstr>
      <vt:lpstr>Gestión telefónica</vt:lpstr>
      <vt:lpstr>Protocolo asking: neurocobranza</vt:lpstr>
      <vt:lpstr>PROTOCOLO ASKING (PAGN)</vt:lpstr>
      <vt:lpstr>Presentación de PowerPoint</vt:lpstr>
      <vt:lpstr>ESTRATEGIAS PARA LA GESTIÓN DE RECUPERACIÓN PERSONALIZADA  Tipología de socios y el manejo de emociones</vt:lpstr>
      <vt:lpstr>1. Morosos intencionales</vt:lpstr>
      <vt:lpstr>2. Morosos fortuitos o sobrevenidos</vt:lpstr>
      <vt:lpstr>3. Deudores incompetentes</vt:lpstr>
      <vt:lpstr>4. Morosos negligentes</vt:lpstr>
      <vt:lpstr>5. Morosos circunstanciales</vt:lpstr>
      <vt:lpstr>6. Morosos insumisos</vt:lpstr>
      <vt:lpstr>7. Acaparadores del efectivo</vt:lpstr>
      <vt:lpstr>TIPOS DE CLIENTES POR ENDOCRINOLOGÍA</vt:lpstr>
      <vt:lpstr>Identifiquemos a los socios</vt:lpstr>
      <vt:lpstr>1. RACIONALES</vt:lpstr>
      <vt:lpstr>2. EMOCIONALES</vt:lpstr>
      <vt:lpstr>3. CORPORALES</vt:lpstr>
      <vt:lpstr>Técnicas para manejo de objeciones</vt:lpstr>
      <vt:lpstr>TÉCNICAS</vt:lpstr>
      <vt:lpstr>TÉCNICAS</vt:lpstr>
      <vt:lpstr>TÉCNICAS</vt:lpstr>
      <vt:lpstr>TÉCNICAS</vt:lpstr>
      <vt:lpstr>TÉCNICAS</vt:lpstr>
      <vt:lpstr>TÉCNICAS</vt:lpstr>
      <vt:lpstr>TÉCNICAS</vt:lpstr>
      <vt:lpstr>RAICES O CAUSAS PRINCIPALES PARA EL NO PAGO</vt:lpstr>
      <vt:lpstr>APERTURA Y SOLUCIONES</vt:lpstr>
      <vt:lpstr>Estrategia de mantenimiento y depuración</vt:lpstr>
      <vt:lpstr>Presentación de PowerPoint</vt:lpstr>
      <vt:lpstr>NEGOCIACIÓN: Anatomía del conflicto, los tres cerebros</vt:lpstr>
      <vt:lpstr>NEGOCIACIÓN Y PERSUACIÓN</vt:lpstr>
      <vt:lpstr>EL CEREBRO TRIÁDICO</vt:lpstr>
      <vt:lpstr>¿Qué es la negociación?</vt:lpstr>
      <vt:lpstr>Presentación de PowerPoint</vt:lpstr>
      <vt:lpstr> ESQUEMA DEL PROCESO PARA LA NEGOCIACIÓN</vt:lpstr>
      <vt:lpstr>ESQUEMA DEL PROCESO PARA LA NEGOCIACIÓN</vt:lpstr>
      <vt:lpstr>ESQUEMA DEL PROCESO PARA LA NEGOCIACIÓN</vt:lpstr>
      <vt:lpstr>Elementos básicos de la negociación</vt:lpstr>
      <vt:lpstr>¿Cómo identificar intereses?</vt:lpstr>
      <vt:lpstr>¿CÓMO IDENTIFICAR INTERES?</vt:lpstr>
      <vt:lpstr>TÉCNICAS Y HERRAMIENTAS DE NEGOCIACIÓN</vt:lpstr>
      <vt:lpstr>¿CÓMO NEGOCIAR?</vt:lpstr>
      <vt:lpstr>Presentación de PowerPoint</vt:lpstr>
      <vt:lpstr>Presentación de PowerPoint</vt:lpstr>
      <vt:lpstr>Comunicación: Camino al manejo de conflictos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MODELO DE COBRANZA ÓPTIMO</vt:lpstr>
      <vt:lpstr>En la nueva cobranza se debe enfocar 3 componentes:</vt:lpstr>
      <vt:lpstr>Esquema clave de conciencia para el Gestor de Cobranzas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Productos Finanzas Verdes ESMERALDAS</dc:title>
  <dc:creator>FIG</dc:creator>
  <cp:lastModifiedBy>Usuario</cp:lastModifiedBy>
  <cp:revision>299</cp:revision>
  <cp:lastPrinted>2019-08-19T18:24:20Z</cp:lastPrinted>
  <dcterms:created xsi:type="dcterms:W3CDTF">2018-12-05T15:29:41Z</dcterms:created>
  <dcterms:modified xsi:type="dcterms:W3CDTF">2023-11-09T15:27:33Z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