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Montserrat Light" panose="00000400000000000000" pitchFamily="2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GTn2zh/8QRUF8ICngZvSq6uox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62C36-BD86-4277-A3B6-74B8A12156DD}" v="1" dt="2024-06-15T16:20:58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63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4d4c44375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2e4d4c4437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e47721ed6b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2e47721ed6b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737fb2bff1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2737fb2bff1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737fb2bff1_0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2737fb2bff1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4d4c44375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g2e4d4c4437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735a5fd6a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2735a5fd6a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737fb2bff1_0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2737fb2bff1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737fb2bff1_0_5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2737fb2bff1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dc0461f154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2dc0461f15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" name="Google Shape;5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2b68a3cce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02b68a3cc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c0461f15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2dc0461f15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35a5fd6ad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735a5fd6a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37fb2bff1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2737fb2bff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737fb2bff1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2737fb2bff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4d4c443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2e4d4c443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37fb2bff1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2737fb2bff1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37fb2bff1_0_8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737fb2bff1_0_80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2737fb2bff1_0_8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37fb2bff1_0_52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737fb2bff1_0_52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2737fb2bff1_0_52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9WDRZr8J30?si=rSKZYE-gz7yHf14G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5.jpeg"/><Relationship Id="rId5" Type="http://schemas.openxmlformats.org/officeDocument/2006/relationships/image" Target="../media/image10.pn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9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1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3.png"/><Relationship Id="rId5" Type="http://schemas.openxmlformats.org/officeDocument/2006/relationships/image" Target="../media/image9.png"/><Relationship Id="rId10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8.png"/><Relationship Id="rId5" Type="http://schemas.openxmlformats.org/officeDocument/2006/relationships/image" Target="../media/image10.png"/><Relationship Id="rId10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hyperlink" Target="https://web.figlac.org/" TargetMode="External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>
            <a:off x="1354630" y="240007"/>
            <a:ext cx="16749965" cy="10094423"/>
          </a:xfrm>
          <a:custGeom>
            <a:avLst/>
            <a:gdLst/>
            <a:ahLst/>
            <a:cxnLst/>
            <a:rect l="l" t="t" r="r" b="b"/>
            <a:pathLst>
              <a:path w="16749965" h="11238553" extrusionOk="0">
                <a:moveTo>
                  <a:pt x="0" y="0"/>
                </a:moveTo>
                <a:lnTo>
                  <a:pt x="16749965" y="0"/>
                </a:lnTo>
                <a:lnTo>
                  <a:pt x="16749965" y="11238552"/>
                </a:lnTo>
                <a:lnTo>
                  <a:pt x="0" y="11238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 amt="32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1177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13509937" y="1603814"/>
            <a:ext cx="3086100" cy="6511487"/>
            <a:chOff x="0" y="-19050"/>
            <a:chExt cx="812800" cy="1952815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812800" cy="1933765"/>
            </a:xfrm>
            <a:custGeom>
              <a:avLst/>
              <a:gdLst/>
              <a:ahLst/>
              <a:cxnLst/>
              <a:rect l="l" t="t" r="r" b="b"/>
              <a:pathLst>
                <a:path w="812800" h="1933765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933765"/>
                  </a:lnTo>
                  <a:lnTo>
                    <a:pt x="0" y="1933765"/>
                  </a:lnTo>
                  <a:lnTo>
                    <a:pt x="0" y="0"/>
                  </a:lnTo>
                </a:path>
              </a:pathLst>
            </a:custGeom>
            <a:solidFill>
              <a:srgbClr val="B0D2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"/>
          <p:cNvSpPr/>
          <p:nvPr/>
        </p:nvSpPr>
        <p:spPr>
          <a:xfrm>
            <a:off x="16384715" y="9009597"/>
            <a:ext cx="1914549" cy="1275326"/>
          </a:xfrm>
          <a:custGeom>
            <a:avLst/>
            <a:gdLst/>
            <a:ahLst/>
            <a:cxnLst/>
            <a:rect l="l" t="t" r="r" b="b"/>
            <a:pathLst>
              <a:path w="3806571" h="2083232" extrusionOk="0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1"/>
          <p:cNvGrpSpPr/>
          <p:nvPr/>
        </p:nvGrpSpPr>
        <p:grpSpPr>
          <a:xfrm>
            <a:off x="-1543050" y="-68757"/>
            <a:ext cx="3086100" cy="10810439"/>
            <a:chOff x="0" y="-19050"/>
            <a:chExt cx="812800" cy="2995155"/>
          </a:xfrm>
        </p:grpSpPr>
        <p:sp>
          <p:nvSpPr>
            <p:cNvPr id="105" name="Google Shape;105;p1"/>
            <p:cNvSpPr/>
            <p:nvPr/>
          </p:nvSpPr>
          <p:spPr>
            <a:xfrm>
              <a:off x="406400" y="0"/>
              <a:ext cx="4064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lnTo>
                    <a:pt x="0" y="0"/>
                  </a:lnTo>
                </a:path>
              </a:pathLst>
            </a:custGeom>
            <a:solidFill>
              <a:srgbClr val="BE1E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>
            <a:off x="1227773" y="4083810"/>
            <a:ext cx="3405284" cy="3485122"/>
            <a:chOff x="0" y="-19050"/>
            <a:chExt cx="812800" cy="831850"/>
          </a:xfrm>
        </p:grpSpPr>
        <p:sp>
          <p:nvSpPr>
            <p:cNvPr id="108" name="Google Shape;108;p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 extrusionOk="0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"/>
          <p:cNvGrpSpPr/>
          <p:nvPr/>
        </p:nvGrpSpPr>
        <p:grpSpPr>
          <a:xfrm>
            <a:off x="1010790" y="3553755"/>
            <a:ext cx="7853943" cy="3864835"/>
            <a:chOff x="0" y="-28575"/>
            <a:chExt cx="1709799" cy="841375"/>
          </a:xfrm>
        </p:grpSpPr>
        <p:sp>
          <p:nvSpPr>
            <p:cNvPr id="111" name="Google Shape;111;p1"/>
            <p:cNvSpPr/>
            <p:nvPr/>
          </p:nvSpPr>
          <p:spPr>
            <a:xfrm>
              <a:off x="0" y="0"/>
              <a:ext cx="1709799" cy="118108"/>
            </a:xfrm>
            <a:custGeom>
              <a:avLst/>
              <a:gdLst/>
              <a:ahLst/>
              <a:cxnLst/>
              <a:rect l="l" t="t" r="r" b="b"/>
              <a:pathLst>
                <a:path w="1709799" h="152089" extrusionOk="0">
                  <a:moveTo>
                    <a:pt x="17743" y="0"/>
                  </a:moveTo>
                  <a:lnTo>
                    <a:pt x="1692056" y="0"/>
                  </a:lnTo>
                  <a:cubicBezTo>
                    <a:pt x="1701855" y="0"/>
                    <a:pt x="1709799" y="7944"/>
                    <a:pt x="1709799" y="17743"/>
                  </a:cubicBezTo>
                  <a:lnTo>
                    <a:pt x="1709799" y="134345"/>
                  </a:lnTo>
                  <a:cubicBezTo>
                    <a:pt x="1709799" y="139051"/>
                    <a:pt x="1707930" y="143564"/>
                    <a:pt x="1704602" y="146892"/>
                  </a:cubicBezTo>
                  <a:cubicBezTo>
                    <a:pt x="1701275" y="150219"/>
                    <a:pt x="1696762" y="152089"/>
                    <a:pt x="1692056" y="152089"/>
                  </a:cubicBezTo>
                  <a:lnTo>
                    <a:pt x="17743" y="152089"/>
                  </a:lnTo>
                  <a:cubicBezTo>
                    <a:pt x="13037" y="152089"/>
                    <a:pt x="8524" y="150219"/>
                    <a:pt x="5197" y="146892"/>
                  </a:cubicBezTo>
                  <a:cubicBezTo>
                    <a:pt x="1869" y="143564"/>
                    <a:pt x="0" y="139051"/>
                    <a:pt x="0" y="134345"/>
                  </a:cubicBezTo>
                  <a:lnTo>
                    <a:pt x="0" y="17743"/>
                  </a:lnTo>
                  <a:cubicBezTo>
                    <a:pt x="0" y="13037"/>
                    <a:pt x="1869" y="8524"/>
                    <a:pt x="5197" y="5197"/>
                  </a:cubicBezTo>
                  <a:cubicBezTo>
                    <a:pt x="8524" y="1869"/>
                    <a:pt x="13037" y="0"/>
                    <a:pt x="17743" y="0"/>
                  </a:cubicBezTo>
                  <a:close/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         DIPLOMADO INTERNACIONAL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50" tIns="56050" rIns="56050" bIns="5605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DIPLOMADO ERNACIONAL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"/>
          <p:cNvSpPr/>
          <p:nvPr/>
        </p:nvSpPr>
        <p:spPr>
          <a:xfrm>
            <a:off x="-1" y="-1"/>
            <a:ext cx="1609843" cy="1876161"/>
          </a:xfrm>
          <a:custGeom>
            <a:avLst/>
            <a:gdLst/>
            <a:ahLst/>
            <a:cxnLst/>
            <a:rect l="l" t="t" r="r" b="b"/>
            <a:pathLst>
              <a:path w="3806571" h="2083232" extrusionOk="0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2355350" y="678991"/>
            <a:ext cx="3358698" cy="678457"/>
          </a:xfrm>
          <a:custGeom>
            <a:avLst/>
            <a:gdLst/>
            <a:ahLst/>
            <a:cxnLst/>
            <a:rect l="l" t="t" r="r" b="b"/>
            <a:pathLst>
              <a:path w="3358698" h="678457" extrusionOk="0">
                <a:moveTo>
                  <a:pt x="0" y="0"/>
                </a:moveTo>
                <a:lnTo>
                  <a:pt x="3358698" y="0"/>
                </a:lnTo>
                <a:lnTo>
                  <a:pt x="3358698" y="678457"/>
                </a:lnTo>
                <a:lnTo>
                  <a:pt x="0" y="678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9196739" y="400925"/>
            <a:ext cx="5321076" cy="1234588"/>
          </a:xfrm>
          <a:custGeom>
            <a:avLst/>
            <a:gdLst/>
            <a:ahLst/>
            <a:cxnLst/>
            <a:rect l="l" t="t" r="r" b="b"/>
            <a:pathLst>
              <a:path w="5321076" h="1234588" extrusionOk="0">
                <a:moveTo>
                  <a:pt x="0" y="0"/>
                </a:moveTo>
                <a:lnTo>
                  <a:pt x="5321075" y="0"/>
                </a:lnTo>
                <a:lnTo>
                  <a:pt x="5321075" y="1234589"/>
                </a:lnTo>
                <a:lnTo>
                  <a:pt x="0" y="1234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6526348" y="400925"/>
            <a:ext cx="1609843" cy="1630307"/>
          </a:xfrm>
          <a:custGeom>
            <a:avLst/>
            <a:gdLst/>
            <a:ahLst/>
            <a:cxnLst/>
            <a:rect l="l" t="t" r="r" b="b"/>
            <a:pathLst>
              <a:path w="1609843" h="1630307" extrusionOk="0">
                <a:moveTo>
                  <a:pt x="0" y="0"/>
                </a:moveTo>
                <a:lnTo>
                  <a:pt x="1609843" y="0"/>
                </a:lnTo>
                <a:lnTo>
                  <a:pt x="1609843" y="1630308"/>
                </a:lnTo>
                <a:lnTo>
                  <a:pt x="0" y="1630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5299245" y="400925"/>
            <a:ext cx="2099630" cy="1266045"/>
          </a:xfrm>
          <a:custGeom>
            <a:avLst/>
            <a:gdLst/>
            <a:ahLst/>
            <a:cxnLst/>
            <a:rect l="l" t="t" r="r" b="b"/>
            <a:pathLst>
              <a:path w="2099630" h="1266045" extrusionOk="0">
                <a:moveTo>
                  <a:pt x="0" y="0"/>
                </a:moveTo>
                <a:lnTo>
                  <a:pt x="2099630" y="0"/>
                </a:lnTo>
                <a:lnTo>
                  <a:pt x="2099630" y="1266046"/>
                </a:lnTo>
                <a:lnTo>
                  <a:pt x="0" y="1266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3331077" y="7023889"/>
            <a:ext cx="8553855" cy="98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9"/>
              <a:buFont typeface="Arial"/>
              <a:buNone/>
            </a:pPr>
            <a:r>
              <a:rPr lang="en-US" sz="2889" b="1" i="0" u="sng" strike="noStrike" cap="none">
                <a:solidFill>
                  <a:srgbClr val="191769"/>
                </a:solidFill>
                <a:latin typeface="Arial"/>
                <a:ea typeface="Arial"/>
                <a:cs typeface="Arial"/>
                <a:sym typeface="Arial"/>
              </a:rPr>
              <a:t>Etapa virtual: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9"/>
              <a:buFont typeface="Arial"/>
              <a:buNone/>
            </a:pPr>
            <a:r>
              <a:rPr lang="en-US" sz="2889" b="1" i="0" u="sng" strike="noStrike" cap="none">
                <a:solidFill>
                  <a:srgbClr val="191769"/>
                </a:solidFill>
                <a:latin typeface="Arial"/>
                <a:ea typeface="Arial"/>
                <a:cs typeface="Arial"/>
                <a:sym typeface="Arial"/>
              </a:rPr>
              <a:t>Octubre 2023 – Septiembre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2152976" y="4595175"/>
            <a:ext cx="68997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7"/>
              <a:buFont typeface="Arial"/>
              <a:buNone/>
            </a:pPr>
            <a:r>
              <a:rPr lang="en-US" sz="5107"/>
              <a:t>Lealtad y gamificación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" descr="Persona con raqueta en la mano&#10;&#10;Descripción generada automáticamente con confianza medi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884932" y="2302795"/>
            <a:ext cx="59626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4d4c44375_0_53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e4d4c44375_0_53"/>
          <p:cNvSpPr/>
          <p:nvPr/>
        </p:nvSpPr>
        <p:spPr>
          <a:xfrm rot="10800000">
            <a:off x="-3" y="-3608"/>
            <a:ext cx="2059222" cy="2859398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e4d4c44375_0_53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e4d4c44375_0_53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e4d4c44375_0_53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e4d4c44375_0_53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g2e4d4c44375_0_53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g2e4d4c44375_0_53"/>
          <p:cNvSpPr txBox="1"/>
          <p:nvPr/>
        </p:nvSpPr>
        <p:spPr>
          <a:xfrm>
            <a:off x="1740824" y="2660788"/>
            <a:ext cx="3167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4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latin typeface="Century Gothic"/>
                <a:ea typeface="Century Gothic"/>
                <a:cs typeface="Century Gothic"/>
                <a:sym typeface="Century Gothic"/>
              </a:rPr>
              <a:t>Educación financiera</a:t>
            </a:r>
            <a:endParaRPr sz="1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g2e4d4c44375_0_53"/>
          <p:cNvSpPr/>
          <p:nvPr/>
        </p:nvSpPr>
        <p:spPr>
          <a:xfrm>
            <a:off x="1619901" y="1483674"/>
            <a:ext cx="3399281" cy="3400609"/>
          </a:xfrm>
          <a:custGeom>
            <a:avLst/>
            <a:gdLst/>
            <a:ahLst/>
            <a:cxnLst/>
            <a:rect l="l" t="t" r="r" b="b"/>
            <a:pathLst>
              <a:path w="6832726" h="6835394" extrusionOk="0">
                <a:moveTo>
                  <a:pt x="3408807" y="6835394"/>
                </a:moveTo>
                <a:cubicBezTo>
                  <a:pt x="3385947" y="6835394"/>
                  <a:pt x="3370707" y="6812534"/>
                  <a:pt x="3370707" y="6797294"/>
                </a:cubicBezTo>
                <a:cubicBezTo>
                  <a:pt x="3370707" y="6774434"/>
                  <a:pt x="3385947" y="6759194"/>
                  <a:pt x="3408807" y="6759194"/>
                </a:cubicBezTo>
                <a:cubicBezTo>
                  <a:pt x="3424047" y="6759194"/>
                  <a:pt x="3446907" y="6774434"/>
                  <a:pt x="3446907" y="6797294"/>
                </a:cubicBezTo>
                <a:cubicBezTo>
                  <a:pt x="3446907" y="6812534"/>
                  <a:pt x="3424047" y="6835394"/>
                  <a:pt x="3408807" y="6835394"/>
                </a:cubicBezTo>
                <a:moveTo>
                  <a:pt x="3584194" y="6789674"/>
                </a:moveTo>
                <a:cubicBezTo>
                  <a:pt x="3584194" y="6766814"/>
                  <a:pt x="3599434" y="6751574"/>
                  <a:pt x="3614674" y="6751574"/>
                </a:cubicBezTo>
                <a:cubicBezTo>
                  <a:pt x="3637534" y="6751574"/>
                  <a:pt x="3660394" y="6766814"/>
                  <a:pt x="3660394" y="6789674"/>
                </a:cubicBezTo>
                <a:cubicBezTo>
                  <a:pt x="3660394" y="6804914"/>
                  <a:pt x="3645154" y="6827774"/>
                  <a:pt x="3622294" y="6827774"/>
                </a:cubicBezTo>
                <a:cubicBezTo>
                  <a:pt x="3599434" y="6827774"/>
                  <a:pt x="3584194" y="6812534"/>
                  <a:pt x="3584194" y="6789674"/>
                </a:cubicBezTo>
                <a:moveTo>
                  <a:pt x="3187700" y="6827774"/>
                </a:moveTo>
                <a:cubicBezTo>
                  <a:pt x="3172460" y="6827774"/>
                  <a:pt x="3149600" y="6804914"/>
                  <a:pt x="3157220" y="6782054"/>
                </a:cubicBezTo>
                <a:cubicBezTo>
                  <a:pt x="3157220" y="6766814"/>
                  <a:pt x="3172460" y="6751574"/>
                  <a:pt x="3195320" y="6751574"/>
                </a:cubicBezTo>
                <a:cubicBezTo>
                  <a:pt x="3218180" y="6751574"/>
                  <a:pt x="3233420" y="6766814"/>
                  <a:pt x="3233420" y="6789674"/>
                </a:cubicBezTo>
                <a:cubicBezTo>
                  <a:pt x="3225800" y="6812534"/>
                  <a:pt x="3210560" y="6827774"/>
                  <a:pt x="3195320" y="6827774"/>
                </a:cubicBezTo>
                <a:cubicBezTo>
                  <a:pt x="3195320" y="6827774"/>
                  <a:pt x="3187700" y="6827774"/>
                  <a:pt x="3187700" y="6827774"/>
                </a:cubicBezTo>
                <a:moveTo>
                  <a:pt x="3797808" y="6774307"/>
                </a:moveTo>
                <a:cubicBezTo>
                  <a:pt x="3790188" y="6751447"/>
                  <a:pt x="3805428" y="6736207"/>
                  <a:pt x="3828288" y="6728587"/>
                </a:cubicBezTo>
                <a:cubicBezTo>
                  <a:pt x="3851148" y="6728587"/>
                  <a:pt x="3866388" y="6743827"/>
                  <a:pt x="3874008" y="6766687"/>
                </a:cubicBezTo>
                <a:cubicBezTo>
                  <a:pt x="3874008" y="6781927"/>
                  <a:pt x="3858768" y="6804787"/>
                  <a:pt x="3835908" y="6804787"/>
                </a:cubicBezTo>
                <a:cubicBezTo>
                  <a:pt x="3813048" y="6804787"/>
                  <a:pt x="3797808" y="6789547"/>
                  <a:pt x="3797808" y="6774307"/>
                </a:cubicBezTo>
                <a:moveTo>
                  <a:pt x="2974213" y="6804787"/>
                </a:moveTo>
                <a:cubicBezTo>
                  <a:pt x="2951353" y="6804787"/>
                  <a:pt x="2936113" y="6781927"/>
                  <a:pt x="2943733" y="6759067"/>
                </a:cubicBezTo>
                <a:cubicBezTo>
                  <a:pt x="2943733" y="6743827"/>
                  <a:pt x="2966593" y="6728587"/>
                  <a:pt x="2981833" y="6728587"/>
                </a:cubicBezTo>
                <a:cubicBezTo>
                  <a:pt x="3004693" y="6728587"/>
                  <a:pt x="3019933" y="6751447"/>
                  <a:pt x="3019933" y="6774307"/>
                </a:cubicBezTo>
                <a:cubicBezTo>
                  <a:pt x="3012313" y="6789547"/>
                  <a:pt x="2997073" y="6804787"/>
                  <a:pt x="2981833" y="6804787"/>
                </a:cubicBezTo>
                <a:cubicBezTo>
                  <a:pt x="2974213" y="6804787"/>
                  <a:pt x="2974213" y="6804787"/>
                  <a:pt x="2974213" y="6804787"/>
                </a:cubicBezTo>
                <a:moveTo>
                  <a:pt x="4011295" y="6743700"/>
                </a:moveTo>
                <a:cubicBezTo>
                  <a:pt x="4003675" y="6720840"/>
                  <a:pt x="4018915" y="6705600"/>
                  <a:pt x="4041775" y="6697980"/>
                </a:cubicBezTo>
                <a:cubicBezTo>
                  <a:pt x="4057015" y="6697980"/>
                  <a:pt x="4079875" y="6705600"/>
                  <a:pt x="4079875" y="6728460"/>
                </a:cubicBezTo>
                <a:cubicBezTo>
                  <a:pt x="4087495" y="6751320"/>
                  <a:pt x="4072255" y="6766560"/>
                  <a:pt x="4049395" y="6774180"/>
                </a:cubicBezTo>
                <a:cubicBezTo>
                  <a:pt x="4049395" y="6774180"/>
                  <a:pt x="4049395" y="6774180"/>
                  <a:pt x="4041775" y="6774180"/>
                </a:cubicBezTo>
                <a:cubicBezTo>
                  <a:pt x="4026535" y="6774180"/>
                  <a:pt x="4011295" y="6758940"/>
                  <a:pt x="4011295" y="6743700"/>
                </a:cubicBezTo>
                <a:moveTo>
                  <a:pt x="2760599" y="6766560"/>
                </a:moveTo>
                <a:cubicBezTo>
                  <a:pt x="2737739" y="6766560"/>
                  <a:pt x="2730119" y="6743700"/>
                  <a:pt x="2730119" y="6728460"/>
                </a:cubicBezTo>
                <a:cubicBezTo>
                  <a:pt x="2737739" y="6705600"/>
                  <a:pt x="2752979" y="6690360"/>
                  <a:pt x="2775839" y="6697980"/>
                </a:cubicBezTo>
                <a:cubicBezTo>
                  <a:pt x="2798699" y="6697980"/>
                  <a:pt x="2806319" y="6720840"/>
                  <a:pt x="2806319" y="6736080"/>
                </a:cubicBezTo>
                <a:cubicBezTo>
                  <a:pt x="2798699" y="6758940"/>
                  <a:pt x="2783459" y="6774180"/>
                  <a:pt x="2768219" y="6774180"/>
                </a:cubicBezTo>
                <a:cubicBezTo>
                  <a:pt x="2768219" y="6774180"/>
                  <a:pt x="2760599" y="6774180"/>
                  <a:pt x="2760599" y="6766560"/>
                </a:cubicBezTo>
                <a:moveTo>
                  <a:pt x="4217162" y="6697853"/>
                </a:moveTo>
                <a:cubicBezTo>
                  <a:pt x="4209542" y="6682613"/>
                  <a:pt x="4224782" y="6659753"/>
                  <a:pt x="4247642" y="6652133"/>
                </a:cubicBezTo>
                <a:cubicBezTo>
                  <a:pt x="4262882" y="6644513"/>
                  <a:pt x="4285742" y="6659753"/>
                  <a:pt x="4293362" y="6682613"/>
                </a:cubicBezTo>
                <a:cubicBezTo>
                  <a:pt x="4293362" y="6697853"/>
                  <a:pt x="4285742" y="6720713"/>
                  <a:pt x="4262882" y="6728333"/>
                </a:cubicBezTo>
                <a:cubicBezTo>
                  <a:pt x="4262882" y="6728333"/>
                  <a:pt x="4255262" y="6728333"/>
                  <a:pt x="4255262" y="6728333"/>
                </a:cubicBezTo>
                <a:cubicBezTo>
                  <a:pt x="4240022" y="6728333"/>
                  <a:pt x="4224782" y="6713093"/>
                  <a:pt x="4217162" y="6697853"/>
                </a:cubicBezTo>
                <a:moveTo>
                  <a:pt x="2547112" y="6720713"/>
                </a:moveTo>
                <a:cubicBezTo>
                  <a:pt x="2531872" y="6713093"/>
                  <a:pt x="2516632" y="6697853"/>
                  <a:pt x="2524252" y="6674993"/>
                </a:cubicBezTo>
                <a:cubicBezTo>
                  <a:pt x="2524252" y="6652133"/>
                  <a:pt x="2547112" y="6644513"/>
                  <a:pt x="2569972" y="6644513"/>
                </a:cubicBezTo>
                <a:cubicBezTo>
                  <a:pt x="2585212" y="6652133"/>
                  <a:pt x="2600452" y="6674993"/>
                  <a:pt x="2592832" y="6697980"/>
                </a:cubicBezTo>
                <a:cubicBezTo>
                  <a:pt x="2592832" y="6713220"/>
                  <a:pt x="2577592" y="6720840"/>
                  <a:pt x="2562352" y="6720840"/>
                </a:cubicBezTo>
                <a:cubicBezTo>
                  <a:pt x="2554732" y="6720840"/>
                  <a:pt x="2554732" y="6720840"/>
                  <a:pt x="2547112" y="6720840"/>
                </a:cubicBezTo>
                <a:lnTo>
                  <a:pt x="2547112" y="6720713"/>
                </a:lnTo>
                <a:moveTo>
                  <a:pt x="4423029" y="6644386"/>
                </a:moveTo>
                <a:cubicBezTo>
                  <a:pt x="4415409" y="6621526"/>
                  <a:pt x="4430649" y="6598666"/>
                  <a:pt x="4445889" y="6590919"/>
                </a:cubicBezTo>
                <a:cubicBezTo>
                  <a:pt x="4468749" y="6590919"/>
                  <a:pt x="4491609" y="6598539"/>
                  <a:pt x="4499229" y="6621399"/>
                </a:cubicBezTo>
                <a:cubicBezTo>
                  <a:pt x="4499229" y="6636639"/>
                  <a:pt x="4491609" y="6659499"/>
                  <a:pt x="4468749" y="6667119"/>
                </a:cubicBezTo>
                <a:cubicBezTo>
                  <a:pt x="4468749" y="6667119"/>
                  <a:pt x="4461129" y="6667119"/>
                  <a:pt x="4461129" y="6667119"/>
                </a:cubicBezTo>
                <a:cubicBezTo>
                  <a:pt x="4445889" y="6667119"/>
                  <a:pt x="4430649" y="6659499"/>
                  <a:pt x="4423029" y="6644259"/>
                </a:cubicBezTo>
                <a:lnTo>
                  <a:pt x="4423029" y="6644386"/>
                </a:lnTo>
                <a:moveTo>
                  <a:pt x="2341118" y="6659626"/>
                </a:moveTo>
                <a:cubicBezTo>
                  <a:pt x="2318258" y="6652006"/>
                  <a:pt x="2310638" y="6629146"/>
                  <a:pt x="2318258" y="6613906"/>
                </a:cubicBezTo>
                <a:cubicBezTo>
                  <a:pt x="2325878" y="6591046"/>
                  <a:pt x="2348738" y="6583426"/>
                  <a:pt x="2363978" y="6591046"/>
                </a:cubicBezTo>
                <a:cubicBezTo>
                  <a:pt x="2386838" y="6591046"/>
                  <a:pt x="2394458" y="6613906"/>
                  <a:pt x="2386838" y="6636766"/>
                </a:cubicBezTo>
                <a:cubicBezTo>
                  <a:pt x="2386838" y="6652006"/>
                  <a:pt x="2371598" y="6659626"/>
                  <a:pt x="2356358" y="6659626"/>
                </a:cubicBezTo>
                <a:cubicBezTo>
                  <a:pt x="2348738" y="6659626"/>
                  <a:pt x="2348738" y="6659626"/>
                  <a:pt x="2341118" y="6659626"/>
                </a:cubicBezTo>
                <a:moveTo>
                  <a:pt x="4628896" y="6568059"/>
                </a:moveTo>
                <a:cubicBezTo>
                  <a:pt x="4621276" y="6552819"/>
                  <a:pt x="4628896" y="6529959"/>
                  <a:pt x="4644136" y="6522339"/>
                </a:cubicBezTo>
                <a:cubicBezTo>
                  <a:pt x="4666996" y="6514719"/>
                  <a:pt x="4689856" y="6522339"/>
                  <a:pt x="4697476" y="6545199"/>
                </a:cubicBezTo>
                <a:cubicBezTo>
                  <a:pt x="4705096" y="6560439"/>
                  <a:pt x="4697476" y="6583299"/>
                  <a:pt x="4674616" y="6590919"/>
                </a:cubicBezTo>
                <a:cubicBezTo>
                  <a:pt x="4674616" y="6590919"/>
                  <a:pt x="4666996" y="6598539"/>
                  <a:pt x="4659376" y="6598539"/>
                </a:cubicBezTo>
                <a:cubicBezTo>
                  <a:pt x="4644136" y="6598539"/>
                  <a:pt x="4628896" y="6583299"/>
                  <a:pt x="4628896" y="6568059"/>
                </a:cubicBezTo>
                <a:moveTo>
                  <a:pt x="2135251" y="6583299"/>
                </a:moveTo>
                <a:cubicBezTo>
                  <a:pt x="2120011" y="6575679"/>
                  <a:pt x="2112391" y="6552819"/>
                  <a:pt x="2120011" y="6537579"/>
                </a:cubicBezTo>
                <a:cubicBezTo>
                  <a:pt x="2127631" y="6514719"/>
                  <a:pt x="2150491" y="6507099"/>
                  <a:pt x="2165731" y="6514719"/>
                </a:cubicBezTo>
                <a:cubicBezTo>
                  <a:pt x="2188591" y="6522339"/>
                  <a:pt x="2196211" y="6545199"/>
                  <a:pt x="2188591" y="6560439"/>
                </a:cubicBezTo>
                <a:cubicBezTo>
                  <a:pt x="2180971" y="6575679"/>
                  <a:pt x="2165731" y="6590919"/>
                  <a:pt x="2150491" y="6590919"/>
                </a:cubicBezTo>
                <a:cubicBezTo>
                  <a:pt x="2150491" y="6590919"/>
                  <a:pt x="2142871" y="6590919"/>
                  <a:pt x="2135251" y="6583299"/>
                </a:cubicBezTo>
                <a:moveTo>
                  <a:pt x="4827143" y="6491732"/>
                </a:moveTo>
                <a:cubicBezTo>
                  <a:pt x="4811903" y="6468872"/>
                  <a:pt x="4819523" y="6446012"/>
                  <a:pt x="4842383" y="6438265"/>
                </a:cubicBezTo>
                <a:cubicBezTo>
                  <a:pt x="4857623" y="6430645"/>
                  <a:pt x="4880483" y="6438265"/>
                  <a:pt x="4895723" y="6453505"/>
                </a:cubicBezTo>
                <a:cubicBezTo>
                  <a:pt x="4903343" y="6476365"/>
                  <a:pt x="4895723" y="6499225"/>
                  <a:pt x="4872863" y="6506972"/>
                </a:cubicBezTo>
                <a:cubicBezTo>
                  <a:pt x="4872863" y="6506972"/>
                  <a:pt x="4865243" y="6506972"/>
                  <a:pt x="4857623" y="6506972"/>
                </a:cubicBezTo>
                <a:cubicBezTo>
                  <a:pt x="4842383" y="6506972"/>
                  <a:pt x="4827143" y="6499352"/>
                  <a:pt x="4827143" y="6491732"/>
                </a:cubicBezTo>
                <a:moveTo>
                  <a:pt x="1936877" y="6499352"/>
                </a:moveTo>
                <a:cubicBezTo>
                  <a:pt x="1921637" y="6491732"/>
                  <a:pt x="1914017" y="6468872"/>
                  <a:pt x="1921637" y="6445885"/>
                </a:cubicBezTo>
                <a:cubicBezTo>
                  <a:pt x="1929257" y="6430645"/>
                  <a:pt x="1952117" y="6423025"/>
                  <a:pt x="1974977" y="6430645"/>
                </a:cubicBezTo>
                <a:cubicBezTo>
                  <a:pt x="1990217" y="6438265"/>
                  <a:pt x="1997837" y="6461125"/>
                  <a:pt x="1990217" y="6476365"/>
                </a:cubicBezTo>
                <a:cubicBezTo>
                  <a:pt x="1982597" y="6491605"/>
                  <a:pt x="1967357" y="6499225"/>
                  <a:pt x="1959737" y="6499225"/>
                </a:cubicBezTo>
                <a:cubicBezTo>
                  <a:pt x="1952117" y="6499225"/>
                  <a:pt x="1944497" y="6499225"/>
                  <a:pt x="1936877" y="6499225"/>
                </a:cubicBezTo>
                <a:lnTo>
                  <a:pt x="1936877" y="6499352"/>
                </a:lnTo>
                <a:moveTo>
                  <a:pt x="5017770" y="6392545"/>
                </a:moveTo>
                <a:cubicBezTo>
                  <a:pt x="5002530" y="6377305"/>
                  <a:pt x="5010150" y="6354445"/>
                  <a:pt x="5033010" y="6339078"/>
                </a:cubicBezTo>
                <a:cubicBezTo>
                  <a:pt x="5048250" y="6331458"/>
                  <a:pt x="5071110" y="6339078"/>
                  <a:pt x="5078730" y="6354318"/>
                </a:cubicBezTo>
                <a:cubicBezTo>
                  <a:pt x="5093970" y="6377178"/>
                  <a:pt x="5086350" y="6400038"/>
                  <a:pt x="5063490" y="6407785"/>
                </a:cubicBezTo>
                <a:cubicBezTo>
                  <a:pt x="5063490" y="6407785"/>
                  <a:pt x="5055870" y="6415405"/>
                  <a:pt x="5048250" y="6415405"/>
                </a:cubicBezTo>
                <a:cubicBezTo>
                  <a:pt x="5033010" y="6415405"/>
                  <a:pt x="5025390" y="6407785"/>
                  <a:pt x="5017770" y="6392545"/>
                </a:cubicBezTo>
                <a:moveTo>
                  <a:pt x="1746250" y="6400165"/>
                </a:moveTo>
                <a:cubicBezTo>
                  <a:pt x="1731010" y="6384925"/>
                  <a:pt x="1723390" y="6362065"/>
                  <a:pt x="1731010" y="6346698"/>
                </a:cubicBezTo>
                <a:cubicBezTo>
                  <a:pt x="1746250" y="6323838"/>
                  <a:pt x="1769110" y="6323838"/>
                  <a:pt x="1784350" y="6331458"/>
                </a:cubicBezTo>
                <a:cubicBezTo>
                  <a:pt x="1807210" y="6339078"/>
                  <a:pt x="1807210" y="6361938"/>
                  <a:pt x="1799590" y="6384925"/>
                </a:cubicBezTo>
                <a:cubicBezTo>
                  <a:pt x="1791970" y="6392545"/>
                  <a:pt x="1776730" y="6400165"/>
                  <a:pt x="1769110" y="6400165"/>
                </a:cubicBezTo>
                <a:cubicBezTo>
                  <a:pt x="1761490" y="6400165"/>
                  <a:pt x="1753870" y="6400165"/>
                  <a:pt x="1746250" y="6400165"/>
                </a:cubicBezTo>
                <a:moveTo>
                  <a:pt x="5200777" y="6285738"/>
                </a:moveTo>
                <a:cubicBezTo>
                  <a:pt x="5185537" y="6270498"/>
                  <a:pt x="5193157" y="6247638"/>
                  <a:pt x="5208397" y="6232271"/>
                </a:cubicBezTo>
                <a:cubicBezTo>
                  <a:pt x="5231257" y="6224651"/>
                  <a:pt x="5254117" y="6224651"/>
                  <a:pt x="5261737" y="6247511"/>
                </a:cubicBezTo>
                <a:cubicBezTo>
                  <a:pt x="5276977" y="6262751"/>
                  <a:pt x="5269357" y="6285611"/>
                  <a:pt x="5254117" y="6293231"/>
                </a:cubicBezTo>
                <a:cubicBezTo>
                  <a:pt x="5246497" y="6300851"/>
                  <a:pt x="5238877" y="6300851"/>
                  <a:pt x="5231257" y="6300851"/>
                </a:cubicBezTo>
                <a:cubicBezTo>
                  <a:pt x="5223637" y="6300851"/>
                  <a:pt x="5208397" y="6293231"/>
                  <a:pt x="5200777" y="6285611"/>
                </a:cubicBezTo>
                <a:lnTo>
                  <a:pt x="5200777" y="6285738"/>
                </a:lnTo>
                <a:moveTo>
                  <a:pt x="1563243" y="6285738"/>
                </a:moveTo>
                <a:cubicBezTo>
                  <a:pt x="1548003" y="6270498"/>
                  <a:pt x="1540383" y="6247638"/>
                  <a:pt x="1548003" y="6232271"/>
                </a:cubicBezTo>
                <a:cubicBezTo>
                  <a:pt x="1563243" y="6217031"/>
                  <a:pt x="1586103" y="6209411"/>
                  <a:pt x="1601343" y="6224651"/>
                </a:cubicBezTo>
                <a:cubicBezTo>
                  <a:pt x="1624203" y="6232271"/>
                  <a:pt x="1624203" y="6255131"/>
                  <a:pt x="1616583" y="6278118"/>
                </a:cubicBezTo>
                <a:cubicBezTo>
                  <a:pt x="1608963" y="6285738"/>
                  <a:pt x="1593723" y="6293358"/>
                  <a:pt x="1586103" y="6293358"/>
                </a:cubicBezTo>
                <a:cubicBezTo>
                  <a:pt x="1578483" y="6293358"/>
                  <a:pt x="1570863" y="6293358"/>
                  <a:pt x="1563243" y="6285738"/>
                </a:cubicBezTo>
                <a:moveTo>
                  <a:pt x="5376164" y="6163691"/>
                </a:moveTo>
                <a:cubicBezTo>
                  <a:pt x="5368544" y="6148451"/>
                  <a:pt x="5368544" y="6125591"/>
                  <a:pt x="5383784" y="6110224"/>
                </a:cubicBezTo>
                <a:cubicBezTo>
                  <a:pt x="5406644" y="6102604"/>
                  <a:pt x="5429504" y="6102604"/>
                  <a:pt x="5437124" y="6117844"/>
                </a:cubicBezTo>
                <a:cubicBezTo>
                  <a:pt x="5452364" y="6140704"/>
                  <a:pt x="5452364" y="6163564"/>
                  <a:pt x="5429504" y="6171311"/>
                </a:cubicBezTo>
                <a:cubicBezTo>
                  <a:pt x="5421884" y="6178931"/>
                  <a:pt x="5414264" y="6178931"/>
                  <a:pt x="5406644" y="6178931"/>
                </a:cubicBezTo>
                <a:cubicBezTo>
                  <a:pt x="5399024" y="6178931"/>
                  <a:pt x="5383784" y="6178931"/>
                  <a:pt x="5376164" y="6163691"/>
                </a:cubicBezTo>
                <a:moveTo>
                  <a:pt x="1387856" y="6163691"/>
                </a:moveTo>
                <a:cubicBezTo>
                  <a:pt x="1364996" y="6148451"/>
                  <a:pt x="1364996" y="6125591"/>
                  <a:pt x="1380236" y="6110224"/>
                </a:cubicBezTo>
                <a:cubicBezTo>
                  <a:pt x="1387856" y="6094984"/>
                  <a:pt x="1410716" y="6087364"/>
                  <a:pt x="1425956" y="6102604"/>
                </a:cubicBezTo>
                <a:cubicBezTo>
                  <a:pt x="1448816" y="6110224"/>
                  <a:pt x="1448816" y="6140704"/>
                  <a:pt x="1441196" y="6156071"/>
                </a:cubicBezTo>
                <a:cubicBezTo>
                  <a:pt x="1433576" y="6163691"/>
                  <a:pt x="1418336" y="6171311"/>
                  <a:pt x="1410716" y="6171311"/>
                </a:cubicBezTo>
                <a:cubicBezTo>
                  <a:pt x="1395476" y="6171311"/>
                  <a:pt x="1387856" y="6163691"/>
                  <a:pt x="1387856" y="6163691"/>
                </a:cubicBezTo>
                <a:moveTo>
                  <a:pt x="5551551" y="6034024"/>
                </a:moveTo>
                <a:cubicBezTo>
                  <a:pt x="5536311" y="6018784"/>
                  <a:pt x="5536311" y="5995924"/>
                  <a:pt x="5551551" y="5980557"/>
                </a:cubicBezTo>
                <a:cubicBezTo>
                  <a:pt x="5566791" y="5965317"/>
                  <a:pt x="5597271" y="5972937"/>
                  <a:pt x="5604891" y="5988177"/>
                </a:cubicBezTo>
                <a:cubicBezTo>
                  <a:pt x="5620131" y="6003417"/>
                  <a:pt x="5620131" y="6026277"/>
                  <a:pt x="5604891" y="6041644"/>
                </a:cubicBezTo>
                <a:cubicBezTo>
                  <a:pt x="5597271" y="6049264"/>
                  <a:pt x="5589651" y="6049264"/>
                  <a:pt x="5574411" y="6049264"/>
                </a:cubicBezTo>
                <a:cubicBezTo>
                  <a:pt x="5566791" y="6049264"/>
                  <a:pt x="5559171" y="6041644"/>
                  <a:pt x="5551551" y="6034024"/>
                </a:cubicBezTo>
                <a:moveTo>
                  <a:pt x="1212469" y="6026404"/>
                </a:moveTo>
                <a:cubicBezTo>
                  <a:pt x="1197229" y="6011164"/>
                  <a:pt x="1197229" y="5988304"/>
                  <a:pt x="1212469" y="5972937"/>
                </a:cubicBezTo>
                <a:cubicBezTo>
                  <a:pt x="1220089" y="5957697"/>
                  <a:pt x="1250569" y="5957697"/>
                  <a:pt x="1265809" y="5972937"/>
                </a:cubicBezTo>
                <a:cubicBezTo>
                  <a:pt x="1281049" y="5980557"/>
                  <a:pt x="1281049" y="6003417"/>
                  <a:pt x="1265809" y="6026404"/>
                </a:cubicBezTo>
                <a:cubicBezTo>
                  <a:pt x="1258189" y="6034024"/>
                  <a:pt x="1250569" y="6034024"/>
                  <a:pt x="1235329" y="6034024"/>
                </a:cubicBezTo>
                <a:cubicBezTo>
                  <a:pt x="1227709" y="6034024"/>
                  <a:pt x="1220089" y="6034024"/>
                  <a:pt x="1212469" y="6026404"/>
                </a:cubicBezTo>
                <a:moveTo>
                  <a:pt x="5711698" y="5896737"/>
                </a:moveTo>
                <a:cubicBezTo>
                  <a:pt x="5696458" y="5881497"/>
                  <a:pt x="5696458" y="5858637"/>
                  <a:pt x="5711698" y="5843270"/>
                </a:cubicBezTo>
                <a:cubicBezTo>
                  <a:pt x="5726938" y="5828030"/>
                  <a:pt x="5749798" y="5828030"/>
                  <a:pt x="5765038" y="5843270"/>
                </a:cubicBezTo>
                <a:cubicBezTo>
                  <a:pt x="5780278" y="5858510"/>
                  <a:pt x="5780278" y="5881370"/>
                  <a:pt x="5765038" y="5896737"/>
                </a:cubicBezTo>
                <a:cubicBezTo>
                  <a:pt x="5757418" y="5904357"/>
                  <a:pt x="5749798" y="5904357"/>
                  <a:pt x="5734558" y="5904357"/>
                </a:cubicBezTo>
                <a:cubicBezTo>
                  <a:pt x="5726938" y="5904357"/>
                  <a:pt x="5719318" y="5904357"/>
                  <a:pt x="5711698" y="5896737"/>
                </a:cubicBezTo>
                <a:moveTo>
                  <a:pt x="1052322" y="5881497"/>
                </a:moveTo>
                <a:cubicBezTo>
                  <a:pt x="1037082" y="5866257"/>
                  <a:pt x="1037082" y="5843397"/>
                  <a:pt x="1052322" y="5828030"/>
                </a:cubicBezTo>
                <a:cubicBezTo>
                  <a:pt x="1067562" y="5812790"/>
                  <a:pt x="1090422" y="5812790"/>
                  <a:pt x="1105662" y="5828030"/>
                </a:cubicBezTo>
                <a:cubicBezTo>
                  <a:pt x="1120902" y="5843270"/>
                  <a:pt x="1120902" y="5866130"/>
                  <a:pt x="1105662" y="5881497"/>
                </a:cubicBezTo>
                <a:cubicBezTo>
                  <a:pt x="1098042" y="5889117"/>
                  <a:pt x="1090422" y="5896737"/>
                  <a:pt x="1082802" y="5896737"/>
                </a:cubicBezTo>
                <a:cubicBezTo>
                  <a:pt x="1067562" y="5896737"/>
                  <a:pt x="1059942" y="5889117"/>
                  <a:pt x="1052322" y="5881497"/>
                </a:cubicBezTo>
                <a:moveTo>
                  <a:pt x="5864225" y="5744210"/>
                </a:moveTo>
                <a:cubicBezTo>
                  <a:pt x="5848985" y="5728970"/>
                  <a:pt x="5848985" y="5706110"/>
                  <a:pt x="5864225" y="5690743"/>
                </a:cubicBezTo>
                <a:cubicBezTo>
                  <a:pt x="5871845" y="5675503"/>
                  <a:pt x="5902325" y="5675503"/>
                  <a:pt x="5917565" y="5690743"/>
                </a:cubicBezTo>
                <a:cubicBezTo>
                  <a:pt x="5932805" y="5705983"/>
                  <a:pt x="5932805" y="5728843"/>
                  <a:pt x="5917565" y="5744210"/>
                </a:cubicBezTo>
                <a:cubicBezTo>
                  <a:pt x="5909945" y="5751830"/>
                  <a:pt x="5902325" y="5751830"/>
                  <a:pt x="5887085" y="5751830"/>
                </a:cubicBezTo>
                <a:cubicBezTo>
                  <a:pt x="5879465" y="5751830"/>
                  <a:pt x="5871845" y="5751830"/>
                  <a:pt x="5864225" y="5744210"/>
                </a:cubicBezTo>
                <a:moveTo>
                  <a:pt x="899795" y="5728970"/>
                </a:moveTo>
                <a:cubicBezTo>
                  <a:pt x="884555" y="5713730"/>
                  <a:pt x="892175" y="5690870"/>
                  <a:pt x="907415" y="5675503"/>
                </a:cubicBezTo>
                <a:cubicBezTo>
                  <a:pt x="922655" y="5660263"/>
                  <a:pt x="945515" y="5660263"/>
                  <a:pt x="960755" y="5675503"/>
                </a:cubicBezTo>
                <a:cubicBezTo>
                  <a:pt x="975995" y="5690743"/>
                  <a:pt x="968375" y="5713603"/>
                  <a:pt x="953135" y="5728970"/>
                </a:cubicBezTo>
                <a:cubicBezTo>
                  <a:pt x="945515" y="5736590"/>
                  <a:pt x="937895" y="5736590"/>
                  <a:pt x="930275" y="5736590"/>
                </a:cubicBezTo>
                <a:cubicBezTo>
                  <a:pt x="922655" y="5736590"/>
                  <a:pt x="907415" y="5736590"/>
                  <a:pt x="899795" y="5728970"/>
                </a:cubicBezTo>
                <a:moveTo>
                  <a:pt x="6009132" y="5584063"/>
                </a:moveTo>
                <a:cubicBezTo>
                  <a:pt x="5986272" y="5568823"/>
                  <a:pt x="5986272" y="5545963"/>
                  <a:pt x="6001512" y="5530596"/>
                </a:cubicBezTo>
                <a:cubicBezTo>
                  <a:pt x="6016752" y="5515356"/>
                  <a:pt x="6039612" y="5515356"/>
                  <a:pt x="6054852" y="5522976"/>
                </a:cubicBezTo>
                <a:cubicBezTo>
                  <a:pt x="6070092" y="5538216"/>
                  <a:pt x="6070092" y="5561076"/>
                  <a:pt x="6062472" y="5576443"/>
                </a:cubicBezTo>
                <a:cubicBezTo>
                  <a:pt x="6054852" y="5591683"/>
                  <a:pt x="6039612" y="5591683"/>
                  <a:pt x="6031992" y="5591683"/>
                </a:cubicBezTo>
                <a:cubicBezTo>
                  <a:pt x="6024372" y="5591683"/>
                  <a:pt x="6009132" y="5591683"/>
                  <a:pt x="6009132" y="5584063"/>
                </a:cubicBezTo>
                <a:moveTo>
                  <a:pt x="762508" y="5561203"/>
                </a:moveTo>
                <a:cubicBezTo>
                  <a:pt x="747268" y="5545963"/>
                  <a:pt x="747268" y="5523103"/>
                  <a:pt x="762508" y="5507736"/>
                </a:cubicBezTo>
                <a:cubicBezTo>
                  <a:pt x="785368" y="5500116"/>
                  <a:pt x="808228" y="5500116"/>
                  <a:pt x="823468" y="5515356"/>
                </a:cubicBezTo>
                <a:cubicBezTo>
                  <a:pt x="831088" y="5530596"/>
                  <a:pt x="831088" y="5553456"/>
                  <a:pt x="815848" y="5568823"/>
                </a:cubicBezTo>
                <a:cubicBezTo>
                  <a:pt x="808228" y="5576443"/>
                  <a:pt x="800608" y="5576443"/>
                  <a:pt x="792988" y="5576443"/>
                </a:cubicBezTo>
                <a:cubicBezTo>
                  <a:pt x="777748" y="5576443"/>
                  <a:pt x="770128" y="5576443"/>
                  <a:pt x="762508" y="5561203"/>
                </a:cubicBezTo>
                <a:moveTo>
                  <a:pt x="6138799" y="5416296"/>
                </a:moveTo>
                <a:cubicBezTo>
                  <a:pt x="6123559" y="5401056"/>
                  <a:pt x="6115939" y="5378196"/>
                  <a:pt x="6131179" y="5362829"/>
                </a:cubicBezTo>
                <a:cubicBezTo>
                  <a:pt x="6138799" y="5347589"/>
                  <a:pt x="6161659" y="5339969"/>
                  <a:pt x="6184519" y="5355209"/>
                </a:cubicBezTo>
                <a:cubicBezTo>
                  <a:pt x="6199759" y="5370449"/>
                  <a:pt x="6199759" y="5393309"/>
                  <a:pt x="6192139" y="5408676"/>
                </a:cubicBezTo>
                <a:cubicBezTo>
                  <a:pt x="6184519" y="5416296"/>
                  <a:pt x="6169279" y="5423916"/>
                  <a:pt x="6161659" y="5423916"/>
                </a:cubicBezTo>
                <a:cubicBezTo>
                  <a:pt x="6154039" y="5423916"/>
                  <a:pt x="6146419" y="5423916"/>
                  <a:pt x="6138799" y="5416296"/>
                </a:cubicBezTo>
                <a:moveTo>
                  <a:pt x="632841" y="5393436"/>
                </a:moveTo>
                <a:cubicBezTo>
                  <a:pt x="617601" y="5370576"/>
                  <a:pt x="625221" y="5347716"/>
                  <a:pt x="640461" y="5339969"/>
                </a:cubicBezTo>
                <a:cubicBezTo>
                  <a:pt x="655701" y="5324729"/>
                  <a:pt x="678561" y="5332349"/>
                  <a:pt x="693801" y="5347589"/>
                </a:cubicBezTo>
                <a:cubicBezTo>
                  <a:pt x="701421" y="5362829"/>
                  <a:pt x="701421" y="5385689"/>
                  <a:pt x="686181" y="5401056"/>
                </a:cubicBezTo>
                <a:cubicBezTo>
                  <a:pt x="678561" y="5408676"/>
                  <a:pt x="670941" y="5408676"/>
                  <a:pt x="663321" y="5408676"/>
                </a:cubicBezTo>
                <a:cubicBezTo>
                  <a:pt x="648081" y="5408676"/>
                  <a:pt x="640461" y="5401056"/>
                  <a:pt x="632841" y="5393436"/>
                </a:cubicBezTo>
                <a:moveTo>
                  <a:pt x="6260719" y="5240909"/>
                </a:moveTo>
                <a:cubicBezTo>
                  <a:pt x="6237859" y="5225669"/>
                  <a:pt x="6237859" y="5202809"/>
                  <a:pt x="6245479" y="5187442"/>
                </a:cubicBezTo>
                <a:cubicBezTo>
                  <a:pt x="6260719" y="5172202"/>
                  <a:pt x="6283579" y="5164582"/>
                  <a:pt x="6298819" y="5172202"/>
                </a:cubicBezTo>
                <a:cubicBezTo>
                  <a:pt x="6314059" y="5187442"/>
                  <a:pt x="6321679" y="5210302"/>
                  <a:pt x="6314059" y="5225669"/>
                </a:cubicBezTo>
                <a:cubicBezTo>
                  <a:pt x="6306439" y="5240909"/>
                  <a:pt x="6291199" y="5248529"/>
                  <a:pt x="6275959" y="5248529"/>
                </a:cubicBezTo>
                <a:cubicBezTo>
                  <a:pt x="6275959" y="5248529"/>
                  <a:pt x="6268339" y="5240909"/>
                  <a:pt x="6260719" y="5240909"/>
                </a:cubicBezTo>
                <a:moveTo>
                  <a:pt x="510794" y="5210429"/>
                </a:moveTo>
                <a:cubicBezTo>
                  <a:pt x="495554" y="5195189"/>
                  <a:pt x="503174" y="5172329"/>
                  <a:pt x="526034" y="5156962"/>
                </a:cubicBezTo>
                <a:cubicBezTo>
                  <a:pt x="541274" y="5149342"/>
                  <a:pt x="564134" y="5149342"/>
                  <a:pt x="571754" y="5172202"/>
                </a:cubicBezTo>
                <a:cubicBezTo>
                  <a:pt x="586994" y="5187442"/>
                  <a:pt x="579374" y="5210302"/>
                  <a:pt x="564134" y="5225669"/>
                </a:cubicBezTo>
                <a:cubicBezTo>
                  <a:pt x="556514" y="5225669"/>
                  <a:pt x="548894" y="5225669"/>
                  <a:pt x="541274" y="5225669"/>
                </a:cubicBezTo>
                <a:cubicBezTo>
                  <a:pt x="526034" y="5225669"/>
                  <a:pt x="518414" y="5225669"/>
                  <a:pt x="510794" y="5210429"/>
                </a:cubicBezTo>
                <a:moveTo>
                  <a:pt x="6367526" y="5057902"/>
                </a:moveTo>
                <a:cubicBezTo>
                  <a:pt x="6352286" y="5042662"/>
                  <a:pt x="6344666" y="5019802"/>
                  <a:pt x="6352286" y="5004435"/>
                </a:cubicBezTo>
                <a:cubicBezTo>
                  <a:pt x="6367526" y="4989195"/>
                  <a:pt x="6390386" y="4981575"/>
                  <a:pt x="6405626" y="4989195"/>
                </a:cubicBezTo>
                <a:cubicBezTo>
                  <a:pt x="6420866" y="4996815"/>
                  <a:pt x="6428486" y="5019675"/>
                  <a:pt x="6420866" y="5042662"/>
                </a:cubicBezTo>
                <a:cubicBezTo>
                  <a:pt x="6413246" y="5050282"/>
                  <a:pt x="6398006" y="5057902"/>
                  <a:pt x="6390386" y="5057902"/>
                </a:cubicBezTo>
                <a:cubicBezTo>
                  <a:pt x="6382766" y="5057902"/>
                  <a:pt x="6375146" y="5057902"/>
                  <a:pt x="6367526" y="5057902"/>
                </a:cubicBezTo>
                <a:moveTo>
                  <a:pt x="404114" y="5019802"/>
                </a:moveTo>
                <a:cubicBezTo>
                  <a:pt x="388874" y="5004562"/>
                  <a:pt x="396494" y="4981702"/>
                  <a:pt x="419354" y="4974082"/>
                </a:cubicBezTo>
                <a:cubicBezTo>
                  <a:pt x="434594" y="4958842"/>
                  <a:pt x="457454" y="4966462"/>
                  <a:pt x="472694" y="4989322"/>
                </a:cubicBezTo>
                <a:cubicBezTo>
                  <a:pt x="480314" y="5004562"/>
                  <a:pt x="472694" y="5027422"/>
                  <a:pt x="449834" y="5035042"/>
                </a:cubicBezTo>
                <a:cubicBezTo>
                  <a:pt x="449834" y="5042662"/>
                  <a:pt x="442214" y="5042662"/>
                  <a:pt x="434594" y="5042662"/>
                </a:cubicBezTo>
                <a:cubicBezTo>
                  <a:pt x="419354" y="5042662"/>
                  <a:pt x="411734" y="5035042"/>
                  <a:pt x="404114" y="5019802"/>
                </a:cubicBezTo>
                <a:moveTo>
                  <a:pt x="6466713" y="4867275"/>
                </a:moveTo>
                <a:cubicBezTo>
                  <a:pt x="6451473" y="4859655"/>
                  <a:pt x="6436233" y="4836795"/>
                  <a:pt x="6451473" y="4813808"/>
                </a:cubicBezTo>
                <a:cubicBezTo>
                  <a:pt x="6459093" y="4798568"/>
                  <a:pt x="6481953" y="4790948"/>
                  <a:pt x="6497193" y="4798568"/>
                </a:cubicBezTo>
                <a:cubicBezTo>
                  <a:pt x="6520053" y="4806188"/>
                  <a:pt x="6527673" y="4829048"/>
                  <a:pt x="6520053" y="4844288"/>
                </a:cubicBezTo>
                <a:cubicBezTo>
                  <a:pt x="6512433" y="4859528"/>
                  <a:pt x="6497193" y="4867148"/>
                  <a:pt x="6481953" y="4867148"/>
                </a:cubicBezTo>
                <a:cubicBezTo>
                  <a:pt x="6474333" y="4867148"/>
                  <a:pt x="6474333" y="4867148"/>
                  <a:pt x="6466713" y="4867148"/>
                </a:cubicBezTo>
                <a:lnTo>
                  <a:pt x="6466713" y="4867275"/>
                </a:lnTo>
                <a:moveTo>
                  <a:pt x="305054" y="4829175"/>
                </a:moveTo>
                <a:cubicBezTo>
                  <a:pt x="297434" y="4806315"/>
                  <a:pt x="305054" y="4783455"/>
                  <a:pt x="327914" y="4775708"/>
                </a:cubicBezTo>
                <a:cubicBezTo>
                  <a:pt x="343154" y="4768088"/>
                  <a:pt x="366014" y="4775708"/>
                  <a:pt x="373634" y="4798568"/>
                </a:cubicBezTo>
                <a:cubicBezTo>
                  <a:pt x="381254" y="4813808"/>
                  <a:pt x="373634" y="4836668"/>
                  <a:pt x="358394" y="4844288"/>
                </a:cubicBezTo>
                <a:cubicBezTo>
                  <a:pt x="350774" y="4851908"/>
                  <a:pt x="343154" y="4851908"/>
                  <a:pt x="343154" y="4851908"/>
                </a:cubicBezTo>
                <a:cubicBezTo>
                  <a:pt x="327914" y="4851908"/>
                  <a:pt x="312674" y="4844288"/>
                  <a:pt x="305054" y="4829048"/>
                </a:cubicBezTo>
                <a:lnTo>
                  <a:pt x="305054" y="4829175"/>
                </a:lnTo>
                <a:moveTo>
                  <a:pt x="6550660" y="4668774"/>
                </a:moveTo>
                <a:cubicBezTo>
                  <a:pt x="6535420" y="4661154"/>
                  <a:pt x="6520180" y="4638294"/>
                  <a:pt x="6527800" y="4623054"/>
                </a:cubicBezTo>
                <a:cubicBezTo>
                  <a:pt x="6535420" y="4600194"/>
                  <a:pt x="6558280" y="4592574"/>
                  <a:pt x="6581140" y="4600194"/>
                </a:cubicBezTo>
                <a:cubicBezTo>
                  <a:pt x="6604000" y="4607814"/>
                  <a:pt x="6611620" y="4630674"/>
                  <a:pt x="6604000" y="4645914"/>
                </a:cubicBezTo>
                <a:cubicBezTo>
                  <a:pt x="6596380" y="4661154"/>
                  <a:pt x="6581140" y="4668774"/>
                  <a:pt x="6565900" y="4668774"/>
                </a:cubicBezTo>
                <a:cubicBezTo>
                  <a:pt x="6565900" y="4668774"/>
                  <a:pt x="6558280" y="4668774"/>
                  <a:pt x="6550660" y="4668774"/>
                </a:cubicBezTo>
                <a:moveTo>
                  <a:pt x="221107" y="4630674"/>
                </a:moveTo>
                <a:cubicBezTo>
                  <a:pt x="213487" y="4607814"/>
                  <a:pt x="228727" y="4584954"/>
                  <a:pt x="243967" y="4577207"/>
                </a:cubicBezTo>
                <a:cubicBezTo>
                  <a:pt x="266827" y="4569587"/>
                  <a:pt x="289687" y="4584827"/>
                  <a:pt x="297307" y="4600067"/>
                </a:cubicBezTo>
                <a:cubicBezTo>
                  <a:pt x="304927" y="4622927"/>
                  <a:pt x="289687" y="4645787"/>
                  <a:pt x="274447" y="4653534"/>
                </a:cubicBezTo>
                <a:cubicBezTo>
                  <a:pt x="266827" y="4653534"/>
                  <a:pt x="266827" y="4653534"/>
                  <a:pt x="259207" y="4653534"/>
                </a:cubicBezTo>
                <a:cubicBezTo>
                  <a:pt x="243967" y="4653534"/>
                  <a:pt x="228727" y="4645914"/>
                  <a:pt x="221107" y="4630674"/>
                </a:cubicBezTo>
                <a:moveTo>
                  <a:pt x="6626860" y="4470400"/>
                </a:moveTo>
                <a:cubicBezTo>
                  <a:pt x="6604000" y="4462780"/>
                  <a:pt x="6596380" y="4439920"/>
                  <a:pt x="6604000" y="4416933"/>
                </a:cubicBezTo>
                <a:cubicBezTo>
                  <a:pt x="6604000" y="4401693"/>
                  <a:pt x="6626860" y="4386453"/>
                  <a:pt x="6649720" y="4394073"/>
                </a:cubicBezTo>
                <a:cubicBezTo>
                  <a:pt x="6672580" y="4401693"/>
                  <a:pt x="6680200" y="4424553"/>
                  <a:pt x="6672580" y="4439793"/>
                </a:cubicBezTo>
                <a:cubicBezTo>
                  <a:pt x="6672580" y="4455033"/>
                  <a:pt x="6657340" y="4470273"/>
                  <a:pt x="6634480" y="4470273"/>
                </a:cubicBezTo>
                <a:cubicBezTo>
                  <a:pt x="6634480" y="4470273"/>
                  <a:pt x="6626860" y="4470273"/>
                  <a:pt x="6626860" y="4470273"/>
                </a:cubicBezTo>
                <a:lnTo>
                  <a:pt x="6626860" y="4470400"/>
                </a:lnTo>
                <a:moveTo>
                  <a:pt x="152527" y="4424680"/>
                </a:moveTo>
                <a:cubicBezTo>
                  <a:pt x="144907" y="4401820"/>
                  <a:pt x="160147" y="4378960"/>
                  <a:pt x="175387" y="4378960"/>
                </a:cubicBezTo>
                <a:cubicBezTo>
                  <a:pt x="198247" y="4371340"/>
                  <a:pt x="221107" y="4378960"/>
                  <a:pt x="228727" y="4401820"/>
                </a:cubicBezTo>
                <a:cubicBezTo>
                  <a:pt x="228727" y="4424680"/>
                  <a:pt x="221107" y="4439920"/>
                  <a:pt x="198247" y="4447540"/>
                </a:cubicBezTo>
                <a:cubicBezTo>
                  <a:pt x="198247" y="4447540"/>
                  <a:pt x="190627" y="4447540"/>
                  <a:pt x="190627" y="4447540"/>
                </a:cubicBezTo>
                <a:cubicBezTo>
                  <a:pt x="175387" y="4447540"/>
                  <a:pt x="160147" y="4439920"/>
                  <a:pt x="152527" y="4424680"/>
                </a:cubicBezTo>
                <a:moveTo>
                  <a:pt x="6687947" y="4264406"/>
                </a:moveTo>
                <a:cubicBezTo>
                  <a:pt x="6665086" y="4256786"/>
                  <a:pt x="6649847" y="4233926"/>
                  <a:pt x="6657467" y="4218686"/>
                </a:cubicBezTo>
                <a:cubicBezTo>
                  <a:pt x="6665086" y="4195826"/>
                  <a:pt x="6680326" y="4180586"/>
                  <a:pt x="6703186" y="4188206"/>
                </a:cubicBezTo>
                <a:cubicBezTo>
                  <a:pt x="6726047" y="4195826"/>
                  <a:pt x="6733667" y="4211066"/>
                  <a:pt x="6733667" y="4233926"/>
                </a:cubicBezTo>
                <a:cubicBezTo>
                  <a:pt x="6726047" y="4249166"/>
                  <a:pt x="6710807" y="4264406"/>
                  <a:pt x="6695567" y="4264406"/>
                </a:cubicBezTo>
                <a:cubicBezTo>
                  <a:pt x="6695567" y="4264406"/>
                  <a:pt x="6687947" y="4264406"/>
                  <a:pt x="6687947" y="4264406"/>
                </a:cubicBezTo>
                <a:moveTo>
                  <a:pt x="99187" y="4211066"/>
                </a:moveTo>
                <a:cubicBezTo>
                  <a:pt x="91567" y="4195826"/>
                  <a:pt x="106807" y="4172966"/>
                  <a:pt x="122047" y="4165346"/>
                </a:cubicBezTo>
                <a:cubicBezTo>
                  <a:pt x="144907" y="4165346"/>
                  <a:pt x="167767" y="4172966"/>
                  <a:pt x="167767" y="4195826"/>
                </a:cubicBezTo>
                <a:cubicBezTo>
                  <a:pt x="175387" y="4218686"/>
                  <a:pt x="160147" y="4241546"/>
                  <a:pt x="144907" y="4241546"/>
                </a:cubicBezTo>
                <a:cubicBezTo>
                  <a:pt x="137287" y="4241546"/>
                  <a:pt x="137287" y="4241546"/>
                  <a:pt x="129667" y="4241546"/>
                </a:cubicBezTo>
                <a:cubicBezTo>
                  <a:pt x="114427" y="4241546"/>
                  <a:pt x="99187" y="4233926"/>
                  <a:pt x="99187" y="4211066"/>
                </a:cubicBezTo>
                <a:moveTo>
                  <a:pt x="6733667" y="4050792"/>
                </a:moveTo>
                <a:cubicBezTo>
                  <a:pt x="6710807" y="4050792"/>
                  <a:pt x="6695567" y="4027932"/>
                  <a:pt x="6703187" y="4005072"/>
                </a:cubicBezTo>
                <a:cubicBezTo>
                  <a:pt x="6703187" y="3989832"/>
                  <a:pt x="6726048" y="3974592"/>
                  <a:pt x="6748907" y="3974592"/>
                </a:cubicBezTo>
                <a:cubicBezTo>
                  <a:pt x="6764148" y="3982212"/>
                  <a:pt x="6779387" y="3997452"/>
                  <a:pt x="6779387" y="4020312"/>
                </a:cubicBezTo>
                <a:cubicBezTo>
                  <a:pt x="6771767" y="4043172"/>
                  <a:pt x="6756527" y="4050792"/>
                  <a:pt x="6741287" y="4050792"/>
                </a:cubicBezTo>
                <a:cubicBezTo>
                  <a:pt x="6741287" y="4050792"/>
                  <a:pt x="6733667" y="4050792"/>
                  <a:pt x="6733667" y="4050792"/>
                </a:cubicBezTo>
                <a:moveTo>
                  <a:pt x="53340" y="4005072"/>
                </a:moveTo>
                <a:cubicBezTo>
                  <a:pt x="45720" y="3982212"/>
                  <a:pt x="60960" y="3959352"/>
                  <a:pt x="83820" y="3959352"/>
                </a:cubicBezTo>
                <a:cubicBezTo>
                  <a:pt x="106680" y="3951732"/>
                  <a:pt x="121920" y="3966972"/>
                  <a:pt x="129540" y="3989832"/>
                </a:cubicBezTo>
                <a:cubicBezTo>
                  <a:pt x="129540" y="4012692"/>
                  <a:pt x="114300" y="4027932"/>
                  <a:pt x="99060" y="4035552"/>
                </a:cubicBezTo>
                <a:cubicBezTo>
                  <a:pt x="91440" y="4035552"/>
                  <a:pt x="91440" y="4035552"/>
                  <a:pt x="91440" y="4035552"/>
                </a:cubicBezTo>
                <a:cubicBezTo>
                  <a:pt x="68580" y="4035552"/>
                  <a:pt x="53340" y="4020312"/>
                  <a:pt x="53340" y="4005072"/>
                </a:cubicBezTo>
                <a:moveTo>
                  <a:pt x="6764147" y="3837178"/>
                </a:moveTo>
                <a:cubicBezTo>
                  <a:pt x="6748907" y="3837178"/>
                  <a:pt x="6733667" y="3821938"/>
                  <a:pt x="6733667" y="3799078"/>
                </a:cubicBezTo>
                <a:cubicBezTo>
                  <a:pt x="6733667" y="3776218"/>
                  <a:pt x="6756526" y="3760978"/>
                  <a:pt x="6771767" y="3768598"/>
                </a:cubicBezTo>
                <a:cubicBezTo>
                  <a:pt x="6794626" y="3768598"/>
                  <a:pt x="6809867" y="3783838"/>
                  <a:pt x="6809867" y="3806698"/>
                </a:cubicBezTo>
                <a:cubicBezTo>
                  <a:pt x="6809867" y="3829558"/>
                  <a:pt x="6787007" y="3844798"/>
                  <a:pt x="6771767" y="3844798"/>
                </a:cubicBezTo>
                <a:cubicBezTo>
                  <a:pt x="6771767" y="3844798"/>
                  <a:pt x="6764147" y="3837178"/>
                  <a:pt x="6764147" y="3837178"/>
                </a:cubicBezTo>
                <a:moveTo>
                  <a:pt x="22860" y="3791458"/>
                </a:moveTo>
                <a:cubicBezTo>
                  <a:pt x="22860" y="3768598"/>
                  <a:pt x="38100" y="3745738"/>
                  <a:pt x="53340" y="3745738"/>
                </a:cubicBezTo>
                <a:cubicBezTo>
                  <a:pt x="76200" y="3745738"/>
                  <a:pt x="99060" y="3760978"/>
                  <a:pt x="99060" y="3776218"/>
                </a:cubicBezTo>
                <a:cubicBezTo>
                  <a:pt x="99060" y="3799078"/>
                  <a:pt x="83820" y="3821938"/>
                  <a:pt x="60960" y="3821938"/>
                </a:cubicBezTo>
                <a:cubicBezTo>
                  <a:pt x="38100" y="3821938"/>
                  <a:pt x="22860" y="3806698"/>
                  <a:pt x="22860" y="3791458"/>
                </a:cubicBezTo>
                <a:moveTo>
                  <a:pt x="6787007" y="3623564"/>
                </a:moveTo>
                <a:cubicBezTo>
                  <a:pt x="6764147" y="3623564"/>
                  <a:pt x="6748907" y="3608324"/>
                  <a:pt x="6748907" y="3585464"/>
                </a:cubicBezTo>
                <a:cubicBezTo>
                  <a:pt x="6748907" y="3562604"/>
                  <a:pt x="6771767" y="3547364"/>
                  <a:pt x="6787007" y="3554984"/>
                </a:cubicBezTo>
                <a:cubicBezTo>
                  <a:pt x="6809867" y="3554984"/>
                  <a:pt x="6825107" y="3570224"/>
                  <a:pt x="6825107" y="3593084"/>
                </a:cubicBezTo>
                <a:cubicBezTo>
                  <a:pt x="6825107" y="3608324"/>
                  <a:pt x="6809867" y="3631184"/>
                  <a:pt x="6787007" y="3631184"/>
                </a:cubicBezTo>
                <a:cubicBezTo>
                  <a:pt x="6787007" y="3631184"/>
                  <a:pt x="6787007" y="3631184"/>
                  <a:pt x="6787007" y="3623564"/>
                </a:cubicBezTo>
                <a:moveTo>
                  <a:pt x="7620" y="3570224"/>
                </a:moveTo>
                <a:cubicBezTo>
                  <a:pt x="7620" y="3547364"/>
                  <a:pt x="22860" y="3532124"/>
                  <a:pt x="45720" y="3532124"/>
                </a:cubicBezTo>
                <a:cubicBezTo>
                  <a:pt x="60960" y="3532124"/>
                  <a:pt x="83820" y="3547364"/>
                  <a:pt x="83820" y="3570224"/>
                </a:cubicBezTo>
                <a:cubicBezTo>
                  <a:pt x="83820" y="3593084"/>
                  <a:pt x="68580" y="3608324"/>
                  <a:pt x="45720" y="3608324"/>
                </a:cubicBezTo>
                <a:cubicBezTo>
                  <a:pt x="22860" y="3608324"/>
                  <a:pt x="7620" y="3593084"/>
                  <a:pt x="7620" y="3570224"/>
                </a:cubicBezTo>
                <a:moveTo>
                  <a:pt x="6756526" y="3371850"/>
                </a:moveTo>
                <a:cubicBezTo>
                  <a:pt x="6756526" y="3356610"/>
                  <a:pt x="6771767" y="3333750"/>
                  <a:pt x="6794626" y="3333750"/>
                </a:cubicBezTo>
                <a:cubicBezTo>
                  <a:pt x="6809867" y="3333750"/>
                  <a:pt x="6832726" y="3356610"/>
                  <a:pt x="6832726" y="3371850"/>
                </a:cubicBezTo>
                <a:cubicBezTo>
                  <a:pt x="6832726" y="3394710"/>
                  <a:pt x="6809867" y="3409950"/>
                  <a:pt x="6794626" y="3409950"/>
                </a:cubicBezTo>
                <a:cubicBezTo>
                  <a:pt x="6771767" y="3409950"/>
                  <a:pt x="6756526" y="3394710"/>
                  <a:pt x="6756526" y="3371850"/>
                </a:cubicBezTo>
                <a:moveTo>
                  <a:pt x="38100" y="3394710"/>
                </a:moveTo>
                <a:cubicBezTo>
                  <a:pt x="22860" y="3394710"/>
                  <a:pt x="0" y="3379470"/>
                  <a:pt x="0" y="3356610"/>
                </a:cubicBezTo>
                <a:cubicBezTo>
                  <a:pt x="0" y="3333750"/>
                  <a:pt x="22860" y="3318510"/>
                  <a:pt x="38100" y="3318510"/>
                </a:cubicBezTo>
                <a:cubicBezTo>
                  <a:pt x="60960" y="3318510"/>
                  <a:pt x="76200" y="3333750"/>
                  <a:pt x="76200" y="3356610"/>
                </a:cubicBezTo>
                <a:cubicBezTo>
                  <a:pt x="76200" y="3379470"/>
                  <a:pt x="60960" y="3394710"/>
                  <a:pt x="38100" y="3394710"/>
                </a:cubicBezTo>
                <a:moveTo>
                  <a:pt x="6741287" y="3165856"/>
                </a:moveTo>
                <a:cubicBezTo>
                  <a:pt x="6741287" y="3142996"/>
                  <a:pt x="6756527" y="3127756"/>
                  <a:pt x="6779387" y="3120136"/>
                </a:cubicBezTo>
                <a:cubicBezTo>
                  <a:pt x="6802247" y="3120136"/>
                  <a:pt x="6817487" y="3135376"/>
                  <a:pt x="6817487" y="3158236"/>
                </a:cubicBezTo>
                <a:cubicBezTo>
                  <a:pt x="6825107" y="3181096"/>
                  <a:pt x="6809867" y="3196336"/>
                  <a:pt x="6787007" y="3196336"/>
                </a:cubicBezTo>
                <a:cubicBezTo>
                  <a:pt x="6787007" y="3196336"/>
                  <a:pt x="6787007" y="3196336"/>
                  <a:pt x="6779387" y="3196336"/>
                </a:cubicBezTo>
                <a:cubicBezTo>
                  <a:pt x="6764147" y="3196336"/>
                  <a:pt x="6748907" y="3181096"/>
                  <a:pt x="6741287" y="3165856"/>
                </a:cubicBezTo>
                <a:moveTo>
                  <a:pt x="45720" y="3181096"/>
                </a:moveTo>
                <a:cubicBezTo>
                  <a:pt x="30480" y="3181096"/>
                  <a:pt x="15240" y="3158236"/>
                  <a:pt x="15240" y="3135376"/>
                </a:cubicBezTo>
                <a:cubicBezTo>
                  <a:pt x="15240" y="3120136"/>
                  <a:pt x="30480" y="3104896"/>
                  <a:pt x="53340" y="3104896"/>
                </a:cubicBezTo>
                <a:cubicBezTo>
                  <a:pt x="76200" y="3104896"/>
                  <a:pt x="91440" y="3120136"/>
                  <a:pt x="91440" y="3142996"/>
                </a:cubicBezTo>
                <a:cubicBezTo>
                  <a:pt x="91440" y="3165856"/>
                  <a:pt x="68580" y="3181096"/>
                  <a:pt x="53340" y="3181096"/>
                </a:cubicBezTo>
                <a:cubicBezTo>
                  <a:pt x="53340" y="3181096"/>
                  <a:pt x="45720" y="3181096"/>
                  <a:pt x="45720" y="3181096"/>
                </a:cubicBezTo>
                <a:moveTo>
                  <a:pt x="6718426" y="2952242"/>
                </a:moveTo>
                <a:cubicBezTo>
                  <a:pt x="6718426" y="2929382"/>
                  <a:pt x="6733667" y="2914142"/>
                  <a:pt x="6756526" y="2906522"/>
                </a:cubicBezTo>
                <a:cubicBezTo>
                  <a:pt x="6771767" y="2906522"/>
                  <a:pt x="6794626" y="2921762"/>
                  <a:pt x="6794626" y="2944622"/>
                </a:cubicBezTo>
                <a:cubicBezTo>
                  <a:pt x="6802247" y="2959862"/>
                  <a:pt x="6787007" y="2982722"/>
                  <a:pt x="6764147" y="2982722"/>
                </a:cubicBezTo>
                <a:cubicBezTo>
                  <a:pt x="6764147" y="2982722"/>
                  <a:pt x="6764147" y="2982722"/>
                  <a:pt x="6756526" y="2982722"/>
                </a:cubicBezTo>
                <a:cubicBezTo>
                  <a:pt x="6741287" y="2982722"/>
                  <a:pt x="6726047" y="2975102"/>
                  <a:pt x="6718426" y="2952242"/>
                </a:cubicBezTo>
                <a:moveTo>
                  <a:pt x="68580" y="2967482"/>
                </a:moveTo>
                <a:cubicBezTo>
                  <a:pt x="45720" y="2959862"/>
                  <a:pt x="38100" y="2944622"/>
                  <a:pt x="38100" y="2921762"/>
                </a:cubicBezTo>
                <a:cubicBezTo>
                  <a:pt x="38100" y="2898902"/>
                  <a:pt x="60960" y="2891282"/>
                  <a:pt x="83820" y="2891282"/>
                </a:cubicBezTo>
                <a:cubicBezTo>
                  <a:pt x="99060" y="2891282"/>
                  <a:pt x="114300" y="2914142"/>
                  <a:pt x="114300" y="2937002"/>
                </a:cubicBezTo>
                <a:cubicBezTo>
                  <a:pt x="106680" y="2952242"/>
                  <a:pt x="91440" y="2967482"/>
                  <a:pt x="76200" y="2967482"/>
                </a:cubicBezTo>
                <a:cubicBezTo>
                  <a:pt x="76200" y="2967482"/>
                  <a:pt x="68580" y="2967482"/>
                  <a:pt x="68580" y="2967482"/>
                </a:cubicBezTo>
                <a:moveTo>
                  <a:pt x="6687820" y="2746248"/>
                </a:moveTo>
                <a:cubicBezTo>
                  <a:pt x="6680200" y="2723388"/>
                  <a:pt x="6695440" y="2700528"/>
                  <a:pt x="6718300" y="2700528"/>
                </a:cubicBezTo>
                <a:cubicBezTo>
                  <a:pt x="6733540" y="2692908"/>
                  <a:pt x="6756400" y="2708148"/>
                  <a:pt x="6764020" y="2731008"/>
                </a:cubicBezTo>
                <a:cubicBezTo>
                  <a:pt x="6764020" y="2746248"/>
                  <a:pt x="6748780" y="2769108"/>
                  <a:pt x="6733540" y="2776728"/>
                </a:cubicBezTo>
                <a:cubicBezTo>
                  <a:pt x="6725920" y="2776728"/>
                  <a:pt x="6725920" y="2776728"/>
                  <a:pt x="6725920" y="2776728"/>
                </a:cubicBezTo>
                <a:cubicBezTo>
                  <a:pt x="6703060" y="2776728"/>
                  <a:pt x="6687820" y="2761488"/>
                  <a:pt x="6687820" y="2746248"/>
                </a:cubicBezTo>
                <a:moveTo>
                  <a:pt x="106680" y="2753868"/>
                </a:moveTo>
                <a:cubicBezTo>
                  <a:pt x="83820" y="2753868"/>
                  <a:pt x="68580" y="2731008"/>
                  <a:pt x="76200" y="2708148"/>
                </a:cubicBezTo>
                <a:cubicBezTo>
                  <a:pt x="76200" y="2685288"/>
                  <a:pt x="99060" y="2677668"/>
                  <a:pt x="121920" y="2677668"/>
                </a:cubicBezTo>
                <a:cubicBezTo>
                  <a:pt x="144780" y="2685288"/>
                  <a:pt x="152400" y="2708148"/>
                  <a:pt x="152400" y="2723388"/>
                </a:cubicBezTo>
                <a:cubicBezTo>
                  <a:pt x="144780" y="2746248"/>
                  <a:pt x="129540" y="2753868"/>
                  <a:pt x="114300" y="2753868"/>
                </a:cubicBezTo>
                <a:cubicBezTo>
                  <a:pt x="106680" y="2753868"/>
                  <a:pt x="106680" y="2753868"/>
                  <a:pt x="106680" y="2753868"/>
                </a:cubicBezTo>
                <a:moveTo>
                  <a:pt x="6634480" y="2540254"/>
                </a:moveTo>
                <a:cubicBezTo>
                  <a:pt x="6634480" y="2517394"/>
                  <a:pt x="6642100" y="2494534"/>
                  <a:pt x="6664960" y="2494534"/>
                </a:cubicBezTo>
                <a:cubicBezTo>
                  <a:pt x="6687820" y="2486914"/>
                  <a:pt x="6703060" y="2494534"/>
                  <a:pt x="6710680" y="2517394"/>
                </a:cubicBezTo>
                <a:cubicBezTo>
                  <a:pt x="6718300" y="2540254"/>
                  <a:pt x="6703060" y="2563114"/>
                  <a:pt x="6687820" y="2563114"/>
                </a:cubicBezTo>
                <a:cubicBezTo>
                  <a:pt x="6680200" y="2563114"/>
                  <a:pt x="6680200" y="2563114"/>
                  <a:pt x="6672580" y="2563114"/>
                </a:cubicBezTo>
                <a:cubicBezTo>
                  <a:pt x="6657340" y="2563114"/>
                  <a:pt x="6642100" y="2555494"/>
                  <a:pt x="6634480" y="2540254"/>
                </a:cubicBezTo>
                <a:moveTo>
                  <a:pt x="152527" y="2547874"/>
                </a:moveTo>
                <a:cubicBezTo>
                  <a:pt x="129667" y="2540254"/>
                  <a:pt x="122047" y="2517394"/>
                  <a:pt x="129667" y="2502154"/>
                </a:cubicBezTo>
                <a:cubicBezTo>
                  <a:pt x="129667" y="2479294"/>
                  <a:pt x="152527" y="2464054"/>
                  <a:pt x="175387" y="2471674"/>
                </a:cubicBezTo>
                <a:cubicBezTo>
                  <a:pt x="190627" y="2479294"/>
                  <a:pt x="205867" y="2502154"/>
                  <a:pt x="198247" y="2517394"/>
                </a:cubicBezTo>
                <a:cubicBezTo>
                  <a:pt x="198247" y="2532634"/>
                  <a:pt x="183007" y="2547874"/>
                  <a:pt x="167767" y="2547874"/>
                </a:cubicBezTo>
                <a:cubicBezTo>
                  <a:pt x="160147" y="2547874"/>
                  <a:pt x="160147" y="2547874"/>
                  <a:pt x="152527" y="2547874"/>
                </a:cubicBezTo>
                <a:moveTo>
                  <a:pt x="6573520" y="2334260"/>
                </a:moveTo>
                <a:cubicBezTo>
                  <a:pt x="6565900" y="2319020"/>
                  <a:pt x="6581139" y="2296160"/>
                  <a:pt x="6596380" y="2288540"/>
                </a:cubicBezTo>
                <a:cubicBezTo>
                  <a:pt x="6619239" y="2280920"/>
                  <a:pt x="6642100" y="2288540"/>
                  <a:pt x="6649720" y="2311400"/>
                </a:cubicBezTo>
                <a:cubicBezTo>
                  <a:pt x="6657339" y="2334260"/>
                  <a:pt x="6642100" y="2349500"/>
                  <a:pt x="6626860" y="2357120"/>
                </a:cubicBezTo>
                <a:cubicBezTo>
                  <a:pt x="6619239" y="2364740"/>
                  <a:pt x="6611620" y="2364740"/>
                  <a:pt x="6611620" y="2364740"/>
                </a:cubicBezTo>
                <a:cubicBezTo>
                  <a:pt x="6596380" y="2364740"/>
                  <a:pt x="6581139" y="2349500"/>
                  <a:pt x="6573520" y="2334260"/>
                </a:cubicBezTo>
                <a:moveTo>
                  <a:pt x="213487" y="2341880"/>
                </a:moveTo>
                <a:cubicBezTo>
                  <a:pt x="198247" y="2334260"/>
                  <a:pt x="183007" y="2311400"/>
                  <a:pt x="190627" y="2288413"/>
                </a:cubicBezTo>
                <a:cubicBezTo>
                  <a:pt x="198247" y="2273173"/>
                  <a:pt x="221107" y="2257933"/>
                  <a:pt x="243967" y="2265553"/>
                </a:cubicBezTo>
                <a:cubicBezTo>
                  <a:pt x="259207" y="2273173"/>
                  <a:pt x="274447" y="2296033"/>
                  <a:pt x="266827" y="2319020"/>
                </a:cubicBezTo>
                <a:cubicBezTo>
                  <a:pt x="259207" y="2334260"/>
                  <a:pt x="243967" y="2341880"/>
                  <a:pt x="228727" y="2341880"/>
                </a:cubicBezTo>
                <a:cubicBezTo>
                  <a:pt x="221107" y="2341880"/>
                  <a:pt x="221107" y="2341880"/>
                  <a:pt x="213487" y="2341880"/>
                </a:cubicBezTo>
                <a:moveTo>
                  <a:pt x="6497320" y="2135886"/>
                </a:moveTo>
                <a:cubicBezTo>
                  <a:pt x="6489700" y="2120646"/>
                  <a:pt x="6504940" y="2097786"/>
                  <a:pt x="6520180" y="2090166"/>
                </a:cubicBezTo>
                <a:cubicBezTo>
                  <a:pt x="6543040" y="2082546"/>
                  <a:pt x="6565900" y="2090166"/>
                  <a:pt x="6573520" y="2105406"/>
                </a:cubicBezTo>
                <a:cubicBezTo>
                  <a:pt x="6581140" y="2128266"/>
                  <a:pt x="6565900" y="2151126"/>
                  <a:pt x="6550660" y="2158873"/>
                </a:cubicBezTo>
                <a:cubicBezTo>
                  <a:pt x="6543040" y="2158873"/>
                  <a:pt x="6543040" y="2158873"/>
                  <a:pt x="6535420" y="2158873"/>
                </a:cubicBezTo>
                <a:cubicBezTo>
                  <a:pt x="6520180" y="2158873"/>
                  <a:pt x="6504940" y="2151253"/>
                  <a:pt x="6497320" y="2136013"/>
                </a:cubicBezTo>
                <a:lnTo>
                  <a:pt x="6497320" y="2135886"/>
                </a:lnTo>
                <a:moveTo>
                  <a:pt x="289814" y="2143506"/>
                </a:moveTo>
                <a:cubicBezTo>
                  <a:pt x="274574" y="2128266"/>
                  <a:pt x="259334" y="2113026"/>
                  <a:pt x="266954" y="2090039"/>
                </a:cubicBezTo>
                <a:cubicBezTo>
                  <a:pt x="274574" y="2067179"/>
                  <a:pt x="297434" y="2059559"/>
                  <a:pt x="320294" y="2067179"/>
                </a:cubicBezTo>
                <a:cubicBezTo>
                  <a:pt x="335534" y="2074799"/>
                  <a:pt x="350774" y="2097659"/>
                  <a:pt x="343154" y="2120646"/>
                </a:cubicBezTo>
                <a:cubicBezTo>
                  <a:pt x="335534" y="2135886"/>
                  <a:pt x="320294" y="2143506"/>
                  <a:pt x="305054" y="2143506"/>
                </a:cubicBezTo>
                <a:cubicBezTo>
                  <a:pt x="297434" y="2143506"/>
                  <a:pt x="297434" y="2143506"/>
                  <a:pt x="289814" y="2143506"/>
                </a:cubicBezTo>
                <a:moveTo>
                  <a:pt x="6413373" y="1945132"/>
                </a:moveTo>
                <a:cubicBezTo>
                  <a:pt x="6405753" y="1922272"/>
                  <a:pt x="6413373" y="1899412"/>
                  <a:pt x="6428613" y="1891665"/>
                </a:cubicBezTo>
                <a:cubicBezTo>
                  <a:pt x="6451473" y="1884045"/>
                  <a:pt x="6474333" y="1891665"/>
                  <a:pt x="6481953" y="1914525"/>
                </a:cubicBezTo>
                <a:cubicBezTo>
                  <a:pt x="6489573" y="1929765"/>
                  <a:pt x="6481953" y="1952625"/>
                  <a:pt x="6466713" y="1960245"/>
                </a:cubicBezTo>
                <a:cubicBezTo>
                  <a:pt x="6459093" y="1967865"/>
                  <a:pt x="6451473" y="1967865"/>
                  <a:pt x="6443853" y="1967865"/>
                </a:cubicBezTo>
                <a:cubicBezTo>
                  <a:pt x="6436233" y="1967865"/>
                  <a:pt x="6420993" y="1960245"/>
                  <a:pt x="6413373" y="1945005"/>
                </a:cubicBezTo>
                <a:lnTo>
                  <a:pt x="6413373" y="1945132"/>
                </a:lnTo>
                <a:moveTo>
                  <a:pt x="381254" y="1945132"/>
                </a:moveTo>
                <a:cubicBezTo>
                  <a:pt x="358394" y="1937512"/>
                  <a:pt x="350774" y="1914652"/>
                  <a:pt x="358394" y="1891665"/>
                </a:cubicBezTo>
                <a:cubicBezTo>
                  <a:pt x="373634" y="1876425"/>
                  <a:pt x="396494" y="1868805"/>
                  <a:pt x="411734" y="1876425"/>
                </a:cubicBezTo>
                <a:cubicBezTo>
                  <a:pt x="426974" y="1884045"/>
                  <a:pt x="434594" y="1906905"/>
                  <a:pt x="426974" y="1929892"/>
                </a:cubicBezTo>
                <a:cubicBezTo>
                  <a:pt x="419354" y="1937512"/>
                  <a:pt x="411734" y="1945132"/>
                  <a:pt x="396494" y="1945132"/>
                </a:cubicBezTo>
                <a:cubicBezTo>
                  <a:pt x="388874" y="1945132"/>
                  <a:pt x="381254" y="1945132"/>
                  <a:pt x="381254" y="1945132"/>
                </a:cubicBezTo>
                <a:moveTo>
                  <a:pt x="6314186" y="1754378"/>
                </a:moveTo>
                <a:cubicBezTo>
                  <a:pt x="6306566" y="1739138"/>
                  <a:pt x="6306566" y="1716278"/>
                  <a:pt x="6329426" y="1708658"/>
                </a:cubicBezTo>
                <a:cubicBezTo>
                  <a:pt x="6344666" y="1693418"/>
                  <a:pt x="6367526" y="1701038"/>
                  <a:pt x="6382766" y="1716278"/>
                </a:cubicBezTo>
                <a:cubicBezTo>
                  <a:pt x="6390386" y="1739138"/>
                  <a:pt x="6382766" y="1761998"/>
                  <a:pt x="6367526" y="1769745"/>
                </a:cubicBezTo>
                <a:cubicBezTo>
                  <a:pt x="6359906" y="1777365"/>
                  <a:pt x="6352286" y="1777365"/>
                  <a:pt x="6344666" y="1777365"/>
                </a:cubicBezTo>
                <a:cubicBezTo>
                  <a:pt x="6329426" y="1777365"/>
                  <a:pt x="6321806" y="1769745"/>
                  <a:pt x="6314186" y="1754505"/>
                </a:cubicBezTo>
                <a:lnTo>
                  <a:pt x="6314186" y="1754378"/>
                </a:lnTo>
                <a:moveTo>
                  <a:pt x="480441" y="1754378"/>
                </a:moveTo>
                <a:cubicBezTo>
                  <a:pt x="457581" y="1746758"/>
                  <a:pt x="449961" y="1723898"/>
                  <a:pt x="465201" y="1700911"/>
                </a:cubicBezTo>
                <a:cubicBezTo>
                  <a:pt x="472821" y="1685671"/>
                  <a:pt x="495681" y="1678051"/>
                  <a:pt x="518541" y="1685671"/>
                </a:cubicBezTo>
                <a:cubicBezTo>
                  <a:pt x="533781" y="1700911"/>
                  <a:pt x="541401" y="1723771"/>
                  <a:pt x="526161" y="1739138"/>
                </a:cubicBezTo>
                <a:cubicBezTo>
                  <a:pt x="518541" y="1754378"/>
                  <a:pt x="510921" y="1761998"/>
                  <a:pt x="495681" y="1761998"/>
                </a:cubicBezTo>
                <a:cubicBezTo>
                  <a:pt x="488061" y="1761998"/>
                  <a:pt x="480441" y="1754378"/>
                  <a:pt x="480441" y="1754378"/>
                </a:cubicBezTo>
                <a:moveTo>
                  <a:pt x="6199886" y="1578864"/>
                </a:moveTo>
                <a:cubicBezTo>
                  <a:pt x="6199886" y="1571244"/>
                  <a:pt x="6199886" y="1571244"/>
                  <a:pt x="6199886" y="1571244"/>
                </a:cubicBezTo>
                <a:cubicBezTo>
                  <a:pt x="6184646" y="1556004"/>
                  <a:pt x="6192266" y="1533144"/>
                  <a:pt x="6207506" y="1517777"/>
                </a:cubicBezTo>
                <a:cubicBezTo>
                  <a:pt x="6230366" y="1510157"/>
                  <a:pt x="6253226" y="1510157"/>
                  <a:pt x="6260846" y="1533017"/>
                </a:cubicBezTo>
                <a:cubicBezTo>
                  <a:pt x="6268466" y="1533017"/>
                  <a:pt x="6268466" y="1533017"/>
                  <a:pt x="6268466" y="1533017"/>
                </a:cubicBezTo>
                <a:cubicBezTo>
                  <a:pt x="6276086" y="1555877"/>
                  <a:pt x="6276086" y="1578737"/>
                  <a:pt x="6253226" y="1586484"/>
                </a:cubicBezTo>
                <a:cubicBezTo>
                  <a:pt x="6245606" y="1594104"/>
                  <a:pt x="6237986" y="1594104"/>
                  <a:pt x="6230366" y="1594104"/>
                </a:cubicBezTo>
                <a:cubicBezTo>
                  <a:pt x="6222746" y="1594104"/>
                  <a:pt x="6207506" y="1586484"/>
                  <a:pt x="6199886" y="1578864"/>
                </a:cubicBezTo>
                <a:moveTo>
                  <a:pt x="587248" y="1571244"/>
                </a:moveTo>
                <a:cubicBezTo>
                  <a:pt x="572008" y="1556004"/>
                  <a:pt x="564388" y="1533144"/>
                  <a:pt x="579628" y="1517777"/>
                </a:cubicBezTo>
                <a:cubicBezTo>
                  <a:pt x="587248" y="1502537"/>
                  <a:pt x="610108" y="1494917"/>
                  <a:pt x="632968" y="1510157"/>
                </a:cubicBezTo>
                <a:cubicBezTo>
                  <a:pt x="648208" y="1517777"/>
                  <a:pt x="655828" y="1540637"/>
                  <a:pt x="640588" y="1563624"/>
                </a:cubicBezTo>
                <a:cubicBezTo>
                  <a:pt x="632968" y="1571244"/>
                  <a:pt x="625348" y="1578864"/>
                  <a:pt x="610108" y="1578864"/>
                </a:cubicBezTo>
                <a:cubicBezTo>
                  <a:pt x="602488" y="1578864"/>
                  <a:pt x="594868" y="1578864"/>
                  <a:pt x="587248" y="1571244"/>
                </a:cubicBezTo>
                <a:moveTo>
                  <a:pt x="6077839" y="1403350"/>
                </a:moveTo>
                <a:cubicBezTo>
                  <a:pt x="6062599" y="1380490"/>
                  <a:pt x="6070219" y="1357630"/>
                  <a:pt x="6085459" y="1349883"/>
                </a:cubicBezTo>
                <a:cubicBezTo>
                  <a:pt x="6100699" y="1334643"/>
                  <a:pt x="6123559" y="1334643"/>
                  <a:pt x="6138799" y="1357503"/>
                </a:cubicBezTo>
                <a:cubicBezTo>
                  <a:pt x="6146419" y="1372743"/>
                  <a:pt x="6146419" y="1395603"/>
                  <a:pt x="6131179" y="1410970"/>
                </a:cubicBezTo>
                <a:cubicBezTo>
                  <a:pt x="6123559" y="1410970"/>
                  <a:pt x="6115939" y="1418590"/>
                  <a:pt x="6108319" y="1418590"/>
                </a:cubicBezTo>
                <a:cubicBezTo>
                  <a:pt x="6093079" y="1418590"/>
                  <a:pt x="6085459" y="1410970"/>
                  <a:pt x="6077839" y="1403350"/>
                </a:cubicBezTo>
                <a:moveTo>
                  <a:pt x="709168" y="1395730"/>
                </a:moveTo>
                <a:cubicBezTo>
                  <a:pt x="693928" y="1380490"/>
                  <a:pt x="693928" y="1357630"/>
                  <a:pt x="701548" y="1342263"/>
                </a:cubicBezTo>
                <a:cubicBezTo>
                  <a:pt x="716788" y="1327023"/>
                  <a:pt x="739648" y="1319403"/>
                  <a:pt x="754888" y="1334643"/>
                </a:cubicBezTo>
                <a:cubicBezTo>
                  <a:pt x="777748" y="1349883"/>
                  <a:pt x="777748" y="1372743"/>
                  <a:pt x="762508" y="1388110"/>
                </a:cubicBezTo>
                <a:cubicBezTo>
                  <a:pt x="754888" y="1395730"/>
                  <a:pt x="747268" y="1403350"/>
                  <a:pt x="732028" y="1403350"/>
                </a:cubicBezTo>
                <a:cubicBezTo>
                  <a:pt x="724408" y="1403350"/>
                  <a:pt x="716788" y="1403350"/>
                  <a:pt x="709168" y="1395730"/>
                </a:cubicBezTo>
                <a:moveTo>
                  <a:pt x="5940552" y="1235710"/>
                </a:moveTo>
                <a:cubicBezTo>
                  <a:pt x="5932932" y="1220470"/>
                  <a:pt x="5932932" y="1197610"/>
                  <a:pt x="5948172" y="1182243"/>
                </a:cubicBezTo>
                <a:cubicBezTo>
                  <a:pt x="5963412" y="1167003"/>
                  <a:pt x="5986272" y="1167003"/>
                  <a:pt x="6001512" y="1182243"/>
                </a:cubicBezTo>
                <a:cubicBezTo>
                  <a:pt x="6016752" y="1205103"/>
                  <a:pt x="6009132" y="1227963"/>
                  <a:pt x="5993892" y="1243330"/>
                </a:cubicBezTo>
                <a:cubicBezTo>
                  <a:pt x="5986272" y="1243330"/>
                  <a:pt x="5978652" y="1250950"/>
                  <a:pt x="5971032" y="1250950"/>
                </a:cubicBezTo>
                <a:cubicBezTo>
                  <a:pt x="5963412" y="1250950"/>
                  <a:pt x="5948172" y="1243330"/>
                  <a:pt x="5940552" y="1235710"/>
                </a:cubicBezTo>
                <a:moveTo>
                  <a:pt x="846455" y="1228090"/>
                </a:moveTo>
                <a:cubicBezTo>
                  <a:pt x="831215" y="1212850"/>
                  <a:pt x="831215" y="1189990"/>
                  <a:pt x="838835" y="1174623"/>
                </a:cubicBezTo>
                <a:cubicBezTo>
                  <a:pt x="854075" y="1159383"/>
                  <a:pt x="876935" y="1159383"/>
                  <a:pt x="892175" y="1174623"/>
                </a:cubicBezTo>
                <a:cubicBezTo>
                  <a:pt x="907415" y="1182243"/>
                  <a:pt x="915035" y="1205103"/>
                  <a:pt x="899795" y="1228090"/>
                </a:cubicBezTo>
                <a:cubicBezTo>
                  <a:pt x="892175" y="1235710"/>
                  <a:pt x="884555" y="1235710"/>
                  <a:pt x="869315" y="1235710"/>
                </a:cubicBezTo>
                <a:cubicBezTo>
                  <a:pt x="861695" y="1235710"/>
                  <a:pt x="854075" y="1235710"/>
                  <a:pt x="846455" y="1228090"/>
                </a:cubicBezTo>
                <a:moveTo>
                  <a:pt x="5803265" y="1083056"/>
                </a:moveTo>
                <a:cubicBezTo>
                  <a:pt x="5788025" y="1067816"/>
                  <a:pt x="5788025" y="1037336"/>
                  <a:pt x="5803265" y="1029589"/>
                </a:cubicBezTo>
                <a:cubicBezTo>
                  <a:pt x="5818505" y="1014349"/>
                  <a:pt x="5841365" y="1014349"/>
                  <a:pt x="5856605" y="1029589"/>
                </a:cubicBezTo>
                <a:cubicBezTo>
                  <a:pt x="5871845" y="1044829"/>
                  <a:pt x="5871845" y="1067689"/>
                  <a:pt x="5856605" y="1083056"/>
                </a:cubicBezTo>
                <a:cubicBezTo>
                  <a:pt x="5848985" y="1090676"/>
                  <a:pt x="5833745" y="1090676"/>
                  <a:pt x="5826125" y="1090676"/>
                </a:cubicBezTo>
                <a:cubicBezTo>
                  <a:pt x="5818505" y="1090676"/>
                  <a:pt x="5810885" y="1090676"/>
                  <a:pt x="5803265" y="1083056"/>
                </a:cubicBezTo>
                <a:moveTo>
                  <a:pt x="991362" y="1067816"/>
                </a:moveTo>
                <a:cubicBezTo>
                  <a:pt x="976122" y="1052576"/>
                  <a:pt x="976122" y="1029716"/>
                  <a:pt x="991362" y="1014349"/>
                </a:cubicBezTo>
                <a:cubicBezTo>
                  <a:pt x="1006602" y="999109"/>
                  <a:pt x="1029462" y="999109"/>
                  <a:pt x="1044702" y="1014349"/>
                </a:cubicBezTo>
                <a:cubicBezTo>
                  <a:pt x="1059942" y="1029589"/>
                  <a:pt x="1059942" y="1052449"/>
                  <a:pt x="1044702" y="1067816"/>
                </a:cubicBezTo>
                <a:cubicBezTo>
                  <a:pt x="1037082" y="1075436"/>
                  <a:pt x="1029462" y="1083056"/>
                  <a:pt x="1014222" y="1083056"/>
                </a:cubicBezTo>
                <a:cubicBezTo>
                  <a:pt x="1006602" y="1083056"/>
                  <a:pt x="998982" y="1075436"/>
                  <a:pt x="991362" y="1067816"/>
                </a:cubicBezTo>
                <a:moveTo>
                  <a:pt x="5643118" y="930529"/>
                </a:moveTo>
                <a:cubicBezTo>
                  <a:pt x="5627878" y="922909"/>
                  <a:pt x="5627878" y="892429"/>
                  <a:pt x="5643118" y="877062"/>
                </a:cubicBezTo>
                <a:cubicBezTo>
                  <a:pt x="5658358" y="861822"/>
                  <a:pt x="5681218" y="861822"/>
                  <a:pt x="5696458" y="877062"/>
                </a:cubicBezTo>
                <a:cubicBezTo>
                  <a:pt x="5711698" y="892302"/>
                  <a:pt x="5711698" y="915162"/>
                  <a:pt x="5704078" y="930529"/>
                </a:cubicBezTo>
                <a:cubicBezTo>
                  <a:pt x="5696458" y="938149"/>
                  <a:pt x="5681218" y="945769"/>
                  <a:pt x="5673598" y="945769"/>
                </a:cubicBezTo>
                <a:cubicBezTo>
                  <a:pt x="5665978" y="945769"/>
                  <a:pt x="5650738" y="938149"/>
                  <a:pt x="5643118" y="930529"/>
                </a:cubicBezTo>
                <a:moveTo>
                  <a:pt x="1143889" y="922909"/>
                </a:moveTo>
                <a:cubicBezTo>
                  <a:pt x="1128649" y="907669"/>
                  <a:pt x="1128649" y="877189"/>
                  <a:pt x="1143889" y="869442"/>
                </a:cubicBezTo>
                <a:cubicBezTo>
                  <a:pt x="1159129" y="854202"/>
                  <a:pt x="1189609" y="854202"/>
                  <a:pt x="1197229" y="869442"/>
                </a:cubicBezTo>
                <a:cubicBezTo>
                  <a:pt x="1212469" y="884682"/>
                  <a:pt x="1212469" y="907542"/>
                  <a:pt x="1197229" y="922909"/>
                </a:cubicBezTo>
                <a:cubicBezTo>
                  <a:pt x="1189609" y="930529"/>
                  <a:pt x="1181989" y="930529"/>
                  <a:pt x="1174369" y="930529"/>
                </a:cubicBezTo>
                <a:cubicBezTo>
                  <a:pt x="1159129" y="930529"/>
                  <a:pt x="1151509" y="930529"/>
                  <a:pt x="1143889" y="922909"/>
                </a:cubicBezTo>
                <a:moveTo>
                  <a:pt x="5482971" y="793115"/>
                </a:moveTo>
                <a:cubicBezTo>
                  <a:pt x="5467731" y="785495"/>
                  <a:pt x="5467731" y="762635"/>
                  <a:pt x="5475351" y="739648"/>
                </a:cubicBezTo>
                <a:cubicBezTo>
                  <a:pt x="5490591" y="724408"/>
                  <a:pt x="5513451" y="724408"/>
                  <a:pt x="5528691" y="739648"/>
                </a:cubicBezTo>
                <a:cubicBezTo>
                  <a:pt x="5551551" y="747268"/>
                  <a:pt x="5551551" y="770128"/>
                  <a:pt x="5536311" y="793115"/>
                </a:cubicBezTo>
                <a:cubicBezTo>
                  <a:pt x="5528691" y="800735"/>
                  <a:pt x="5521071" y="808355"/>
                  <a:pt x="5505831" y="808355"/>
                </a:cubicBezTo>
                <a:cubicBezTo>
                  <a:pt x="5498211" y="808355"/>
                  <a:pt x="5490591" y="800735"/>
                  <a:pt x="5482971" y="793115"/>
                </a:cubicBezTo>
                <a:moveTo>
                  <a:pt x="1304036" y="777875"/>
                </a:moveTo>
                <a:cubicBezTo>
                  <a:pt x="1296416" y="762635"/>
                  <a:pt x="1296416" y="739775"/>
                  <a:pt x="1311656" y="724408"/>
                </a:cubicBezTo>
                <a:cubicBezTo>
                  <a:pt x="1326896" y="716788"/>
                  <a:pt x="1349756" y="716788"/>
                  <a:pt x="1364996" y="732028"/>
                </a:cubicBezTo>
                <a:cubicBezTo>
                  <a:pt x="1380236" y="747268"/>
                  <a:pt x="1372616" y="777748"/>
                  <a:pt x="1357376" y="785495"/>
                </a:cubicBezTo>
                <a:cubicBezTo>
                  <a:pt x="1349756" y="793115"/>
                  <a:pt x="1342136" y="793115"/>
                  <a:pt x="1334516" y="793115"/>
                </a:cubicBezTo>
                <a:cubicBezTo>
                  <a:pt x="1326896" y="793115"/>
                  <a:pt x="1311656" y="793115"/>
                  <a:pt x="1304036" y="777875"/>
                </a:cubicBezTo>
                <a:moveTo>
                  <a:pt x="5315204" y="671068"/>
                </a:moveTo>
                <a:cubicBezTo>
                  <a:pt x="5299964" y="655828"/>
                  <a:pt x="5292344" y="632968"/>
                  <a:pt x="5307584" y="617601"/>
                </a:cubicBezTo>
                <a:cubicBezTo>
                  <a:pt x="5315204" y="602361"/>
                  <a:pt x="5338064" y="594741"/>
                  <a:pt x="5360924" y="609981"/>
                </a:cubicBezTo>
                <a:cubicBezTo>
                  <a:pt x="5376164" y="617601"/>
                  <a:pt x="5376164" y="640461"/>
                  <a:pt x="5368544" y="663448"/>
                </a:cubicBezTo>
                <a:cubicBezTo>
                  <a:pt x="5360924" y="671068"/>
                  <a:pt x="5345684" y="678688"/>
                  <a:pt x="5338064" y="678688"/>
                </a:cubicBezTo>
                <a:cubicBezTo>
                  <a:pt x="5330444" y="678688"/>
                  <a:pt x="5322824" y="678688"/>
                  <a:pt x="5315204" y="671068"/>
                </a:cubicBezTo>
                <a:moveTo>
                  <a:pt x="1479423" y="655828"/>
                </a:moveTo>
                <a:cubicBezTo>
                  <a:pt x="1464183" y="632968"/>
                  <a:pt x="1471803" y="610108"/>
                  <a:pt x="1487043" y="602361"/>
                </a:cubicBezTo>
                <a:cubicBezTo>
                  <a:pt x="1502283" y="587121"/>
                  <a:pt x="1525143" y="594741"/>
                  <a:pt x="1540383" y="609981"/>
                </a:cubicBezTo>
                <a:cubicBezTo>
                  <a:pt x="1548003" y="625221"/>
                  <a:pt x="1548003" y="648081"/>
                  <a:pt x="1532763" y="663448"/>
                </a:cubicBezTo>
                <a:cubicBezTo>
                  <a:pt x="1525143" y="663448"/>
                  <a:pt x="1517523" y="671068"/>
                  <a:pt x="1509903" y="671068"/>
                </a:cubicBezTo>
                <a:cubicBezTo>
                  <a:pt x="1494663" y="671068"/>
                  <a:pt x="1487043" y="663448"/>
                  <a:pt x="1479423" y="655828"/>
                </a:cubicBezTo>
                <a:moveTo>
                  <a:pt x="5139817" y="556641"/>
                </a:moveTo>
                <a:cubicBezTo>
                  <a:pt x="5116957" y="541401"/>
                  <a:pt x="5109337" y="518541"/>
                  <a:pt x="5124577" y="503174"/>
                </a:cubicBezTo>
                <a:cubicBezTo>
                  <a:pt x="5132197" y="487934"/>
                  <a:pt x="5155057" y="480314"/>
                  <a:pt x="5177917" y="487934"/>
                </a:cubicBezTo>
                <a:cubicBezTo>
                  <a:pt x="5193157" y="503174"/>
                  <a:pt x="5200777" y="526034"/>
                  <a:pt x="5185537" y="541401"/>
                </a:cubicBezTo>
                <a:cubicBezTo>
                  <a:pt x="5185537" y="556641"/>
                  <a:pt x="5170297" y="564261"/>
                  <a:pt x="5155057" y="564261"/>
                </a:cubicBezTo>
                <a:cubicBezTo>
                  <a:pt x="5147437" y="564261"/>
                  <a:pt x="5139817" y="556641"/>
                  <a:pt x="5139817" y="556641"/>
                </a:cubicBezTo>
                <a:moveTo>
                  <a:pt x="1654810" y="533781"/>
                </a:moveTo>
                <a:cubicBezTo>
                  <a:pt x="1647190" y="518541"/>
                  <a:pt x="1654810" y="495681"/>
                  <a:pt x="1670050" y="480314"/>
                </a:cubicBezTo>
                <a:cubicBezTo>
                  <a:pt x="1685290" y="472694"/>
                  <a:pt x="1708150" y="480314"/>
                  <a:pt x="1723390" y="495554"/>
                </a:cubicBezTo>
                <a:cubicBezTo>
                  <a:pt x="1731010" y="510794"/>
                  <a:pt x="1723390" y="533654"/>
                  <a:pt x="1708150" y="549021"/>
                </a:cubicBezTo>
                <a:cubicBezTo>
                  <a:pt x="1700530" y="549021"/>
                  <a:pt x="1692910" y="556641"/>
                  <a:pt x="1685290" y="556641"/>
                </a:cubicBezTo>
                <a:cubicBezTo>
                  <a:pt x="1677670" y="556641"/>
                  <a:pt x="1662430" y="549021"/>
                  <a:pt x="1654810" y="533781"/>
                </a:cubicBezTo>
                <a:moveTo>
                  <a:pt x="4949190" y="449834"/>
                </a:moveTo>
                <a:cubicBezTo>
                  <a:pt x="4933950" y="442214"/>
                  <a:pt x="4926330" y="419354"/>
                  <a:pt x="4933950" y="404114"/>
                </a:cubicBezTo>
                <a:cubicBezTo>
                  <a:pt x="4949190" y="381254"/>
                  <a:pt x="4972050" y="373634"/>
                  <a:pt x="4987290" y="381254"/>
                </a:cubicBezTo>
                <a:cubicBezTo>
                  <a:pt x="5002530" y="396494"/>
                  <a:pt x="5010150" y="419354"/>
                  <a:pt x="5002530" y="434721"/>
                </a:cubicBezTo>
                <a:cubicBezTo>
                  <a:pt x="4994910" y="449961"/>
                  <a:pt x="4979670" y="457581"/>
                  <a:pt x="4972050" y="457581"/>
                </a:cubicBezTo>
                <a:cubicBezTo>
                  <a:pt x="4964430" y="457581"/>
                  <a:pt x="4956810" y="457581"/>
                  <a:pt x="4949190" y="449961"/>
                </a:cubicBezTo>
                <a:lnTo>
                  <a:pt x="4949190" y="449834"/>
                </a:lnTo>
                <a:moveTo>
                  <a:pt x="1845437" y="426974"/>
                </a:moveTo>
                <a:cubicBezTo>
                  <a:pt x="1830197" y="411734"/>
                  <a:pt x="1837817" y="388874"/>
                  <a:pt x="1860677" y="381254"/>
                </a:cubicBezTo>
                <a:cubicBezTo>
                  <a:pt x="1875917" y="366014"/>
                  <a:pt x="1898777" y="373634"/>
                  <a:pt x="1906397" y="396494"/>
                </a:cubicBezTo>
                <a:cubicBezTo>
                  <a:pt x="1921637" y="411734"/>
                  <a:pt x="1914017" y="434594"/>
                  <a:pt x="1891157" y="442214"/>
                </a:cubicBezTo>
                <a:cubicBezTo>
                  <a:pt x="1891157" y="449834"/>
                  <a:pt x="1883537" y="449834"/>
                  <a:pt x="1875917" y="449834"/>
                </a:cubicBezTo>
                <a:cubicBezTo>
                  <a:pt x="1860677" y="449834"/>
                  <a:pt x="1845437" y="442214"/>
                  <a:pt x="1845437" y="426974"/>
                </a:cubicBezTo>
                <a:moveTo>
                  <a:pt x="4758563" y="358267"/>
                </a:moveTo>
                <a:cubicBezTo>
                  <a:pt x="4743323" y="350647"/>
                  <a:pt x="4735703" y="327787"/>
                  <a:pt x="4743323" y="312547"/>
                </a:cubicBezTo>
                <a:cubicBezTo>
                  <a:pt x="4750943" y="289687"/>
                  <a:pt x="4773803" y="282067"/>
                  <a:pt x="4789043" y="289687"/>
                </a:cubicBezTo>
                <a:cubicBezTo>
                  <a:pt x="4811903" y="297307"/>
                  <a:pt x="4819523" y="320167"/>
                  <a:pt x="4811903" y="343154"/>
                </a:cubicBezTo>
                <a:cubicBezTo>
                  <a:pt x="4804283" y="358394"/>
                  <a:pt x="4789043" y="366014"/>
                  <a:pt x="4773803" y="366014"/>
                </a:cubicBezTo>
                <a:cubicBezTo>
                  <a:pt x="4773803" y="366014"/>
                  <a:pt x="4766183" y="366014"/>
                  <a:pt x="4758563" y="358394"/>
                </a:cubicBezTo>
                <a:lnTo>
                  <a:pt x="4758563" y="358267"/>
                </a:lnTo>
                <a:moveTo>
                  <a:pt x="2036064" y="335407"/>
                </a:moveTo>
                <a:cubicBezTo>
                  <a:pt x="2028444" y="312547"/>
                  <a:pt x="2036064" y="289687"/>
                  <a:pt x="2051304" y="281940"/>
                </a:cubicBezTo>
                <a:cubicBezTo>
                  <a:pt x="2074164" y="274320"/>
                  <a:pt x="2097024" y="281940"/>
                  <a:pt x="2104644" y="304800"/>
                </a:cubicBezTo>
                <a:cubicBezTo>
                  <a:pt x="2112264" y="320040"/>
                  <a:pt x="2104644" y="342900"/>
                  <a:pt x="2081784" y="358267"/>
                </a:cubicBezTo>
                <a:cubicBezTo>
                  <a:pt x="2081784" y="358267"/>
                  <a:pt x="2074164" y="358267"/>
                  <a:pt x="2066544" y="358267"/>
                </a:cubicBezTo>
                <a:cubicBezTo>
                  <a:pt x="2051304" y="358267"/>
                  <a:pt x="2043684" y="350647"/>
                  <a:pt x="2036064" y="335407"/>
                </a:cubicBezTo>
                <a:moveTo>
                  <a:pt x="4567809" y="281940"/>
                </a:moveTo>
                <a:cubicBezTo>
                  <a:pt x="4544949" y="274320"/>
                  <a:pt x="4537329" y="251460"/>
                  <a:pt x="4544949" y="228473"/>
                </a:cubicBezTo>
                <a:cubicBezTo>
                  <a:pt x="4552569" y="213233"/>
                  <a:pt x="4567809" y="205613"/>
                  <a:pt x="4590669" y="213233"/>
                </a:cubicBezTo>
                <a:cubicBezTo>
                  <a:pt x="4613529" y="213233"/>
                  <a:pt x="4621149" y="236093"/>
                  <a:pt x="4613529" y="258953"/>
                </a:cubicBezTo>
                <a:cubicBezTo>
                  <a:pt x="4605909" y="274193"/>
                  <a:pt x="4590669" y="281813"/>
                  <a:pt x="4575429" y="281813"/>
                </a:cubicBezTo>
                <a:cubicBezTo>
                  <a:pt x="4575429" y="281813"/>
                  <a:pt x="4567809" y="281813"/>
                  <a:pt x="4567809" y="281813"/>
                </a:cubicBezTo>
                <a:lnTo>
                  <a:pt x="4567809" y="281940"/>
                </a:lnTo>
                <a:moveTo>
                  <a:pt x="2234311" y="251460"/>
                </a:moveTo>
                <a:cubicBezTo>
                  <a:pt x="2226691" y="236220"/>
                  <a:pt x="2234311" y="213360"/>
                  <a:pt x="2257171" y="205740"/>
                </a:cubicBezTo>
                <a:cubicBezTo>
                  <a:pt x="2272411" y="198120"/>
                  <a:pt x="2295271" y="205740"/>
                  <a:pt x="2302891" y="228600"/>
                </a:cubicBezTo>
                <a:cubicBezTo>
                  <a:pt x="2310511" y="243840"/>
                  <a:pt x="2302891" y="266700"/>
                  <a:pt x="2280031" y="274320"/>
                </a:cubicBezTo>
                <a:cubicBezTo>
                  <a:pt x="2280031" y="274320"/>
                  <a:pt x="2272411" y="281940"/>
                  <a:pt x="2272411" y="281940"/>
                </a:cubicBezTo>
                <a:cubicBezTo>
                  <a:pt x="2249551" y="281940"/>
                  <a:pt x="2241931" y="266700"/>
                  <a:pt x="2234311" y="251460"/>
                </a:cubicBezTo>
                <a:moveTo>
                  <a:pt x="4361942" y="213360"/>
                </a:moveTo>
                <a:cubicBezTo>
                  <a:pt x="4346702" y="205740"/>
                  <a:pt x="4331462" y="190500"/>
                  <a:pt x="4339082" y="167640"/>
                </a:cubicBezTo>
                <a:cubicBezTo>
                  <a:pt x="4346702" y="144780"/>
                  <a:pt x="4361942" y="137160"/>
                  <a:pt x="4384802" y="144780"/>
                </a:cubicBezTo>
                <a:cubicBezTo>
                  <a:pt x="4407662" y="144780"/>
                  <a:pt x="4415282" y="167640"/>
                  <a:pt x="4407662" y="190500"/>
                </a:cubicBezTo>
                <a:cubicBezTo>
                  <a:pt x="4407662" y="205740"/>
                  <a:pt x="4392422" y="213360"/>
                  <a:pt x="4377182" y="213360"/>
                </a:cubicBezTo>
                <a:cubicBezTo>
                  <a:pt x="4369562" y="213360"/>
                  <a:pt x="4369562" y="213360"/>
                  <a:pt x="4361942" y="213360"/>
                </a:cubicBezTo>
                <a:moveTo>
                  <a:pt x="2432558" y="182880"/>
                </a:moveTo>
                <a:cubicBezTo>
                  <a:pt x="2432558" y="167640"/>
                  <a:pt x="2440178" y="144780"/>
                  <a:pt x="2463038" y="137160"/>
                </a:cubicBezTo>
                <a:cubicBezTo>
                  <a:pt x="2478278" y="129540"/>
                  <a:pt x="2501138" y="144780"/>
                  <a:pt x="2508758" y="160020"/>
                </a:cubicBezTo>
                <a:cubicBezTo>
                  <a:pt x="2516378" y="182880"/>
                  <a:pt x="2501138" y="205740"/>
                  <a:pt x="2485898" y="213487"/>
                </a:cubicBezTo>
                <a:cubicBezTo>
                  <a:pt x="2478278" y="213487"/>
                  <a:pt x="2478278" y="213487"/>
                  <a:pt x="2470658" y="213487"/>
                </a:cubicBezTo>
                <a:cubicBezTo>
                  <a:pt x="2455418" y="213487"/>
                  <a:pt x="2440178" y="198247"/>
                  <a:pt x="2432558" y="183007"/>
                </a:cubicBezTo>
                <a:lnTo>
                  <a:pt x="2432558" y="182880"/>
                </a:lnTo>
                <a:moveTo>
                  <a:pt x="4155948" y="160020"/>
                </a:moveTo>
                <a:cubicBezTo>
                  <a:pt x="4140708" y="160020"/>
                  <a:pt x="4125468" y="137160"/>
                  <a:pt x="4133088" y="114300"/>
                </a:cubicBezTo>
                <a:cubicBezTo>
                  <a:pt x="4133088" y="91440"/>
                  <a:pt x="4155948" y="83820"/>
                  <a:pt x="4178808" y="83820"/>
                </a:cubicBezTo>
                <a:cubicBezTo>
                  <a:pt x="4194048" y="91440"/>
                  <a:pt x="4209288" y="114300"/>
                  <a:pt x="4201668" y="129540"/>
                </a:cubicBezTo>
                <a:cubicBezTo>
                  <a:pt x="4201668" y="152400"/>
                  <a:pt x="4186428" y="160020"/>
                  <a:pt x="4163568" y="160020"/>
                </a:cubicBezTo>
                <a:cubicBezTo>
                  <a:pt x="4163568" y="160020"/>
                  <a:pt x="4163568" y="160020"/>
                  <a:pt x="4155948" y="160020"/>
                </a:cubicBezTo>
                <a:moveTo>
                  <a:pt x="2646045" y="129540"/>
                </a:moveTo>
                <a:cubicBezTo>
                  <a:pt x="2638425" y="106680"/>
                  <a:pt x="2653665" y="91440"/>
                  <a:pt x="2668905" y="83820"/>
                </a:cubicBezTo>
                <a:cubicBezTo>
                  <a:pt x="2691765" y="76200"/>
                  <a:pt x="2714625" y="91440"/>
                  <a:pt x="2714625" y="114300"/>
                </a:cubicBezTo>
                <a:cubicBezTo>
                  <a:pt x="2722245" y="129540"/>
                  <a:pt x="2707005" y="152400"/>
                  <a:pt x="2684145" y="160020"/>
                </a:cubicBezTo>
                <a:cubicBezTo>
                  <a:pt x="2684145" y="160020"/>
                  <a:pt x="2684145" y="160020"/>
                  <a:pt x="2676525" y="160020"/>
                </a:cubicBezTo>
                <a:cubicBezTo>
                  <a:pt x="2661285" y="160020"/>
                  <a:pt x="2646045" y="144780"/>
                  <a:pt x="2646045" y="129540"/>
                </a:cubicBezTo>
                <a:moveTo>
                  <a:pt x="3950081" y="121920"/>
                </a:moveTo>
                <a:cubicBezTo>
                  <a:pt x="3927221" y="114300"/>
                  <a:pt x="3919601" y="99060"/>
                  <a:pt x="3919601" y="76200"/>
                </a:cubicBezTo>
                <a:cubicBezTo>
                  <a:pt x="3919601" y="53340"/>
                  <a:pt x="3942461" y="45720"/>
                  <a:pt x="3965321" y="45720"/>
                </a:cubicBezTo>
                <a:cubicBezTo>
                  <a:pt x="3980561" y="45720"/>
                  <a:pt x="3995801" y="68580"/>
                  <a:pt x="3995801" y="91440"/>
                </a:cubicBezTo>
                <a:cubicBezTo>
                  <a:pt x="3988181" y="106680"/>
                  <a:pt x="3972941" y="121920"/>
                  <a:pt x="3957701" y="121920"/>
                </a:cubicBezTo>
                <a:cubicBezTo>
                  <a:pt x="3957701" y="121920"/>
                  <a:pt x="3950081" y="121920"/>
                  <a:pt x="3950081" y="121920"/>
                </a:cubicBezTo>
                <a:moveTo>
                  <a:pt x="2851912" y="83820"/>
                </a:moveTo>
                <a:cubicBezTo>
                  <a:pt x="2851912" y="68580"/>
                  <a:pt x="2867152" y="45720"/>
                  <a:pt x="2882392" y="45720"/>
                </a:cubicBezTo>
                <a:cubicBezTo>
                  <a:pt x="2905252" y="38100"/>
                  <a:pt x="2928112" y="53340"/>
                  <a:pt x="2928112" y="76200"/>
                </a:cubicBezTo>
                <a:cubicBezTo>
                  <a:pt x="2928112" y="99060"/>
                  <a:pt x="2920492" y="114300"/>
                  <a:pt x="2897632" y="121920"/>
                </a:cubicBezTo>
                <a:cubicBezTo>
                  <a:pt x="2897632" y="121920"/>
                  <a:pt x="2890012" y="121920"/>
                  <a:pt x="2890012" y="121920"/>
                </a:cubicBezTo>
                <a:cubicBezTo>
                  <a:pt x="2874772" y="121920"/>
                  <a:pt x="2851912" y="106680"/>
                  <a:pt x="2851912" y="83820"/>
                </a:cubicBezTo>
                <a:moveTo>
                  <a:pt x="3744087" y="91440"/>
                </a:moveTo>
                <a:cubicBezTo>
                  <a:pt x="3721227" y="91440"/>
                  <a:pt x="3705987" y="76200"/>
                  <a:pt x="3705987" y="53340"/>
                </a:cubicBezTo>
                <a:cubicBezTo>
                  <a:pt x="3705987" y="30480"/>
                  <a:pt x="3728847" y="15240"/>
                  <a:pt x="3751707" y="15240"/>
                </a:cubicBezTo>
                <a:cubicBezTo>
                  <a:pt x="3766947" y="22860"/>
                  <a:pt x="3782187" y="38100"/>
                  <a:pt x="3782187" y="60960"/>
                </a:cubicBezTo>
                <a:cubicBezTo>
                  <a:pt x="3782187" y="76200"/>
                  <a:pt x="3766947" y="91440"/>
                  <a:pt x="3744087" y="91440"/>
                </a:cubicBezTo>
                <a:moveTo>
                  <a:pt x="3065399" y="60960"/>
                </a:moveTo>
                <a:cubicBezTo>
                  <a:pt x="3065399" y="38100"/>
                  <a:pt x="3080639" y="15240"/>
                  <a:pt x="3095879" y="15240"/>
                </a:cubicBezTo>
                <a:cubicBezTo>
                  <a:pt x="3118739" y="15240"/>
                  <a:pt x="3141599" y="30480"/>
                  <a:pt x="3141599" y="53340"/>
                </a:cubicBezTo>
                <a:cubicBezTo>
                  <a:pt x="3141599" y="68580"/>
                  <a:pt x="3126359" y="91440"/>
                  <a:pt x="3103499" y="91440"/>
                </a:cubicBezTo>
                <a:cubicBezTo>
                  <a:pt x="3080639" y="91440"/>
                  <a:pt x="3065399" y="76200"/>
                  <a:pt x="3065399" y="60960"/>
                </a:cubicBezTo>
                <a:moveTo>
                  <a:pt x="3530600" y="83820"/>
                </a:moveTo>
                <a:cubicBezTo>
                  <a:pt x="3507740" y="76200"/>
                  <a:pt x="3492500" y="60960"/>
                  <a:pt x="3492500" y="38100"/>
                </a:cubicBezTo>
                <a:cubicBezTo>
                  <a:pt x="3492500" y="22860"/>
                  <a:pt x="3507740" y="0"/>
                  <a:pt x="3530600" y="7620"/>
                </a:cubicBezTo>
                <a:cubicBezTo>
                  <a:pt x="3553460" y="7620"/>
                  <a:pt x="3568700" y="22860"/>
                  <a:pt x="3568700" y="45720"/>
                </a:cubicBezTo>
                <a:cubicBezTo>
                  <a:pt x="3568700" y="60960"/>
                  <a:pt x="3553460" y="83820"/>
                  <a:pt x="3530600" y="83820"/>
                </a:cubicBezTo>
                <a:moveTo>
                  <a:pt x="3278886" y="45720"/>
                </a:moveTo>
                <a:cubicBezTo>
                  <a:pt x="3278886" y="22860"/>
                  <a:pt x="3294126" y="7620"/>
                  <a:pt x="3316986" y="0"/>
                </a:cubicBezTo>
                <a:cubicBezTo>
                  <a:pt x="3339846" y="0"/>
                  <a:pt x="3355086" y="22860"/>
                  <a:pt x="3355086" y="38100"/>
                </a:cubicBezTo>
                <a:cubicBezTo>
                  <a:pt x="3355086" y="60960"/>
                  <a:pt x="3339846" y="76200"/>
                  <a:pt x="3316986" y="76200"/>
                </a:cubicBezTo>
                <a:cubicBezTo>
                  <a:pt x="3294126" y="76200"/>
                  <a:pt x="3278886" y="60960"/>
                  <a:pt x="3278886" y="45720"/>
                </a:cubicBezTo>
              </a:path>
            </a:pathLst>
          </a:custGeom>
          <a:solidFill>
            <a:srgbClr val="00A1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e4d4c44375_0_53"/>
          <p:cNvSpPr txBox="1"/>
          <p:nvPr/>
        </p:nvSpPr>
        <p:spPr>
          <a:xfrm>
            <a:off x="627525" y="5714175"/>
            <a:ext cx="53943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de Trivia</a:t>
            </a: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enseñar a los socios sobre finanzas personales de manera interactiva.</a:t>
            </a:r>
            <a:endParaRPr sz="30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g2e4d4c44375_0_53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425" y="3253787"/>
            <a:ext cx="4305358" cy="37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e4d4c44375_0_53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9925" y="3253775"/>
            <a:ext cx="4409825" cy="400196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e4d4c44375_0_53"/>
          <p:cNvSpPr/>
          <p:nvPr/>
        </p:nvSpPr>
        <p:spPr>
          <a:xfrm>
            <a:off x="1332375" y="772050"/>
            <a:ext cx="1696517" cy="1674711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03A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g2e4d4c44375_0_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23477" y="1152238"/>
            <a:ext cx="914325" cy="9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47721ed6b_0_412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2e47721ed6b_0_412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e47721ed6b_0_412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e47721ed6b_0_412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2e47721ed6b_0_412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g2e47721ed6b_0_412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g2e47721ed6b_0_412"/>
          <p:cNvSpPr/>
          <p:nvPr/>
        </p:nvSpPr>
        <p:spPr>
          <a:xfrm rot="5400000">
            <a:off x="-4739687" y="4739686"/>
            <a:ext cx="10364998" cy="885627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2e47721ed6b_0_412"/>
          <p:cNvSpPr txBox="1"/>
          <p:nvPr/>
        </p:nvSpPr>
        <p:spPr>
          <a:xfrm rot="-5400000">
            <a:off x="-4003337" y="4801500"/>
            <a:ext cx="8892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Casos en la región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g2e47721ed6b_0_412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450" y="1498848"/>
            <a:ext cx="6087924" cy="728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e47721ed6b_0_412"/>
          <p:cNvSpPr txBox="1"/>
          <p:nvPr/>
        </p:nvSpPr>
        <p:spPr>
          <a:xfrm>
            <a:off x="9330150" y="2251500"/>
            <a:ext cx="8304900" cy="6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NuNóminas 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el programa de recompensas de </a:t>
            </a: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Nubank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para incentivar el uso de sus servicios a través de la gamificación.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Acumulación de Puntos: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●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Pago de facturas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●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de la tarjeta de crédito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●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Promociones y desafíos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Recompensas: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●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Descuentos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●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Productos exclusivos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●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Beneficios adicionales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sistema de puntos y recompensas está enfocado en motivar a los usuarios a interactuar más con los servicios.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737fb2bff1_0_288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737fb2bff1_0_288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737fb2bff1_0_288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737fb2bff1_0_288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2737fb2bff1_0_288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g2737fb2bff1_0_288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g2737fb2bff1_0_288"/>
          <p:cNvSpPr/>
          <p:nvPr/>
        </p:nvSpPr>
        <p:spPr>
          <a:xfrm rot="5400000">
            <a:off x="-4739687" y="4739686"/>
            <a:ext cx="10364998" cy="885627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737fb2bff1_0_288"/>
          <p:cNvSpPr txBox="1"/>
          <p:nvPr/>
        </p:nvSpPr>
        <p:spPr>
          <a:xfrm rot="-5400000">
            <a:off x="-4003337" y="4801500"/>
            <a:ext cx="8892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Casos en la región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g2737fb2bff1_0_288"/>
          <p:cNvSpPr txBox="1"/>
          <p:nvPr/>
        </p:nvSpPr>
        <p:spPr>
          <a:xfrm>
            <a:off x="9330150" y="2251500"/>
            <a:ext cx="8304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SMARTPLAY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un juego, dentro de la Banca Móvil del </a:t>
            </a: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Banco Económico,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incentiva al ahorro y a mantener en orden las finanzas, y así ganar premios.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Incrementando ahorros, manteniendo al día los pagos, o realizando otras acciones en la app, en la primer etapa los usuarios podían acumular puntos para participar en 2 juegos de azar: Fichas Mágicas o Cajas Misteriosas, para tener la posibilidad de ganar premios diarios de dinero en efectivo.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Además, con su saldo promedio mensual, o canjeando tus puntos acumulados, en la primer etapa los usuarios acumulaban tickets para participar de los sorteos mensuales de Bs.20.000.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g2737fb2bff1_0_2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0725" y="1926100"/>
            <a:ext cx="2136332" cy="213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2737fb2bff1_0_2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56917" y="1926100"/>
            <a:ext cx="2136332" cy="213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737fb2bff1_0_2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50725" y="4199797"/>
            <a:ext cx="4442525" cy="247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737fb2bff1_0_28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50725" y="6816641"/>
            <a:ext cx="4442525" cy="2479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737fb2bff1_0_408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737fb2bff1_0_408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737fb2bff1_0_408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737fb2bff1_0_408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737fb2bff1_0_408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3" name="Google Shape;383;g2737fb2bff1_0_408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4" name="Google Shape;384;g2737fb2bff1_0_408"/>
          <p:cNvSpPr/>
          <p:nvPr/>
        </p:nvSpPr>
        <p:spPr>
          <a:xfrm rot="5400000">
            <a:off x="-4739687" y="4739686"/>
            <a:ext cx="10364998" cy="885627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737fb2bff1_0_408"/>
          <p:cNvSpPr txBox="1"/>
          <p:nvPr/>
        </p:nvSpPr>
        <p:spPr>
          <a:xfrm rot="-5400000">
            <a:off x="-4003337" y="4801500"/>
            <a:ext cx="8892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Casos en la región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g2737fb2bff1_0_408"/>
          <p:cNvSpPr txBox="1"/>
          <p:nvPr/>
        </p:nvSpPr>
        <p:spPr>
          <a:xfrm>
            <a:off x="2668225" y="8720275"/>
            <a:ext cx="830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Video</a:t>
            </a:r>
            <a:endParaRPr sz="3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g2737fb2bff1_0_408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225" y="1693762"/>
            <a:ext cx="12951552" cy="689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e4d4c44375_0_121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e4d4c44375_0_121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e4d4c44375_0_121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e4d4c44375_0_121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e4d4c44375_0_121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7" name="Google Shape;397;g2e4d4c44375_0_121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8" name="Google Shape;398;g2e4d4c44375_0_121"/>
          <p:cNvSpPr/>
          <p:nvPr/>
        </p:nvSpPr>
        <p:spPr>
          <a:xfrm rot="5400000">
            <a:off x="-4739687" y="4739686"/>
            <a:ext cx="10364998" cy="885627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2e4d4c44375_0_121"/>
          <p:cNvSpPr txBox="1"/>
          <p:nvPr/>
        </p:nvSpPr>
        <p:spPr>
          <a:xfrm rot="-5400000">
            <a:off x="-4003337" y="4801500"/>
            <a:ext cx="8892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Casos en la región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g2e4d4c44375_0_121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25" y="2957540"/>
            <a:ext cx="3566974" cy="567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e4d4c44375_0_121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295" y="2957550"/>
            <a:ext cx="3900007" cy="55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2e4d4c44375_0_121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2800" y="2957550"/>
            <a:ext cx="3566976" cy="55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e4d4c44375_0_121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098" y="2957550"/>
            <a:ext cx="4169699" cy="55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e4d4c44375_0_121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887" y="1395675"/>
            <a:ext cx="1364451" cy="136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e4d4c44375_0_121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13" y="1395662"/>
            <a:ext cx="1364475" cy="13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2e4d4c44375_0_121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070" y="1386800"/>
            <a:ext cx="1364451" cy="136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2e4d4c44375_0_121"/>
          <p:cNvPicPr preferRelativeResize="0"/>
          <p:nvPr/>
        </p:nvPicPr>
        <p:blipFill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4046" y="1395663"/>
            <a:ext cx="1364475" cy="13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2735a5fd6ad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" y="3329700"/>
            <a:ext cx="18288000" cy="69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2735a5fd6ad_0_51"/>
          <p:cNvSpPr/>
          <p:nvPr/>
        </p:nvSpPr>
        <p:spPr>
          <a:xfrm>
            <a:off x="0" y="2444075"/>
            <a:ext cx="18290266" cy="885627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2735a5fd6ad_0_51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2735a5fd6ad_0_51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735a5fd6ad_0_51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2735a5fd6ad_0_51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735a5fd6ad_0_51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Google Shape;419;g2735a5fd6ad_0_51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g2735a5fd6ad_0_51"/>
          <p:cNvSpPr txBox="1"/>
          <p:nvPr/>
        </p:nvSpPr>
        <p:spPr>
          <a:xfrm>
            <a:off x="1584150" y="2509150"/>
            <a:ext cx="15119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 obtenidos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g2735a5fd6ad_0_51"/>
          <p:cNvSpPr txBox="1"/>
          <p:nvPr/>
        </p:nvSpPr>
        <p:spPr>
          <a:xfrm>
            <a:off x="24050461" y="8935800"/>
            <a:ext cx="48882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 de Personalización</a:t>
            </a:r>
            <a:endParaRPr sz="21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g2735a5fd6ad_0_51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538" y="3955750"/>
            <a:ext cx="2255037" cy="24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2735a5fd6ad_0_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95500" y="7015852"/>
            <a:ext cx="24765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2735a5fd6ad_0_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524475" y="3702675"/>
            <a:ext cx="3414163" cy="322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735a5fd6ad_0_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8800" y="3667127"/>
            <a:ext cx="274320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2735a5fd6ad_0_51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900" y="6889550"/>
            <a:ext cx="2892307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735a5fd6ad_0_51"/>
          <p:cNvSpPr txBox="1"/>
          <p:nvPr/>
        </p:nvSpPr>
        <p:spPr>
          <a:xfrm>
            <a:off x="4571999" y="4116000"/>
            <a:ext cx="40827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Aumento del nivel de transacciones</a:t>
            </a: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pago a tiempo</a:t>
            </a:r>
            <a:endParaRPr sz="21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g2735a5fd6ad_0_51"/>
          <p:cNvSpPr txBox="1"/>
          <p:nvPr/>
        </p:nvSpPr>
        <p:spPr>
          <a:xfrm>
            <a:off x="11955574" y="4170675"/>
            <a:ext cx="40827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 en pagos a tiempo y </a:t>
            </a: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reducción de tasas de incumplimiento</a:t>
            </a:r>
            <a:endParaRPr sz="21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g2735a5fd6ad_0_51"/>
          <p:cNvSpPr txBox="1"/>
          <p:nvPr/>
        </p:nvSpPr>
        <p:spPr>
          <a:xfrm>
            <a:off x="4571999" y="7545000"/>
            <a:ext cx="40827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Incremento de depósitos </a:t>
            </a: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balance</a:t>
            </a:r>
            <a:endParaRPr sz="21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g2735a5fd6ad_0_51"/>
          <p:cNvSpPr txBox="1"/>
          <p:nvPr/>
        </p:nvSpPr>
        <p:spPr>
          <a:xfrm>
            <a:off x="11955574" y="7599675"/>
            <a:ext cx="40827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Impulso de uso de canales digitales</a:t>
            </a: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transacciones</a:t>
            </a:r>
            <a:endParaRPr sz="21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737fb2bff1_0_429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737fb2bff1_0_429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2737fb2bff1_0_429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2737fb2bff1_0_429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2737fb2bff1_0_429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0" name="Google Shape;440;g2737fb2bff1_0_429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1" name="Google Shape;441;g2737fb2bff1_0_429"/>
          <p:cNvSpPr/>
          <p:nvPr/>
        </p:nvSpPr>
        <p:spPr>
          <a:xfrm>
            <a:off x="0" y="0"/>
            <a:ext cx="10092775" cy="1180222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2737fb2bff1_0_429"/>
          <p:cNvSpPr txBox="1"/>
          <p:nvPr/>
        </p:nvSpPr>
        <p:spPr>
          <a:xfrm>
            <a:off x="484275" y="201500"/>
            <a:ext cx="928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Gamificación marca blanca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3" name="Google Shape;443;g2737fb2bff1_0_4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5775" y="1813876"/>
            <a:ext cx="4107675" cy="77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2737fb2bff1_0_429"/>
          <p:cNvSpPr/>
          <p:nvPr/>
        </p:nvSpPr>
        <p:spPr>
          <a:xfrm>
            <a:off x="2782025" y="8001850"/>
            <a:ext cx="1447800" cy="1212900"/>
          </a:xfrm>
          <a:prstGeom prst="rect">
            <a:avLst/>
          </a:prstGeom>
          <a:solidFill>
            <a:srgbClr val="F3742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g2737fb2bff1_0_4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8772" y="8151149"/>
            <a:ext cx="914325" cy="9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737fb2bff1_0_4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438298" y="1806763"/>
            <a:ext cx="4650825" cy="775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2737fb2bff1_0_4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737150" y="2676150"/>
            <a:ext cx="3987300" cy="457200"/>
          </a:xfrm>
          <a:prstGeom prst="rect">
            <a:avLst/>
          </a:prstGeom>
          <a:solidFill>
            <a:srgbClr val="F3742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8" name="Google Shape;448;g2737fb2bff1_0_429"/>
          <p:cNvSpPr/>
          <p:nvPr/>
        </p:nvSpPr>
        <p:spPr>
          <a:xfrm>
            <a:off x="10877500" y="3341625"/>
            <a:ext cx="3629400" cy="1088100"/>
          </a:xfrm>
          <a:prstGeom prst="rect">
            <a:avLst/>
          </a:prstGeom>
          <a:solidFill>
            <a:srgbClr val="F3742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2737fb2bff1_0_429"/>
          <p:cNvSpPr txBox="1"/>
          <p:nvPr/>
        </p:nvSpPr>
        <p:spPr>
          <a:xfrm>
            <a:off x="11446300" y="3429000"/>
            <a:ext cx="303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¡Gana premios!</a:t>
            </a:r>
            <a:endParaRPr sz="21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g2737fb2bff1_0_4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877501" y="3804146"/>
            <a:ext cx="625550" cy="62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g2737fb2bff1_0_429"/>
          <p:cNvCxnSpPr>
            <a:endCxn id="444" idx="3"/>
          </p:cNvCxnSpPr>
          <p:nvPr/>
        </p:nvCxnSpPr>
        <p:spPr>
          <a:xfrm flipH="1">
            <a:off x="4229825" y="4189300"/>
            <a:ext cx="6607500" cy="4419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737fb2bff1_0_535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2737fb2bff1_0_535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2737fb2bff1_0_535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2737fb2bff1_0_535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2737fb2bff1_0_535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1" name="Google Shape;461;g2737fb2bff1_0_535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2" name="Google Shape;462;g2737fb2bff1_0_535"/>
          <p:cNvSpPr/>
          <p:nvPr/>
        </p:nvSpPr>
        <p:spPr>
          <a:xfrm>
            <a:off x="0" y="0"/>
            <a:ext cx="10092775" cy="1180222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2737fb2bff1_0_535"/>
          <p:cNvSpPr txBox="1"/>
          <p:nvPr/>
        </p:nvSpPr>
        <p:spPr>
          <a:xfrm>
            <a:off x="484275" y="201500"/>
            <a:ext cx="928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Dinámica grupal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g2737fb2bff1_0_53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613" y="2103524"/>
            <a:ext cx="3549550" cy="35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2737fb2bff1_0_535"/>
          <p:cNvSpPr txBox="1"/>
          <p:nvPr/>
        </p:nvSpPr>
        <p:spPr>
          <a:xfrm>
            <a:off x="2249037" y="6317150"/>
            <a:ext cx="5594700" cy="3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Cooperativa Policia Nacional debe implementar  la gamificación para incentivar comportamientos deseados que ayuden a los socios en sus hábitos financieros.</a:t>
            </a:r>
            <a:b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ese sentido, debe armar un </a:t>
            </a: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de uso específico de acuerdo a sus necesidades.</a:t>
            </a:r>
            <a:endParaRPr sz="21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g2737fb2bff1_0_535"/>
          <p:cNvSpPr txBox="1"/>
          <p:nvPr/>
        </p:nvSpPr>
        <p:spPr>
          <a:xfrm>
            <a:off x="9654225" y="2103525"/>
            <a:ext cx="7960800" cy="7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Completar los siguientes pasos: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Seleccionar 3 acciones a incentivar de la lista y fundamentar por qué: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Educación financiera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Adopción digital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Adquisición de nuevos clientes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Depósitos y uso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de tarjeta de crédito y débito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Préstamo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Ahorro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Seleccionar 1 o 2 mecánicas de juego: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mágicas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Ruleta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Raspa y gana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Cajas sorpresa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AutoNum type="arabicPeriod"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Premios garantizados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g2737fb2bff1_0_535"/>
          <p:cNvSpPr/>
          <p:nvPr/>
        </p:nvSpPr>
        <p:spPr>
          <a:xfrm>
            <a:off x="8439371" y="2905001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g2737fb2bff1_0_535"/>
          <p:cNvSpPr/>
          <p:nvPr/>
        </p:nvSpPr>
        <p:spPr>
          <a:xfrm>
            <a:off x="8439371" y="6907501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dc0461f154_0_174"/>
          <p:cNvSpPr/>
          <p:nvPr/>
        </p:nvSpPr>
        <p:spPr>
          <a:xfrm>
            <a:off x="1354630" y="240007"/>
            <a:ext cx="16749965" cy="10086601"/>
          </a:xfrm>
          <a:custGeom>
            <a:avLst/>
            <a:gdLst/>
            <a:ahLst/>
            <a:cxnLst/>
            <a:rect l="l" t="t" r="r" b="b"/>
            <a:pathLst>
              <a:path w="16749965" h="11238553" extrusionOk="0">
                <a:moveTo>
                  <a:pt x="0" y="0"/>
                </a:moveTo>
                <a:lnTo>
                  <a:pt x="16749965" y="0"/>
                </a:lnTo>
                <a:lnTo>
                  <a:pt x="16749965" y="11238552"/>
                </a:lnTo>
                <a:lnTo>
                  <a:pt x="0" y="11238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 amt="3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1177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2dc0461f154_0_174"/>
          <p:cNvSpPr/>
          <p:nvPr/>
        </p:nvSpPr>
        <p:spPr>
          <a:xfrm>
            <a:off x="6771141" y="3148048"/>
            <a:ext cx="4748745" cy="4750599"/>
          </a:xfrm>
          <a:custGeom>
            <a:avLst/>
            <a:gdLst/>
            <a:ahLst/>
            <a:cxnLst/>
            <a:rect l="l" t="t" r="r" b="b"/>
            <a:pathLst>
              <a:path w="6832726" h="6835394" extrusionOk="0">
                <a:moveTo>
                  <a:pt x="3408807" y="6835394"/>
                </a:moveTo>
                <a:cubicBezTo>
                  <a:pt x="3385947" y="6835394"/>
                  <a:pt x="3370707" y="6812534"/>
                  <a:pt x="3370707" y="6797294"/>
                </a:cubicBezTo>
                <a:cubicBezTo>
                  <a:pt x="3370707" y="6774434"/>
                  <a:pt x="3385947" y="6759194"/>
                  <a:pt x="3408807" y="6759194"/>
                </a:cubicBezTo>
                <a:cubicBezTo>
                  <a:pt x="3424047" y="6759194"/>
                  <a:pt x="3446907" y="6774434"/>
                  <a:pt x="3446907" y="6797294"/>
                </a:cubicBezTo>
                <a:cubicBezTo>
                  <a:pt x="3446907" y="6812534"/>
                  <a:pt x="3424047" y="6835394"/>
                  <a:pt x="3408807" y="6835394"/>
                </a:cubicBezTo>
                <a:moveTo>
                  <a:pt x="3584194" y="6789674"/>
                </a:moveTo>
                <a:cubicBezTo>
                  <a:pt x="3584194" y="6766814"/>
                  <a:pt x="3599434" y="6751574"/>
                  <a:pt x="3614674" y="6751574"/>
                </a:cubicBezTo>
                <a:cubicBezTo>
                  <a:pt x="3637534" y="6751574"/>
                  <a:pt x="3660394" y="6766814"/>
                  <a:pt x="3660394" y="6789674"/>
                </a:cubicBezTo>
                <a:cubicBezTo>
                  <a:pt x="3660394" y="6804914"/>
                  <a:pt x="3645154" y="6827774"/>
                  <a:pt x="3622294" y="6827774"/>
                </a:cubicBezTo>
                <a:cubicBezTo>
                  <a:pt x="3599434" y="6827774"/>
                  <a:pt x="3584194" y="6812534"/>
                  <a:pt x="3584194" y="6789674"/>
                </a:cubicBezTo>
                <a:moveTo>
                  <a:pt x="3187700" y="6827774"/>
                </a:moveTo>
                <a:cubicBezTo>
                  <a:pt x="3172460" y="6827774"/>
                  <a:pt x="3149600" y="6804914"/>
                  <a:pt x="3157220" y="6782054"/>
                </a:cubicBezTo>
                <a:cubicBezTo>
                  <a:pt x="3157220" y="6766814"/>
                  <a:pt x="3172460" y="6751574"/>
                  <a:pt x="3195320" y="6751574"/>
                </a:cubicBezTo>
                <a:cubicBezTo>
                  <a:pt x="3218180" y="6751574"/>
                  <a:pt x="3233420" y="6766814"/>
                  <a:pt x="3233420" y="6789674"/>
                </a:cubicBezTo>
                <a:cubicBezTo>
                  <a:pt x="3225800" y="6812534"/>
                  <a:pt x="3210560" y="6827774"/>
                  <a:pt x="3195320" y="6827774"/>
                </a:cubicBezTo>
                <a:cubicBezTo>
                  <a:pt x="3195320" y="6827774"/>
                  <a:pt x="3187700" y="6827774"/>
                  <a:pt x="3187700" y="6827774"/>
                </a:cubicBezTo>
                <a:moveTo>
                  <a:pt x="3797808" y="6774307"/>
                </a:moveTo>
                <a:cubicBezTo>
                  <a:pt x="3790188" y="6751447"/>
                  <a:pt x="3805428" y="6736207"/>
                  <a:pt x="3828288" y="6728587"/>
                </a:cubicBezTo>
                <a:cubicBezTo>
                  <a:pt x="3851148" y="6728587"/>
                  <a:pt x="3866388" y="6743827"/>
                  <a:pt x="3874008" y="6766687"/>
                </a:cubicBezTo>
                <a:cubicBezTo>
                  <a:pt x="3874008" y="6781927"/>
                  <a:pt x="3858768" y="6804787"/>
                  <a:pt x="3835908" y="6804787"/>
                </a:cubicBezTo>
                <a:cubicBezTo>
                  <a:pt x="3813048" y="6804787"/>
                  <a:pt x="3797808" y="6789547"/>
                  <a:pt x="3797808" y="6774307"/>
                </a:cubicBezTo>
                <a:moveTo>
                  <a:pt x="2974213" y="6804787"/>
                </a:moveTo>
                <a:cubicBezTo>
                  <a:pt x="2951353" y="6804787"/>
                  <a:pt x="2936113" y="6781927"/>
                  <a:pt x="2943733" y="6759067"/>
                </a:cubicBezTo>
                <a:cubicBezTo>
                  <a:pt x="2943733" y="6743827"/>
                  <a:pt x="2966593" y="6728587"/>
                  <a:pt x="2981833" y="6728587"/>
                </a:cubicBezTo>
                <a:cubicBezTo>
                  <a:pt x="3004693" y="6728587"/>
                  <a:pt x="3019933" y="6751447"/>
                  <a:pt x="3019933" y="6774307"/>
                </a:cubicBezTo>
                <a:cubicBezTo>
                  <a:pt x="3012313" y="6789547"/>
                  <a:pt x="2997073" y="6804787"/>
                  <a:pt x="2981833" y="6804787"/>
                </a:cubicBezTo>
                <a:cubicBezTo>
                  <a:pt x="2974213" y="6804787"/>
                  <a:pt x="2974213" y="6804787"/>
                  <a:pt x="2974213" y="6804787"/>
                </a:cubicBezTo>
                <a:moveTo>
                  <a:pt x="4011295" y="6743700"/>
                </a:moveTo>
                <a:cubicBezTo>
                  <a:pt x="4003675" y="6720840"/>
                  <a:pt x="4018915" y="6705600"/>
                  <a:pt x="4041775" y="6697980"/>
                </a:cubicBezTo>
                <a:cubicBezTo>
                  <a:pt x="4057015" y="6697980"/>
                  <a:pt x="4079875" y="6705600"/>
                  <a:pt x="4079875" y="6728460"/>
                </a:cubicBezTo>
                <a:cubicBezTo>
                  <a:pt x="4087495" y="6751320"/>
                  <a:pt x="4072255" y="6766560"/>
                  <a:pt x="4049395" y="6774180"/>
                </a:cubicBezTo>
                <a:cubicBezTo>
                  <a:pt x="4049395" y="6774180"/>
                  <a:pt x="4049395" y="6774180"/>
                  <a:pt x="4041775" y="6774180"/>
                </a:cubicBezTo>
                <a:cubicBezTo>
                  <a:pt x="4026535" y="6774180"/>
                  <a:pt x="4011295" y="6758940"/>
                  <a:pt x="4011295" y="6743700"/>
                </a:cubicBezTo>
                <a:moveTo>
                  <a:pt x="2760599" y="6766560"/>
                </a:moveTo>
                <a:cubicBezTo>
                  <a:pt x="2737739" y="6766560"/>
                  <a:pt x="2730119" y="6743700"/>
                  <a:pt x="2730119" y="6728460"/>
                </a:cubicBezTo>
                <a:cubicBezTo>
                  <a:pt x="2737739" y="6705600"/>
                  <a:pt x="2752979" y="6690360"/>
                  <a:pt x="2775839" y="6697980"/>
                </a:cubicBezTo>
                <a:cubicBezTo>
                  <a:pt x="2798699" y="6697980"/>
                  <a:pt x="2806319" y="6720840"/>
                  <a:pt x="2806319" y="6736080"/>
                </a:cubicBezTo>
                <a:cubicBezTo>
                  <a:pt x="2798699" y="6758940"/>
                  <a:pt x="2783459" y="6774180"/>
                  <a:pt x="2768219" y="6774180"/>
                </a:cubicBezTo>
                <a:cubicBezTo>
                  <a:pt x="2768219" y="6774180"/>
                  <a:pt x="2760599" y="6774180"/>
                  <a:pt x="2760599" y="6766560"/>
                </a:cubicBezTo>
                <a:moveTo>
                  <a:pt x="4217162" y="6697853"/>
                </a:moveTo>
                <a:cubicBezTo>
                  <a:pt x="4209542" y="6682613"/>
                  <a:pt x="4224782" y="6659753"/>
                  <a:pt x="4247642" y="6652133"/>
                </a:cubicBezTo>
                <a:cubicBezTo>
                  <a:pt x="4262882" y="6644513"/>
                  <a:pt x="4285742" y="6659753"/>
                  <a:pt x="4293362" y="6682613"/>
                </a:cubicBezTo>
                <a:cubicBezTo>
                  <a:pt x="4293362" y="6697853"/>
                  <a:pt x="4285742" y="6720713"/>
                  <a:pt x="4262882" y="6728333"/>
                </a:cubicBezTo>
                <a:cubicBezTo>
                  <a:pt x="4262882" y="6728333"/>
                  <a:pt x="4255262" y="6728333"/>
                  <a:pt x="4255262" y="6728333"/>
                </a:cubicBezTo>
                <a:cubicBezTo>
                  <a:pt x="4240022" y="6728333"/>
                  <a:pt x="4224782" y="6713093"/>
                  <a:pt x="4217162" y="6697853"/>
                </a:cubicBezTo>
                <a:moveTo>
                  <a:pt x="2547112" y="6720713"/>
                </a:moveTo>
                <a:cubicBezTo>
                  <a:pt x="2531872" y="6713093"/>
                  <a:pt x="2516632" y="6697853"/>
                  <a:pt x="2524252" y="6674993"/>
                </a:cubicBezTo>
                <a:cubicBezTo>
                  <a:pt x="2524252" y="6652133"/>
                  <a:pt x="2547112" y="6644513"/>
                  <a:pt x="2569972" y="6644513"/>
                </a:cubicBezTo>
                <a:cubicBezTo>
                  <a:pt x="2585212" y="6652133"/>
                  <a:pt x="2600452" y="6674993"/>
                  <a:pt x="2592832" y="6697980"/>
                </a:cubicBezTo>
                <a:cubicBezTo>
                  <a:pt x="2592832" y="6713220"/>
                  <a:pt x="2577592" y="6720840"/>
                  <a:pt x="2562352" y="6720840"/>
                </a:cubicBezTo>
                <a:cubicBezTo>
                  <a:pt x="2554732" y="6720840"/>
                  <a:pt x="2554732" y="6720840"/>
                  <a:pt x="2547112" y="6720840"/>
                </a:cubicBezTo>
                <a:lnTo>
                  <a:pt x="2547112" y="6720713"/>
                </a:lnTo>
                <a:moveTo>
                  <a:pt x="4423029" y="6644386"/>
                </a:moveTo>
                <a:cubicBezTo>
                  <a:pt x="4415409" y="6621526"/>
                  <a:pt x="4430649" y="6598666"/>
                  <a:pt x="4445889" y="6590919"/>
                </a:cubicBezTo>
                <a:cubicBezTo>
                  <a:pt x="4468749" y="6590919"/>
                  <a:pt x="4491609" y="6598539"/>
                  <a:pt x="4499229" y="6621399"/>
                </a:cubicBezTo>
                <a:cubicBezTo>
                  <a:pt x="4499229" y="6636639"/>
                  <a:pt x="4491609" y="6659499"/>
                  <a:pt x="4468749" y="6667119"/>
                </a:cubicBezTo>
                <a:cubicBezTo>
                  <a:pt x="4468749" y="6667119"/>
                  <a:pt x="4461129" y="6667119"/>
                  <a:pt x="4461129" y="6667119"/>
                </a:cubicBezTo>
                <a:cubicBezTo>
                  <a:pt x="4445889" y="6667119"/>
                  <a:pt x="4430649" y="6659499"/>
                  <a:pt x="4423029" y="6644259"/>
                </a:cubicBezTo>
                <a:lnTo>
                  <a:pt x="4423029" y="6644386"/>
                </a:lnTo>
                <a:moveTo>
                  <a:pt x="2341118" y="6659626"/>
                </a:moveTo>
                <a:cubicBezTo>
                  <a:pt x="2318258" y="6652006"/>
                  <a:pt x="2310638" y="6629146"/>
                  <a:pt x="2318258" y="6613906"/>
                </a:cubicBezTo>
                <a:cubicBezTo>
                  <a:pt x="2325878" y="6591046"/>
                  <a:pt x="2348738" y="6583426"/>
                  <a:pt x="2363978" y="6591046"/>
                </a:cubicBezTo>
                <a:cubicBezTo>
                  <a:pt x="2386838" y="6591046"/>
                  <a:pt x="2394458" y="6613906"/>
                  <a:pt x="2386838" y="6636766"/>
                </a:cubicBezTo>
                <a:cubicBezTo>
                  <a:pt x="2386838" y="6652006"/>
                  <a:pt x="2371598" y="6659626"/>
                  <a:pt x="2356358" y="6659626"/>
                </a:cubicBezTo>
                <a:cubicBezTo>
                  <a:pt x="2348738" y="6659626"/>
                  <a:pt x="2348738" y="6659626"/>
                  <a:pt x="2341118" y="6659626"/>
                </a:cubicBezTo>
                <a:moveTo>
                  <a:pt x="4628896" y="6568059"/>
                </a:moveTo>
                <a:cubicBezTo>
                  <a:pt x="4621276" y="6552819"/>
                  <a:pt x="4628896" y="6529959"/>
                  <a:pt x="4644136" y="6522339"/>
                </a:cubicBezTo>
                <a:cubicBezTo>
                  <a:pt x="4666996" y="6514719"/>
                  <a:pt x="4689856" y="6522339"/>
                  <a:pt x="4697476" y="6545199"/>
                </a:cubicBezTo>
                <a:cubicBezTo>
                  <a:pt x="4705096" y="6560439"/>
                  <a:pt x="4697476" y="6583299"/>
                  <a:pt x="4674616" y="6590919"/>
                </a:cubicBezTo>
                <a:cubicBezTo>
                  <a:pt x="4674616" y="6590919"/>
                  <a:pt x="4666996" y="6598539"/>
                  <a:pt x="4659376" y="6598539"/>
                </a:cubicBezTo>
                <a:cubicBezTo>
                  <a:pt x="4644136" y="6598539"/>
                  <a:pt x="4628896" y="6583299"/>
                  <a:pt x="4628896" y="6568059"/>
                </a:cubicBezTo>
                <a:moveTo>
                  <a:pt x="2135251" y="6583299"/>
                </a:moveTo>
                <a:cubicBezTo>
                  <a:pt x="2120011" y="6575679"/>
                  <a:pt x="2112391" y="6552819"/>
                  <a:pt x="2120011" y="6537579"/>
                </a:cubicBezTo>
                <a:cubicBezTo>
                  <a:pt x="2127631" y="6514719"/>
                  <a:pt x="2150491" y="6507099"/>
                  <a:pt x="2165731" y="6514719"/>
                </a:cubicBezTo>
                <a:cubicBezTo>
                  <a:pt x="2188591" y="6522339"/>
                  <a:pt x="2196211" y="6545199"/>
                  <a:pt x="2188591" y="6560439"/>
                </a:cubicBezTo>
                <a:cubicBezTo>
                  <a:pt x="2180971" y="6575679"/>
                  <a:pt x="2165731" y="6590919"/>
                  <a:pt x="2150491" y="6590919"/>
                </a:cubicBezTo>
                <a:cubicBezTo>
                  <a:pt x="2150491" y="6590919"/>
                  <a:pt x="2142871" y="6590919"/>
                  <a:pt x="2135251" y="6583299"/>
                </a:cubicBezTo>
                <a:moveTo>
                  <a:pt x="4827143" y="6491732"/>
                </a:moveTo>
                <a:cubicBezTo>
                  <a:pt x="4811903" y="6468872"/>
                  <a:pt x="4819523" y="6446012"/>
                  <a:pt x="4842383" y="6438265"/>
                </a:cubicBezTo>
                <a:cubicBezTo>
                  <a:pt x="4857623" y="6430645"/>
                  <a:pt x="4880483" y="6438265"/>
                  <a:pt x="4895723" y="6453505"/>
                </a:cubicBezTo>
                <a:cubicBezTo>
                  <a:pt x="4903343" y="6476365"/>
                  <a:pt x="4895723" y="6499225"/>
                  <a:pt x="4872863" y="6506972"/>
                </a:cubicBezTo>
                <a:cubicBezTo>
                  <a:pt x="4872863" y="6506972"/>
                  <a:pt x="4865243" y="6506972"/>
                  <a:pt x="4857623" y="6506972"/>
                </a:cubicBezTo>
                <a:cubicBezTo>
                  <a:pt x="4842383" y="6506972"/>
                  <a:pt x="4827143" y="6499352"/>
                  <a:pt x="4827143" y="6491732"/>
                </a:cubicBezTo>
                <a:moveTo>
                  <a:pt x="1936877" y="6499352"/>
                </a:moveTo>
                <a:cubicBezTo>
                  <a:pt x="1921637" y="6491732"/>
                  <a:pt x="1914017" y="6468872"/>
                  <a:pt x="1921637" y="6445885"/>
                </a:cubicBezTo>
                <a:cubicBezTo>
                  <a:pt x="1929257" y="6430645"/>
                  <a:pt x="1952117" y="6423025"/>
                  <a:pt x="1974977" y="6430645"/>
                </a:cubicBezTo>
                <a:cubicBezTo>
                  <a:pt x="1990217" y="6438265"/>
                  <a:pt x="1997837" y="6461125"/>
                  <a:pt x="1990217" y="6476365"/>
                </a:cubicBezTo>
                <a:cubicBezTo>
                  <a:pt x="1982597" y="6491605"/>
                  <a:pt x="1967357" y="6499225"/>
                  <a:pt x="1959737" y="6499225"/>
                </a:cubicBezTo>
                <a:cubicBezTo>
                  <a:pt x="1952117" y="6499225"/>
                  <a:pt x="1944497" y="6499225"/>
                  <a:pt x="1936877" y="6499225"/>
                </a:cubicBezTo>
                <a:lnTo>
                  <a:pt x="1936877" y="6499352"/>
                </a:lnTo>
                <a:moveTo>
                  <a:pt x="5017770" y="6392545"/>
                </a:moveTo>
                <a:cubicBezTo>
                  <a:pt x="5002530" y="6377305"/>
                  <a:pt x="5010150" y="6354445"/>
                  <a:pt x="5033010" y="6339078"/>
                </a:cubicBezTo>
                <a:cubicBezTo>
                  <a:pt x="5048250" y="6331458"/>
                  <a:pt x="5071110" y="6339078"/>
                  <a:pt x="5078730" y="6354318"/>
                </a:cubicBezTo>
                <a:cubicBezTo>
                  <a:pt x="5093970" y="6377178"/>
                  <a:pt x="5086350" y="6400038"/>
                  <a:pt x="5063490" y="6407785"/>
                </a:cubicBezTo>
                <a:cubicBezTo>
                  <a:pt x="5063490" y="6407785"/>
                  <a:pt x="5055870" y="6415405"/>
                  <a:pt x="5048250" y="6415405"/>
                </a:cubicBezTo>
                <a:cubicBezTo>
                  <a:pt x="5033010" y="6415405"/>
                  <a:pt x="5025390" y="6407785"/>
                  <a:pt x="5017770" y="6392545"/>
                </a:cubicBezTo>
                <a:moveTo>
                  <a:pt x="1746250" y="6400165"/>
                </a:moveTo>
                <a:cubicBezTo>
                  <a:pt x="1731010" y="6384925"/>
                  <a:pt x="1723390" y="6362065"/>
                  <a:pt x="1731010" y="6346698"/>
                </a:cubicBezTo>
                <a:cubicBezTo>
                  <a:pt x="1746250" y="6323838"/>
                  <a:pt x="1769110" y="6323838"/>
                  <a:pt x="1784350" y="6331458"/>
                </a:cubicBezTo>
                <a:cubicBezTo>
                  <a:pt x="1807210" y="6339078"/>
                  <a:pt x="1807210" y="6361938"/>
                  <a:pt x="1799590" y="6384925"/>
                </a:cubicBezTo>
                <a:cubicBezTo>
                  <a:pt x="1791970" y="6392545"/>
                  <a:pt x="1776730" y="6400165"/>
                  <a:pt x="1769110" y="6400165"/>
                </a:cubicBezTo>
                <a:cubicBezTo>
                  <a:pt x="1761490" y="6400165"/>
                  <a:pt x="1753870" y="6400165"/>
                  <a:pt x="1746250" y="6400165"/>
                </a:cubicBezTo>
                <a:moveTo>
                  <a:pt x="5200777" y="6285738"/>
                </a:moveTo>
                <a:cubicBezTo>
                  <a:pt x="5185537" y="6270498"/>
                  <a:pt x="5193157" y="6247638"/>
                  <a:pt x="5208397" y="6232271"/>
                </a:cubicBezTo>
                <a:cubicBezTo>
                  <a:pt x="5231257" y="6224651"/>
                  <a:pt x="5254117" y="6224651"/>
                  <a:pt x="5261737" y="6247511"/>
                </a:cubicBezTo>
                <a:cubicBezTo>
                  <a:pt x="5276977" y="6262751"/>
                  <a:pt x="5269357" y="6285611"/>
                  <a:pt x="5254117" y="6293231"/>
                </a:cubicBezTo>
                <a:cubicBezTo>
                  <a:pt x="5246497" y="6300851"/>
                  <a:pt x="5238877" y="6300851"/>
                  <a:pt x="5231257" y="6300851"/>
                </a:cubicBezTo>
                <a:cubicBezTo>
                  <a:pt x="5223637" y="6300851"/>
                  <a:pt x="5208397" y="6293231"/>
                  <a:pt x="5200777" y="6285611"/>
                </a:cubicBezTo>
                <a:lnTo>
                  <a:pt x="5200777" y="6285738"/>
                </a:lnTo>
                <a:moveTo>
                  <a:pt x="1563243" y="6285738"/>
                </a:moveTo>
                <a:cubicBezTo>
                  <a:pt x="1548003" y="6270498"/>
                  <a:pt x="1540383" y="6247638"/>
                  <a:pt x="1548003" y="6232271"/>
                </a:cubicBezTo>
                <a:cubicBezTo>
                  <a:pt x="1563243" y="6217031"/>
                  <a:pt x="1586103" y="6209411"/>
                  <a:pt x="1601343" y="6224651"/>
                </a:cubicBezTo>
                <a:cubicBezTo>
                  <a:pt x="1624203" y="6232271"/>
                  <a:pt x="1624203" y="6255131"/>
                  <a:pt x="1616583" y="6278118"/>
                </a:cubicBezTo>
                <a:cubicBezTo>
                  <a:pt x="1608963" y="6285738"/>
                  <a:pt x="1593723" y="6293358"/>
                  <a:pt x="1586103" y="6293358"/>
                </a:cubicBezTo>
                <a:cubicBezTo>
                  <a:pt x="1578483" y="6293358"/>
                  <a:pt x="1570863" y="6293358"/>
                  <a:pt x="1563243" y="6285738"/>
                </a:cubicBezTo>
                <a:moveTo>
                  <a:pt x="5376164" y="6163691"/>
                </a:moveTo>
                <a:cubicBezTo>
                  <a:pt x="5368544" y="6148451"/>
                  <a:pt x="5368544" y="6125591"/>
                  <a:pt x="5383784" y="6110224"/>
                </a:cubicBezTo>
                <a:cubicBezTo>
                  <a:pt x="5406644" y="6102604"/>
                  <a:pt x="5429504" y="6102604"/>
                  <a:pt x="5437124" y="6117844"/>
                </a:cubicBezTo>
                <a:cubicBezTo>
                  <a:pt x="5452364" y="6140704"/>
                  <a:pt x="5452364" y="6163564"/>
                  <a:pt x="5429504" y="6171311"/>
                </a:cubicBezTo>
                <a:cubicBezTo>
                  <a:pt x="5421884" y="6178931"/>
                  <a:pt x="5414264" y="6178931"/>
                  <a:pt x="5406644" y="6178931"/>
                </a:cubicBezTo>
                <a:cubicBezTo>
                  <a:pt x="5399024" y="6178931"/>
                  <a:pt x="5383784" y="6178931"/>
                  <a:pt x="5376164" y="6163691"/>
                </a:cubicBezTo>
                <a:moveTo>
                  <a:pt x="1387856" y="6163691"/>
                </a:moveTo>
                <a:cubicBezTo>
                  <a:pt x="1364996" y="6148451"/>
                  <a:pt x="1364996" y="6125591"/>
                  <a:pt x="1380236" y="6110224"/>
                </a:cubicBezTo>
                <a:cubicBezTo>
                  <a:pt x="1387856" y="6094984"/>
                  <a:pt x="1410716" y="6087364"/>
                  <a:pt x="1425956" y="6102604"/>
                </a:cubicBezTo>
                <a:cubicBezTo>
                  <a:pt x="1448816" y="6110224"/>
                  <a:pt x="1448816" y="6140704"/>
                  <a:pt x="1441196" y="6156071"/>
                </a:cubicBezTo>
                <a:cubicBezTo>
                  <a:pt x="1433576" y="6163691"/>
                  <a:pt x="1418336" y="6171311"/>
                  <a:pt x="1410716" y="6171311"/>
                </a:cubicBezTo>
                <a:cubicBezTo>
                  <a:pt x="1395476" y="6171311"/>
                  <a:pt x="1387856" y="6163691"/>
                  <a:pt x="1387856" y="6163691"/>
                </a:cubicBezTo>
                <a:moveTo>
                  <a:pt x="5551551" y="6034024"/>
                </a:moveTo>
                <a:cubicBezTo>
                  <a:pt x="5536311" y="6018784"/>
                  <a:pt x="5536311" y="5995924"/>
                  <a:pt x="5551551" y="5980557"/>
                </a:cubicBezTo>
                <a:cubicBezTo>
                  <a:pt x="5566791" y="5965317"/>
                  <a:pt x="5597271" y="5972937"/>
                  <a:pt x="5604891" y="5988177"/>
                </a:cubicBezTo>
                <a:cubicBezTo>
                  <a:pt x="5620131" y="6003417"/>
                  <a:pt x="5620131" y="6026277"/>
                  <a:pt x="5604891" y="6041644"/>
                </a:cubicBezTo>
                <a:cubicBezTo>
                  <a:pt x="5597271" y="6049264"/>
                  <a:pt x="5589651" y="6049264"/>
                  <a:pt x="5574411" y="6049264"/>
                </a:cubicBezTo>
                <a:cubicBezTo>
                  <a:pt x="5566791" y="6049264"/>
                  <a:pt x="5559171" y="6041644"/>
                  <a:pt x="5551551" y="6034024"/>
                </a:cubicBezTo>
                <a:moveTo>
                  <a:pt x="1212469" y="6026404"/>
                </a:moveTo>
                <a:cubicBezTo>
                  <a:pt x="1197229" y="6011164"/>
                  <a:pt x="1197229" y="5988304"/>
                  <a:pt x="1212469" y="5972937"/>
                </a:cubicBezTo>
                <a:cubicBezTo>
                  <a:pt x="1220089" y="5957697"/>
                  <a:pt x="1250569" y="5957697"/>
                  <a:pt x="1265809" y="5972937"/>
                </a:cubicBezTo>
                <a:cubicBezTo>
                  <a:pt x="1281049" y="5980557"/>
                  <a:pt x="1281049" y="6003417"/>
                  <a:pt x="1265809" y="6026404"/>
                </a:cubicBezTo>
                <a:cubicBezTo>
                  <a:pt x="1258189" y="6034024"/>
                  <a:pt x="1250569" y="6034024"/>
                  <a:pt x="1235329" y="6034024"/>
                </a:cubicBezTo>
                <a:cubicBezTo>
                  <a:pt x="1227709" y="6034024"/>
                  <a:pt x="1220089" y="6034024"/>
                  <a:pt x="1212469" y="6026404"/>
                </a:cubicBezTo>
                <a:moveTo>
                  <a:pt x="5711698" y="5896737"/>
                </a:moveTo>
                <a:cubicBezTo>
                  <a:pt x="5696458" y="5881497"/>
                  <a:pt x="5696458" y="5858637"/>
                  <a:pt x="5711698" y="5843270"/>
                </a:cubicBezTo>
                <a:cubicBezTo>
                  <a:pt x="5726938" y="5828030"/>
                  <a:pt x="5749798" y="5828030"/>
                  <a:pt x="5765038" y="5843270"/>
                </a:cubicBezTo>
                <a:cubicBezTo>
                  <a:pt x="5780278" y="5858510"/>
                  <a:pt x="5780278" y="5881370"/>
                  <a:pt x="5765038" y="5896737"/>
                </a:cubicBezTo>
                <a:cubicBezTo>
                  <a:pt x="5757418" y="5904357"/>
                  <a:pt x="5749798" y="5904357"/>
                  <a:pt x="5734558" y="5904357"/>
                </a:cubicBezTo>
                <a:cubicBezTo>
                  <a:pt x="5726938" y="5904357"/>
                  <a:pt x="5719318" y="5904357"/>
                  <a:pt x="5711698" y="5896737"/>
                </a:cubicBezTo>
                <a:moveTo>
                  <a:pt x="1052322" y="5881497"/>
                </a:moveTo>
                <a:cubicBezTo>
                  <a:pt x="1037082" y="5866257"/>
                  <a:pt x="1037082" y="5843397"/>
                  <a:pt x="1052322" y="5828030"/>
                </a:cubicBezTo>
                <a:cubicBezTo>
                  <a:pt x="1067562" y="5812790"/>
                  <a:pt x="1090422" y="5812790"/>
                  <a:pt x="1105662" y="5828030"/>
                </a:cubicBezTo>
                <a:cubicBezTo>
                  <a:pt x="1120902" y="5843270"/>
                  <a:pt x="1120902" y="5866130"/>
                  <a:pt x="1105662" y="5881497"/>
                </a:cubicBezTo>
                <a:cubicBezTo>
                  <a:pt x="1098042" y="5889117"/>
                  <a:pt x="1090422" y="5896737"/>
                  <a:pt x="1082802" y="5896737"/>
                </a:cubicBezTo>
                <a:cubicBezTo>
                  <a:pt x="1067562" y="5896737"/>
                  <a:pt x="1059942" y="5889117"/>
                  <a:pt x="1052322" y="5881497"/>
                </a:cubicBezTo>
                <a:moveTo>
                  <a:pt x="5864225" y="5744210"/>
                </a:moveTo>
                <a:cubicBezTo>
                  <a:pt x="5848985" y="5728970"/>
                  <a:pt x="5848985" y="5706110"/>
                  <a:pt x="5864225" y="5690743"/>
                </a:cubicBezTo>
                <a:cubicBezTo>
                  <a:pt x="5871845" y="5675503"/>
                  <a:pt x="5902325" y="5675503"/>
                  <a:pt x="5917565" y="5690743"/>
                </a:cubicBezTo>
                <a:cubicBezTo>
                  <a:pt x="5932805" y="5705983"/>
                  <a:pt x="5932805" y="5728843"/>
                  <a:pt x="5917565" y="5744210"/>
                </a:cubicBezTo>
                <a:cubicBezTo>
                  <a:pt x="5909945" y="5751830"/>
                  <a:pt x="5902325" y="5751830"/>
                  <a:pt x="5887085" y="5751830"/>
                </a:cubicBezTo>
                <a:cubicBezTo>
                  <a:pt x="5879465" y="5751830"/>
                  <a:pt x="5871845" y="5751830"/>
                  <a:pt x="5864225" y="5744210"/>
                </a:cubicBezTo>
                <a:moveTo>
                  <a:pt x="899795" y="5728970"/>
                </a:moveTo>
                <a:cubicBezTo>
                  <a:pt x="884555" y="5713730"/>
                  <a:pt x="892175" y="5690870"/>
                  <a:pt x="907415" y="5675503"/>
                </a:cubicBezTo>
                <a:cubicBezTo>
                  <a:pt x="922655" y="5660263"/>
                  <a:pt x="945515" y="5660263"/>
                  <a:pt x="960755" y="5675503"/>
                </a:cubicBezTo>
                <a:cubicBezTo>
                  <a:pt x="975995" y="5690743"/>
                  <a:pt x="968375" y="5713603"/>
                  <a:pt x="953135" y="5728970"/>
                </a:cubicBezTo>
                <a:cubicBezTo>
                  <a:pt x="945515" y="5736590"/>
                  <a:pt x="937895" y="5736590"/>
                  <a:pt x="930275" y="5736590"/>
                </a:cubicBezTo>
                <a:cubicBezTo>
                  <a:pt x="922655" y="5736590"/>
                  <a:pt x="907415" y="5736590"/>
                  <a:pt x="899795" y="5728970"/>
                </a:cubicBezTo>
                <a:moveTo>
                  <a:pt x="6009132" y="5584063"/>
                </a:moveTo>
                <a:cubicBezTo>
                  <a:pt x="5986272" y="5568823"/>
                  <a:pt x="5986272" y="5545963"/>
                  <a:pt x="6001512" y="5530596"/>
                </a:cubicBezTo>
                <a:cubicBezTo>
                  <a:pt x="6016752" y="5515356"/>
                  <a:pt x="6039612" y="5515356"/>
                  <a:pt x="6054852" y="5522976"/>
                </a:cubicBezTo>
                <a:cubicBezTo>
                  <a:pt x="6070092" y="5538216"/>
                  <a:pt x="6070092" y="5561076"/>
                  <a:pt x="6062472" y="5576443"/>
                </a:cubicBezTo>
                <a:cubicBezTo>
                  <a:pt x="6054852" y="5591683"/>
                  <a:pt x="6039612" y="5591683"/>
                  <a:pt x="6031992" y="5591683"/>
                </a:cubicBezTo>
                <a:cubicBezTo>
                  <a:pt x="6024372" y="5591683"/>
                  <a:pt x="6009132" y="5591683"/>
                  <a:pt x="6009132" y="5584063"/>
                </a:cubicBezTo>
                <a:moveTo>
                  <a:pt x="762508" y="5561203"/>
                </a:moveTo>
                <a:cubicBezTo>
                  <a:pt x="747268" y="5545963"/>
                  <a:pt x="747268" y="5523103"/>
                  <a:pt x="762508" y="5507736"/>
                </a:cubicBezTo>
                <a:cubicBezTo>
                  <a:pt x="785368" y="5500116"/>
                  <a:pt x="808228" y="5500116"/>
                  <a:pt x="823468" y="5515356"/>
                </a:cubicBezTo>
                <a:cubicBezTo>
                  <a:pt x="831088" y="5530596"/>
                  <a:pt x="831088" y="5553456"/>
                  <a:pt x="815848" y="5568823"/>
                </a:cubicBezTo>
                <a:cubicBezTo>
                  <a:pt x="808228" y="5576443"/>
                  <a:pt x="800608" y="5576443"/>
                  <a:pt x="792988" y="5576443"/>
                </a:cubicBezTo>
                <a:cubicBezTo>
                  <a:pt x="777748" y="5576443"/>
                  <a:pt x="770128" y="5576443"/>
                  <a:pt x="762508" y="5561203"/>
                </a:cubicBezTo>
                <a:moveTo>
                  <a:pt x="6138799" y="5416296"/>
                </a:moveTo>
                <a:cubicBezTo>
                  <a:pt x="6123559" y="5401056"/>
                  <a:pt x="6115939" y="5378196"/>
                  <a:pt x="6131179" y="5362829"/>
                </a:cubicBezTo>
                <a:cubicBezTo>
                  <a:pt x="6138799" y="5347589"/>
                  <a:pt x="6161659" y="5339969"/>
                  <a:pt x="6184519" y="5355209"/>
                </a:cubicBezTo>
                <a:cubicBezTo>
                  <a:pt x="6199759" y="5370449"/>
                  <a:pt x="6199759" y="5393309"/>
                  <a:pt x="6192139" y="5408676"/>
                </a:cubicBezTo>
                <a:cubicBezTo>
                  <a:pt x="6184519" y="5416296"/>
                  <a:pt x="6169279" y="5423916"/>
                  <a:pt x="6161659" y="5423916"/>
                </a:cubicBezTo>
                <a:cubicBezTo>
                  <a:pt x="6154039" y="5423916"/>
                  <a:pt x="6146419" y="5423916"/>
                  <a:pt x="6138799" y="5416296"/>
                </a:cubicBezTo>
                <a:moveTo>
                  <a:pt x="632841" y="5393436"/>
                </a:moveTo>
                <a:cubicBezTo>
                  <a:pt x="617601" y="5370576"/>
                  <a:pt x="625221" y="5347716"/>
                  <a:pt x="640461" y="5339969"/>
                </a:cubicBezTo>
                <a:cubicBezTo>
                  <a:pt x="655701" y="5324729"/>
                  <a:pt x="678561" y="5332349"/>
                  <a:pt x="693801" y="5347589"/>
                </a:cubicBezTo>
                <a:cubicBezTo>
                  <a:pt x="701421" y="5362829"/>
                  <a:pt x="701421" y="5385689"/>
                  <a:pt x="686181" y="5401056"/>
                </a:cubicBezTo>
                <a:cubicBezTo>
                  <a:pt x="678561" y="5408676"/>
                  <a:pt x="670941" y="5408676"/>
                  <a:pt x="663321" y="5408676"/>
                </a:cubicBezTo>
                <a:cubicBezTo>
                  <a:pt x="648081" y="5408676"/>
                  <a:pt x="640461" y="5401056"/>
                  <a:pt x="632841" y="5393436"/>
                </a:cubicBezTo>
                <a:moveTo>
                  <a:pt x="6260719" y="5240909"/>
                </a:moveTo>
                <a:cubicBezTo>
                  <a:pt x="6237859" y="5225669"/>
                  <a:pt x="6237859" y="5202809"/>
                  <a:pt x="6245479" y="5187442"/>
                </a:cubicBezTo>
                <a:cubicBezTo>
                  <a:pt x="6260719" y="5172202"/>
                  <a:pt x="6283579" y="5164582"/>
                  <a:pt x="6298819" y="5172202"/>
                </a:cubicBezTo>
                <a:cubicBezTo>
                  <a:pt x="6314059" y="5187442"/>
                  <a:pt x="6321679" y="5210302"/>
                  <a:pt x="6314059" y="5225669"/>
                </a:cubicBezTo>
                <a:cubicBezTo>
                  <a:pt x="6306439" y="5240909"/>
                  <a:pt x="6291199" y="5248529"/>
                  <a:pt x="6275959" y="5248529"/>
                </a:cubicBezTo>
                <a:cubicBezTo>
                  <a:pt x="6275959" y="5248529"/>
                  <a:pt x="6268339" y="5240909"/>
                  <a:pt x="6260719" y="5240909"/>
                </a:cubicBezTo>
                <a:moveTo>
                  <a:pt x="510794" y="5210429"/>
                </a:moveTo>
                <a:cubicBezTo>
                  <a:pt x="495554" y="5195189"/>
                  <a:pt x="503174" y="5172329"/>
                  <a:pt x="526034" y="5156962"/>
                </a:cubicBezTo>
                <a:cubicBezTo>
                  <a:pt x="541274" y="5149342"/>
                  <a:pt x="564134" y="5149342"/>
                  <a:pt x="571754" y="5172202"/>
                </a:cubicBezTo>
                <a:cubicBezTo>
                  <a:pt x="586994" y="5187442"/>
                  <a:pt x="579374" y="5210302"/>
                  <a:pt x="564134" y="5225669"/>
                </a:cubicBezTo>
                <a:cubicBezTo>
                  <a:pt x="556514" y="5225669"/>
                  <a:pt x="548894" y="5225669"/>
                  <a:pt x="541274" y="5225669"/>
                </a:cubicBezTo>
                <a:cubicBezTo>
                  <a:pt x="526034" y="5225669"/>
                  <a:pt x="518414" y="5225669"/>
                  <a:pt x="510794" y="5210429"/>
                </a:cubicBezTo>
                <a:moveTo>
                  <a:pt x="6367526" y="5057902"/>
                </a:moveTo>
                <a:cubicBezTo>
                  <a:pt x="6352286" y="5042662"/>
                  <a:pt x="6344666" y="5019802"/>
                  <a:pt x="6352286" y="5004435"/>
                </a:cubicBezTo>
                <a:cubicBezTo>
                  <a:pt x="6367526" y="4989195"/>
                  <a:pt x="6390386" y="4981575"/>
                  <a:pt x="6405626" y="4989195"/>
                </a:cubicBezTo>
                <a:cubicBezTo>
                  <a:pt x="6420866" y="4996815"/>
                  <a:pt x="6428486" y="5019675"/>
                  <a:pt x="6420866" y="5042662"/>
                </a:cubicBezTo>
                <a:cubicBezTo>
                  <a:pt x="6413246" y="5050282"/>
                  <a:pt x="6398006" y="5057902"/>
                  <a:pt x="6390386" y="5057902"/>
                </a:cubicBezTo>
                <a:cubicBezTo>
                  <a:pt x="6382766" y="5057902"/>
                  <a:pt x="6375146" y="5057902"/>
                  <a:pt x="6367526" y="5057902"/>
                </a:cubicBezTo>
                <a:moveTo>
                  <a:pt x="404114" y="5019802"/>
                </a:moveTo>
                <a:cubicBezTo>
                  <a:pt x="388874" y="5004562"/>
                  <a:pt x="396494" y="4981702"/>
                  <a:pt x="419354" y="4974082"/>
                </a:cubicBezTo>
                <a:cubicBezTo>
                  <a:pt x="434594" y="4958842"/>
                  <a:pt x="457454" y="4966462"/>
                  <a:pt x="472694" y="4989322"/>
                </a:cubicBezTo>
                <a:cubicBezTo>
                  <a:pt x="480314" y="5004562"/>
                  <a:pt x="472694" y="5027422"/>
                  <a:pt x="449834" y="5035042"/>
                </a:cubicBezTo>
                <a:cubicBezTo>
                  <a:pt x="449834" y="5042662"/>
                  <a:pt x="442214" y="5042662"/>
                  <a:pt x="434594" y="5042662"/>
                </a:cubicBezTo>
                <a:cubicBezTo>
                  <a:pt x="419354" y="5042662"/>
                  <a:pt x="411734" y="5035042"/>
                  <a:pt x="404114" y="5019802"/>
                </a:cubicBezTo>
                <a:moveTo>
                  <a:pt x="6466713" y="4867275"/>
                </a:moveTo>
                <a:cubicBezTo>
                  <a:pt x="6451473" y="4859655"/>
                  <a:pt x="6436233" y="4836795"/>
                  <a:pt x="6451473" y="4813808"/>
                </a:cubicBezTo>
                <a:cubicBezTo>
                  <a:pt x="6459093" y="4798568"/>
                  <a:pt x="6481953" y="4790948"/>
                  <a:pt x="6497193" y="4798568"/>
                </a:cubicBezTo>
                <a:cubicBezTo>
                  <a:pt x="6520053" y="4806188"/>
                  <a:pt x="6527673" y="4829048"/>
                  <a:pt x="6520053" y="4844288"/>
                </a:cubicBezTo>
                <a:cubicBezTo>
                  <a:pt x="6512433" y="4859528"/>
                  <a:pt x="6497193" y="4867148"/>
                  <a:pt x="6481953" y="4867148"/>
                </a:cubicBezTo>
                <a:cubicBezTo>
                  <a:pt x="6474333" y="4867148"/>
                  <a:pt x="6474333" y="4867148"/>
                  <a:pt x="6466713" y="4867148"/>
                </a:cubicBezTo>
                <a:lnTo>
                  <a:pt x="6466713" y="4867275"/>
                </a:lnTo>
                <a:moveTo>
                  <a:pt x="305054" y="4829175"/>
                </a:moveTo>
                <a:cubicBezTo>
                  <a:pt x="297434" y="4806315"/>
                  <a:pt x="305054" y="4783455"/>
                  <a:pt x="327914" y="4775708"/>
                </a:cubicBezTo>
                <a:cubicBezTo>
                  <a:pt x="343154" y="4768088"/>
                  <a:pt x="366014" y="4775708"/>
                  <a:pt x="373634" y="4798568"/>
                </a:cubicBezTo>
                <a:cubicBezTo>
                  <a:pt x="381254" y="4813808"/>
                  <a:pt x="373634" y="4836668"/>
                  <a:pt x="358394" y="4844288"/>
                </a:cubicBezTo>
                <a:cubicBezTo>
                  <a:pt x="350774" y="4851908"/>
                  <a:pt x="343154" y="4851908"/>
                  <a:pt x="343154" y="4851908"/>
                </a:cubicBezTo>
                <a:cubicBezTo>
                  <a:pt x="327914" y="4851908"/>
                  <a:pt x="312674" y="4844288"/>
                  <a:pt x="305054" y="4829048"/>
                </a:cubicBezTo>
                <a:lnTo>
                  <a:pt x="305054" y="4829175"/>
                </a:lnTo>
                <a:moveTo>
                  <a:pt x="6550660" y="4668774"/>
                </a:moveTo>
                <a:cubicBezTo>
                  <a:pt x="6535420" y="4661154"/>
                  <a:pt x="6520180" y="4638294"/>
                  <a:pt x="6527800" y="4623054"/>
                </a:cubicBezTo>
                <a:cubicBezTo>
                  <a:pt x="6535420" y="4600194"/>
                  <a:pt x="6558280" y="4592574"/>
                  <a:pt x="6581140" y="4600194"/>
                </a:cubicBezTo>
                <a:cubicBezTo>
                  <a:pt x="6604000" y="4607814"/>
                  <a:pt x="6611620" y="4630674"/>
                  <a:pt x="6604000" y="4645914"/>
                </a:cubicBezTo>
                <a:cubicBezTo>
                  <a:pt x="6596380" y="4661154"/>
                  <a:pt x="6581140" y="4668774"/>
                  <a:pt x="6565900" y="4668774"/>
                </a:cubicBezTo>
                <a:cubicBezTo>
                  <a:pt x="6565900" y="4668774"/>
                  <a:pt x="6558280" y="4668774"/>
                  <a:pt x="6550660" y="4668774"/>
                </a:cubicBezTo>
                <a:moveTo>
                  <a:pt x="221107" y="4630674"/>
                </a:moveTo>
                <a:cubicBezTo>
                  <a:pt x="213487" y="4607814"/>
                  <a:pt x="228727" y="4584954"/>
                  <a:pt x="243967" y="4577207"/>
                </a:cubicBezTo>
                <a:cubicBezTo>
                  <a:pt x="266827" y="4569587"/>
                  <a:pt x="289687" y="4584827"/>
                  <a:pt x="297307" y="4600067"/>
                </a:cubicBezTo>
                <a:cubicBezTo>
                  <a:pt x="304927" y="4622927"/>
                  <a:pt x="289687" y="4645787"/>
                  <a:pt x="274447" y="4653534"/>
                </a:cubicBezTo>
                <a:cubicBezTo>
                  <a:pt x="266827" y="4653534"/>
                  <a:pt x="266827" y="4653534"/>
                  <a:pt x="259207" y="4653534"/>
                </a:cubicBezTo>
                <a:cubicBezTo>
                  <a:pt x="243967" y="4653534"/>
                  <a:pt x="228727" y="4645914"/>
                  <a:pt x="221107" y="4630674"/>
                </a:cubicBezTo>
                <a:moveTo>
                  <a:pt x="6626860" y="4470400"/>
                </a:moveTo>
                <a:cubicBezTo>
                  <a:pt x="6604000" y="4462780"/>
                  <a:pt x="6596380" y="4439920"/>
                  <a:pt x="6604000" y="4416933"/>
                </a:cubicBezTo>
                <a:cubicBezTo>
                  <a:pt x="6604000" y="4401693"/>
                  <a:pt x="6626860" y="4386453"/>
                  <a:pt x="6649720" y="4394073"/>
                </a:cubicBezTo>
                <a:cubicBezTo>
                  <a:pt x="6672580" y="4401693"/>
                  <a:pt x="6680200" y="4424553"/>
                  <a:pt x="6672580" y="4439793"/>
                </a:cubicBezTo>
                <a:cubicBezTo>
                  <a:pt x="6672580" y="4455033"/>
                  <a:pt x="6657340" y="4470273"/>
                  <a:pt x="6634480" y="4470273"/>
                </a:cubicBezTo>
                <a:cubicBezTo>
                  <a:pt x="6634480" y="4470273"/>
                  <a:pt x="6626860" y="4470273"/>
                  <a:pt x="6626860" y="4470273"/>
                </a:cubicBezTo>
                <a:lnTo>
                  <a:pt x="6626860" y="4470400"/>
                </a:lnTo>
                <a:moveTo>
                  <a:pt x="152527" y="4424680"/>
                </a:moveTo>
                <a:cubicBezTo>
                  <a:pt x="144907" y="4401820"/>
                  <a:pt x="160147" y="4378960"/>
                  <a:pt x="175387" y="4378960"/>
                </a:cubicBezTo>
                <a:cubicBezTo>
                  <a:pt x="198247" y="4371340"/>
                  <a:pt x="221107" y="4378960"/>
                  <a:pt x="228727" y="4401820"/>
                </a:cubicBezTo>
                <a:cubicBezTo>
                  <a:pt x="228727" y="4424680"/>
                  <a:pt x="221107" y="4439920"/>
                  <a:pt x="198247" y="4447540"/>
                </a:cubicBezTo>
                <a:cubicBezTo>
                  <a:pt x="198247" y="4447540"/>
                  <a:pt x="190627" y="4447540"/>
                  <a:pt x="190627" y="4447540"/>
                </a:cubicBezTo>
                <a:cubicBezTo>
                  <a:pt x="175387" y="4447540"/>
                  <a:pt x="160147" y="4439920"/>
                  <a:pt x="152527" y="4424680"/>
                </a:cubicBezTo>
                <a:moveTo>
                  <a:pt x="6687947" y="4264406"/>
                </a:moveTo>
                <a:cubicBezTo>
                  <a:pt x="6665086" y="4256786"/>
                  <a:pt x="6649847" y="4233926"/>
                  <a:pt x="6657467" y="4218686"/>
                </a:cubicBezTo>
                <a:cubicBezTo>
                  <a:pt x="6665086" y="4195826"/>
                  <a:pt x="6680326" y="4180586"/>
                  <a:pt x="6703186" y="4188206"/>
                </a:cubicBezTo>
                <a:cubicBezTo>
                  <a:pt x="6726047" y="4195826"/>
                  <a:pt x="6733667" y="4211066"/>
                  <a:pt x="6733667" y="4233926"/>
                </a:cubicBezTo>
                <a:cubicBezTo>
                  <a:pt x="6726047" y="4249166"/>
                  <a:pt x="6710807" y="4264406"/>
                  <a:pt x="6695567" y="4264406"/>
                </a:cubicBezTo>
                <a:cubicBezTo>
                  <a:pt x="6695567" y="4264406"/>
                  <a:pt x="6687947" y="4264406"/>
                  <a:pt x="6687947" y="4264406"/>
                </a:cubicBezTo>
                <a:moveTo>
                  <a:pt x="99187" y="4211066"/>
                </a:moveTo>
                <a:cubicBezTo>
                  <a:pt x="91567" y="4195826"/>
                  <a:pt x="106807" y="4172966"/>
                  <a:pt x="122047" y="4165346"/>
                </a:cubicBezTo>
                <a:cubicBezTo>
                  <a:pt x="144907" y="4165346"/>
                  <a:pt x="167767" y="4172966"/>
                  <a:pt x="167767" y="4195826"/>
                </a:cubicBezTo>
                <a:cubicBezTo>
                  <a:pt x="175387" y="4218686"/>
                  <a:pt x="160147" y="4241546"/>
                  <a:pt x="144907" y="4241546"/>
                </a:cubicBezTo>
                <a:cubicBezTo>
                  <a:pt x="137287" y="4241546"/>
                  <a:pt x="137287" y="4241546"/>
                  <a:pt x="129667" y="4241546"/>
                </a:cubicBezTo>
                <a:cubicBezTo>
                  <a:pt x="114427" y="4241546"/>
                  <a:pt x="99187" y="4233926"/>
                  <a:pt x="99187" y="4211066"/>
                </a:cubicBezTo>
                <a:moveTo>
                  <a:pt x="6733667" y="4050792"/>
                </a:moveTo>
                <a:cubicBezTo>
                  <a:pt x="6710807" y="4050792"/>
                  <a:pt x="6695567" y="4027932"/>
                  <a:pt x="6703187" y="4005072"/>
                </a:cubicBezTo>
                <a:cubicBezTo>
                  <a:pt x="6703187" y="3989832"/>
                  <a:pt x="6726048" y="3974592"/>
                  <a:pt x="6748907" y="3974592"/>
                </a:cubicBezTo>
                <a:cubicBezTo>
                  <a:pt x="6764148" y="3982212"/>
                  <a:pt x="6779387" y="3997452"/>
                  <a:pt x="6779387" y="4020312"/>
                </a:cubicBezTo>
                <a:cubicBezTo>
                  <a:pt x="6771767" y="4043172"/>
                  <a:pt x="6756527" y="4050792"/>
                  <a:pt x="6741287" y="4050792"/>
                </a:cubicBezTo>
                <a:cubicBezTo>
                  <a:pt x="6741287" y="4050792"/>
                  <a:pt x="6733667" y="4050792"/>
                  <a:pt x="6733667" y="4050792"/>
                </a:cubicBezTo>
                <a:moveTo>
                  <a:pt x="53340" y="4005072"/>
                </a:moveTo>
                <a:cubicBezTo>
                  <a:pt x="45720" y="3982212"/>
                  <a:pt x="60960" y="3959352"/>
                  <a:pt x="83820" y="3959352"/>
                </a:cubicBezTo>
                <a:cubicBezTo>
                  <a:pt x="106680" y="3951732"/>
                  <a:pt x="121920" y="3966972"/>
                  <a:pt x="129540" y="3989832"/>
                </a:cubicBezTo>
                <a:cubicBezTo>
                  <a:pt x="129540" y="4012692"/>
                  <a:pt x="114300" y="4027932"/>
                  <a:pt x="99060" y="4035552"/>
                </a:cubicBezTo>
                <a:cubicBezTo>
                  <a:pt x="91440" y="4035552"/>
                  <a:pt x="91440" y="4035552"/>
                  <a:pt x="91440" y="4035552"/>
                </a:cubicBezTo>
                <a:cubicBezTo>
                  <a:pt x="68580" y="4035552"/>
                  <a:pt x="53340" y="4020312"/>
                  <a:pt x="53340" y="4005072"/>
                </a:cubicBezTo>
                <a:moveTo>
                  <a:pt x="6764147" y="3837178"/>
                </a:moveTo>
                <a:cubicBezTo>
                  <a:pt x="6748907" y="3837178"/>
                  <a:pt x="6733667" y="3821938"/>
                  <a:pt x="6733667" y="3799078"/>
                </a:cubicBezTo>
                <a:cubicBezTo>
                  <a:pt x="6733667" y="3776218"/>
                  <a:pt x="6756526" y="3760978"/>
                  <a:pt x="6771767" y="3768598"/>
                </a:cubicBezTo>
                <a:cubicBezTo>
                  <a:pt x="6794626" y="3768598"/>
                  <a:pt x="6809867" y="3783838"/>
                  <a:pt x="6809867" y="3806698"/>
                </a:cubicBezTo>
                <a:cubicBezTo>
                  <a:pt x="6809867" y="3829558"/>
                  <a:pt x="6787007" y="3844798"/>
                  <a:pt x="6771767" y="3844798"/>
                </a:cubicBezTo>
                <a:cubicBezTo>
                  <a:pt x="6771767" y="3844798"/>
                  <a:pt x="6764147" y="3837178"/>
                  <a:pt x="6764147" y="3837178"/>
                </a:cubicBezTo>
                <a:moveTo>
                  <a:pt x="22860" y="3791458"/>
                </a:moveTo>
                <a:cubicBezTo>
                  <a:pt x="22860" y="3768598"/>
                  <a:pt x="38100" y="3745738"/>
                  <a:pt x="53340" y="3745738"/>
                </a:cubicBezTo>
                <a:cubicBezTo>
                  <a:pt x="76200" y="3745738"/>
                  <a:pt x="99060" y="3760978"/>
                  <a:pt x="99060" y="3776218"/>
                </a:cubicBezTo>
                <a:cubicBezTo>
                  <a:pt x="99060" y="3799078"/>
                  <a:pt x="83820" y="3821938"/>
                  <a:pt x="60960" y="3821938"/>
                </a:cubicBezTo>
                <a:cubicBezTo>
                  <a:pt x="38100" y="3821938"/>
                  <a:pt x="22860" y="3806698"/>
                  <a:pt x="22860" y="3791458"/>
                </a:cubicBezTo>
                <a:moveTo>
                  <a:pt x="6787007" y="3623564"/>
                </a:moveTo>
                <a:cubicBezTo>
                  <a:pt x="6764147" y="3623564"/>
                  <a:pt x="6748907" y="3608324"/>
                  <a:pt x="6748907" y="3585464"/>
                </a:cubicBezTo>
                <a:cubicBezTo>
                  <a:pt x="6748907" y="3562604"/>
                  <a:pt x="6771767" y="3547364"/>
                  <a:pt x="6787007" y="3554984"/>
                </a:cubicBezTo>
                <a:cubicBezTo>
                  <a:pt x="6809867" y="3554984"/>
                  <a:pt x="6825107" y="3570224"/>
                  <a:pt x="6825107" y="3593084"/>
                </a:cubicBezTo>
                <a:cubicBezTo>
                  <a:pt x="6825107" y="3608324"/>
                  <a:pt x="6809867" y="3631184"/>
                  <a:pt x="6787007" y="3631184"/>
                </a:cubicBezTo>
                <a:cubicBezTo>
                  <a:pt x="6787007" y="3631184"/>
                  <a:pt x="6787007" y="3631184"/>
                  <a:pt x="6787007" y="3623564"/>
                </a:cubicBezTo>
                <a:moveTo>
                  <a:pt x="7620" y="3570224"/>
                </a:moveTo>
                <a:cubicBezTo>
                  <a:pt x="7620" y="3547364"/>
                  <a:pt x="22860" y="3532124"/>
                  <a:pt x="45720" y="3532124"/>
                </a:cubicBezTo>
                <a:cubicBezTo>
                  <a:pt x="60960" y="3532124"/>
                  <a:pt x="83820" y="3547364"/>
                  <a:pt x="83820" y="3570224"/>
                </a:cubicBezTo>
                <a:cubicBezTo>
                  <a:pt x="83820" y="3593084"/>
                  <a:pt x="68580" y="3608324"/>
                  <a:pt x="45720" y="3608324"/>
                </a:cubicBezTo>
                <a:cubicBezTo>
                  <a:pt x="22860" y="3608324"/>
                  <a:pt x="7620" y="3593084"/>
                  <a:pt x="7620" y="3570224"/>
                </a:cubicBezTo>
                <a:moveTo>
                  <a:pt x="6756526" y="3371850"/>
                </a:moveTo>
                <a:cubicBezTo>
                  <a:pt x="6756526" y="3356610"/>
                  <a:pt x="6771767" y="3333750"/>
                  <a:pt x="6794626" y="3333750"/>
                </a:cubicBezTo>
                <a:cubicBezTo>
                  <a:pt x="6809867" y="3333750"/>
                  <a:pt x="6832726" y="3356610"/>
                  <a:pt x="6832726" y="3371850"/>
                </a:cubicBezTo>
                <a:cubicBezTo>
                  <a:pt x="6832726" y="3394710"/>
                  <a:pt x="6809867" y="3409950"/>
                  <a:pt x="6794626" y="3409950"/>
                </a:cubicBezTo>
                <a:cubicBezTo>
                  <a:pt x="6771767" y="3409950"/>
                  <a:pt x="6756526" y="3394710"/>
                  <a:pt x="6756526" y="3371850"/>
                </a:cubicBezTo>
                <a:moveTo>
                  <a:pt x="38100" y="3394710"/>
                </a:moveTo>
                <a:cubicBezTo>
                  <a:pt x="22860" y="3394710"/>
                  <a:pt x="0" y="3379470"/>
                  <a:pt x="0" y="3356610"/>
                </a:cubicBezTo>
                <a:cubicBezTo>
                  <a:pt x="0" y="3333750"/>
                  <a:pt x="22860" y="3318510"/>
                  <a:pt x="38100" y="3318510"/>
                </a:cubicBezTo>
                <a:cubicBezTo>
                  <a:pt x="60960" y="3318510"/>
                  <a:pt x="76200" y="3333750"/>
                  <a:pt x="76200" y="3356610"/>
                </a:cubicBezTo>
                <a:cubicBezTo>
                  <a:pt x="76200" y="3379470"/>
                  <a:pt x="60960" y="3394710"/>
                  <a:pt x="38100" y="3394710"/>
                </a:cubicBezTo>
                <a:moveTo>
                  <a:pt x="6741287" y="3165856"/>
                </a:moveTo>
                <a:cubicBezTo>
                  <a:pt x="6741287" y="3142996"/>
                  <a:pt x="6756527" y="3127756"/>
                  <a:pt x="6779387" y="3120136"/>
                </a:cubicBezTo>
                <a:cubicBezTo>
                  <a:pt x="6802247" y="3120136"/>
                  <a:pt x="6817487" y="3135376"/>
                  <a:pt x="6817487" y="3158236"/>
                </a:cubicBezTo>
                <a:cubicBezTo>
                  <a:pt x="6825107" y="3181096"/>
                  <a:pt x="6809867" y="3196336"/>
                  <a:pt x="6787007" y="3196336"/>
                </a:cubicBezTo>
                <a:cubicBezTo>
                  <a:pt x="6787007" y="3196336"/>
                  <a:pt x="6787007" y="3196336"/>
                  <a:pt x="6779387" y="3196336"/>
                </a:cubicBezTo>
                <a:cubicBezTo>
                  <a:pt x="6764147" y="3196336"/>
                  <a:pt x="6748907" y="3181096"/>
                  <a:pt x="6741287" y="3165856"/>
                </a:cubicBezTo>
                <a:moveTo>
                  <a:pt x="45720" y="3181096"/>
                </a:moveTo>
                <a:cubicBezTo>
                  <a:pt x="30480" y="3181096"/>
                  <a:pt x="15240" y="3158236"/>
                  <a:pt x="15240" y="3135376"/>
                </a:cubicBezTo>
                <a:cubicBezTo>
                  <a:pt x="15240" y="3120136"/>
                  <a:pt x="30480" y="3104896"/>
                  <a:pt x="53340" y="3104896"/>
                </a:cubicBezTo>
                <a:cubicBezTo>
                  <a:pt x="76200" y="3104896"/>
                  <a:pt x="91440" y="3120136"/>
                  <a:pt x="91440" y="3142996"/>
                </a:cubicBezTo>
                <a:cubicBezTo>
                  <a:pt x="91440" y="3165856"/>
                  <a:pt x="68580" y="3181096"/>
                  <a:pt x="53340" y="3181096"/>
                </a:cubicBezTo>
                <a:cubicBezTo>
                  <a:pt x="53340" y="3181096"/>
                  <a:pt x="45720" y="3181096"/>
                  <a:pt x="45720" y="3181096"/>
                </a:cubicBezTo>
                <a:moveTo>
                  <a:pt x="6718426" y="2952242"/>
                </a:moveTo>
                <a:cubicBezTo>
                  <a:pt x="6718426" y="2929382"/>
                  <a:pt x="6733667" y="2914142"/>
                  <a:pt x="6756526" y="2906522"/>
                </a:cubicBezTo>
                <a:cubicBezTo>
                  <a:pt x="6771767" y="2906522"/>
                  <a:pt x="6794626" y="2921762"/>
                  <a:pt x="6794626" y="2944622"/>
                </a:cubicBezTo>
                <a:cubicBezTo>
                  <a:pt x="6802247" y="2959862"/>
                  <a:pt x="6787007" y="2982722"/>
                  <a:pt x="6764147" y="2982722"/>
                </a:cubicBezTo>
                <a:cubicBezTo>
                  <a:pt x="6764147" y="2982722"/>
                  <a:pt x="6764147" y="2982722"/>
                  <a:pt x="6756526" y="2982722"/>
                </a:cubicBezTo>
                <a:cubicBezTo>
                  <a:pt x="6741287" y="2982722"/>
                  <a:pt x="6726047" y="2975102"/>
                  <a:pt x="6718426" y="2952242"/>
                </a:cubicBezTo>
                <a:moveTo>
                  <a:pt x="68580" y="2967482"/>
                </a:moveTo>
                <a:cubicBezTo>
                  <a:pt x="45720" y="2959862"/>
                  <a:pt x="38100" y="2944622"/>
                  <a:pt x="38100" y="2921762"/>
                </a:cubicBezTo>
                <a:cubicBezTo>
                  <a:pt x="38100" y="2898902"/>
                  <a:pt x="60960" y="2891282"/>
                  <a:pt x="83820" y="2891282"/>
                </a:cubicBezTo>
                <a:cubicBezTo>
                  <a:pt x="99060" y="2891282"/>
                  <a:pt x="114300" y="2914142"/>
                  <a:pt x="114300" y="2937002"/>
                </a:cubicBezTo>
                <a:cubicBezTo>
                  <a:pt x="106680" y="2952242"/>
                  <a:pt x="91440" y="2967482"/>
                  <a:pt x="76200" y="2967482"/>
                </a:cubicBezTo>
                <a:cubicBezTo>
                  <a:pt x="76200" y="2967482"/>
                  <a:pt x="68580" y="2967482"/>
                  <a:pt x="68580" y="2967482"/>
                </a:cubicBezTo>
                <a:moveTo>
                  <a:pt x="6687820" y="2746248"/>
                </a:moveTo>
                <a:cubicBezTo>
                  <a:pt x="6680200" y="2723388"/>
                  <a:pt x="6695440" y="2700528"/>
                  <a:pt x="6718300" y="2700528"/>
                </a:cubicBezTo>
                <a:cubicBezTo>
                  <a:pt x="6733540" y="2692908"/>
                  <a:pt x="6756400" y="2708148"/>
                  <a:pt x="6764020" y="2731008"/>
                </a:cubicBezTo>
                <a:cubicBezTo>
                  <a:pt x="6764020" y="2746248"/>
                  <a:pt x="6748780" y="2769108"/>
                  <a:pt x="6733540" y="2776728"/>
                </a:cubicBezTo>
                <a:cubicBezTo>
                  <a:pt x="6725920" y="2776728"/>
                  <a:pt x="6725920" y="2776728"/>
                  <a:pt x="6725920" y="2776728"/>
                </a:cubicBezTo>
                <a:cubicBezTo>
                  <a:pt x="6703060" y="2776728"/>
                  <a:pt x="6687820" y="2761488"/>
                  <a:pt x="6687820" y="2746248"/>
                </a:cubicBezTo>
                <a:moveTo>
                  <a:pt x="106680" y="2753868"/>
                </a:moveTo>
                <a:cubicBezTo>
                  <a:pt x="83820" y="2753868"/>
                  <a:pt x="68580" y="2731008"/>
                  <a:pt x="76200" y="2708148"/>
                </a:cubicBezTo>
                <a:cubicBezTo>
                  <a:pt x="76200" y="2685288"/>
                  <a:pt x="99060" y="2677668"/>
                  <a:pt x="121920" y="2677668"/>
                </a:cubicBezTo>
                <a:cubicBezTo>
                  <a:pt x="144780" y="2685288"/>
                  <a:pt x="152400" y="2708148"/>
                  <a:pt x="152400" y="2723388"/>
                </a:cubicBezTo>
                <a:cubicBezTo>
                  <a:pt x="144780" y="2746248"/>
                  <a:pt x="129540" y="2753868"/>
                  <a:pt x="114300" y="2753868"/>
                </a:cubicBezTo>
                <a:cubicBezTo>
                  <a:pt x="106680" y="2753868"/>
                  <a:pt x="106680" y="2753868"/>
                  <a:pt x="106680" y="2753868"/>
                </a:cubicBezTo>
                <a:moveTo>
                  <a:pt x="6634480" y="2540254"/>
                </a:moveTo>
                <a:cubicBezTo>
                  <a:pt x="6634480" y="2517394"/>
                  <a:pt x="6642100" y="2494534"/>
                  <a:pt x="6664960" y="2494534"/>
                </a:cubicBezTo>
                <a:cubicBezTo>
                  <a:pt x="6687820" y="2486914"/>
                  <a:pt x="6703060" y="2494534"/>
                  <a:pt x="6710680" y="2517394"/>
                </a:cubicBezTo>
                <a:cubicBezTo>
                  <a:pt x="6718300" y="2540254"/>
                  <a:pt x="6703060" y="2563114"/>
                  <a:pt x="6687820" y="2563114"/>
                </a:cubicBezTo>
                <a:cubicBezTo>
                  <a:pt x="6680200" y="2563114"/>
                  <a:pt x="6680200" y="2563114"/>
                  <a:pt x="6672580" y="2563114"/>
                </a:cubicBezTo>
                <a:cubicBezTo>
                  <a:pt x="6657340" y="2563114"/>
                  <a:pt x="6642100" y="2555494"/>
                  <a:pt x="6634480" y="2540254"/>
                </a:cubicBezTo>
                <a:moveTo>
                  <a:pt x="152527" y="2547874"/>
                </a:moveTo>
                <a:cubicBezTo>
                  <a:pt x="129667" y="2540254"/>
                  <a:pt x="122047" y="2517394"/>
                  <a:pt x="129667" y="2502154"/>
                </a:cubicBezTo>
                <a:cubicBezTo>
                  <a:pt x="129667" y="2479294"/>
                  <a:pt x="152527" y="2464054"/>
                  <a:pt x="175387" y="2471674"/>
                </a:cubicBezTo>
                <a:cubicBezTo>
                  <a:pt x="190627" y="2479294"/>
                  <a:pt x="205867" y="2502154"/>
                  <a:pt x="198247" y="2517394"/>
                </a:cubicBezTo>
                <a:cubicBezTo>
                  <a:pt x="198247" y="2532634"/>
                  <a:pt x="183007" y="2547874"/>
                  <a:pt x="167767" y="2547874"/>
                </a:cubicBezTo>
                <a:cubicBezTo>
                  <a:pt x="160147" y="2547874"/>
                  <a:pt x="160147" y="2547874"/>
                  <a:pt x="152527" y="2547874"/>
                </a:cubicBezTo>
                <a:moveTo>
                  <a:pt x="6573520" y="2334260"/>
                </a:moveTo>
                <a:cubicBezTo>
                  <a:pt x="6565900" y="2319020"/>
                  <a:pt x="6581139" y="2296160"/>
                  <a:pt x="6596380" y="2288540"/>
                </a:cubicBezTo>
                <a:cubicBezTo>
                  <a:pt x="6619239" y="2280920"/>
                  <a:pt x="6642100" y="2288540"/>
                  <a:pt x="6649720" y="2311400"/>
                </a:cubicBezTo>
                <a:cubicBezTo>
                  <a:pt x="6657339" y="2334260"/>
                  <a:pt x="6642100" y="2349500"/>
                  <a:pt x="6626860" y="2357120"/>
                </a:cubicBezTo>
                <a:cubicBezTo>
                  <a:pt x="6619239" y="2364740"/>
                  <a:pt x="6611620" y="2364740"/>
                  <a:pt x="6611620" y="2364740"/>
                </a:cubicBezTo>
                <a:cubicBezTo>
                  <a:pt x="6596380" y="2364740"/>
                  <a:pt x="6581139" y="2349500"/>
                  <a:pt x="6573520" y="2334260"/>
                </a:cubicBezTo>
                <a:moveTo>
                  <a:pt x="213487" y="2341880"/>
                </a:moveTo>
                <a:cubicBezTo>
                  <a:pt x="198247" y="2334260"/>
                  <a:pt x="183007" y="2311400"/>
                  <a:pt x="190627" y="2288413"/>
                </a:cubicBezTo>
                <a:cubicBezTo>
                  <a:pt x="198247" y="2273173"/>
                  <a:pt x="221107" y="2257933"/>
                  <a:pt x="243967" y="2265553"/>
                </a:cubicBezTo>
                <a:cubicBezTo>
                  <a:pt x="259207" y="2273173"/>
                  <a:pt x="274447" y="2296033"/>
                  <a:pt x="266827" y="2319020"/>
                </a:cubicBezTo>
                <a:cubicBezTo>
                  <a:pt x="259207" y="2334260"/>
                  <a:pt x="243967" y="2341880"/>
                  <a:pt x="228727" y="2341880"/>
                </a:cubicBezTo>
                <a:cubicBezTo>
                  <a:pt x="221107" y="2341880"/>
                  <a:pt x="221107" y="2341880"/>
                  <a:pt x="213487" y="2341880"/>
                </a:cubicBezTo>
                <a:moveTo>
                  <a:pt x="6497320" y="2135886"/>
                </a:moveTo>
                <a:cubicBezTo>
                  <a:pt x="6489700" y="2120646"/>
                  <a:pt x="6504940" y="2097786"/>
                  <a:pt x="6520180" y="2090166"/>
                </a:cubicBezTo>
                <a:cubicBezTo>
                  <a:pt x="6543040" y="2082546"/>
                  <a:pt x="6565900" y="2090166"/>
                  <a:pt x="6573520" y="2105406"/>
                </a:cubicBezTo>
                <a:cubicBezTo>
                  <a:pt x="6581140" y="2128266"/>
                  <a:pt x="6565900" y="2151126"/>
                  <a:pt x="6550660" y="2158873"/>
                </a:cubicBezTo>
                <a:cubicBezTo>
                  <a:pt x="6543040" y="2158873"/>
                  <a:pt x="6543040" y="2158873"/>
                  <a:pt x="6535420" y="2158873"/>
                </a:cubicBezTo>
                <a:cubicBezTo>
                  <a:pt x="6520180" y="2158873"/>
                  <a:pt x="6504940" y="2151253"/>
                  <a:pt x="6497320" y="2136013"/>
                </a:cubicBezTo>
                <a:lnTo>
                  <a:pt x="6497320" y="2135886"/>
                </a:lnTo>
                <a:moveTo>
                  <a:pt x="289814" y="2143506"/>
                </a:moveTo>
                <a:cubicBezTo>
                  <a:pt x="274574" y="2128266"/>
                  <a:pt x="259334" y="2113026"/>
                  <a:pt x="266954" y="2090039"/>
                </a:cubicBezTo>
                <a:cubicBezTo>
                  <a:pt x="274574" y="2067179"/>
                  <a:pt x="297434" y="2059559"/>
                  <a:pt x="320294" y="2067179"/>
                </a:cubicBezTo>
                <a:cubicBezTo>
                  <a:pt x="335534" y="2074799"/>
                  <a:pt x="350774" y="2097659"/>
                  <a:pt x="343154" y="2120646"/>
                </a:cubicBezTo>
                <a:cubicBezTo>
                  <a:pt x="335534" y="2135886"/>
                  <a:pt x="320294" y="2143506"/>
                  <a:pt x="305054" y="2143506"/>
                </a:cubicBezTo>
                <a:cubicBezTo>
                  <a:pt x="297434" y="2143506"/>
                  <a:pt x="297434" y="2143506"/>
                  <a:pt x="289814" y="2143506"/>
                </a:cubicBezTo>
                <a:moveTo>
                  <a:pt x="6413373" y="1945132"/>
                </a:moveTo>
                <a:cubicBezTo>
                  <a:pt x="6405753" y="1922272"/>
                  <a:pt x="6413373" y="1899412"/>
                  <a:pt x="6428613" y="1891665"/>
                </a:cubicBezTo>
                <a:cubicBezTo>
                  <a:pt x="6451473" y="1884045"/>
                  <a:pt x="6474333" y="1891665"/>
                  <a:pt x="6481953" y="1914525"/>
                </a:cubicBezTo>
                <a:cubicBezTo>
                  <a:pt x="6489573" y="1929765"/>
                  <a:pt x="6481953" y="1952625"/>
                  <a:pt x="6466713" y="1960245"/>
                </a:cubicBezTo>
                <a:cubicBezTo>
                  <a:pt x="6459093" y="1967865"/>
                  <a:pt x="6451473" y="1967865"/>
                  <a:pt x="6443853" y="1967865"/>
                </a:cubicBezTo>
                <a:cubicBezTo>
                  <a:pt x="6436233" y="1967865"/>
                  <a:pt x="6420993" y="1960245"/>
                  <a:pt x="6413373" y="1945005"/>
                </a:cubicBezTo>
                <a:lnTo>
                  <a:pt x="6413373" y="1945132"/>
                </a:lnTo>
                <a:moveTo>
                  <a:pt x="381254" y="1945132"/>
                </a:moveTo>
                <a:cubicBezTo>
                  <a:pt x="358394" y="1937512"/>
                  <a:pt x="350774" y="1914652"/>
                  <a:pt x="358394" y="1891665"/>
                </a:cubicBezTo>
                <a:cubicBezTo>
                  <a:pt x="373634" y="1876425"/>
                  <a:pt x="396494" y="1868805"/>
                  <a:pt x="411734" y="1876425"/>
                </a:cubicBezTo>
                <a:cubicBezTo>
                  <a:pt x="426974" y="1884045"/>
                  <a:pt x="434594" y="1906905"/>
                  <a:pt x="426974" y="1929892"/>
                </a:cubicBezTo>
                <a:cubicBezTo>
                  <a:pt x="419354" y="1937512"/>
                  <a:pt x="411734" y="1945132"/>
                  <a:pt x="396494" y="1945132"/>
                </a:cubicBezTo>
                <a:cubicBezTo>
                  <a:pt x="388874" y="1945132"/>
                  <a:pt x="381254" y="1945132"/>
                  <a:pt x="381254" y="1945132"/>
                </a:cubicBezTo>
                <a:moveTo>
                  <a:pt x="6314186" y="1754378"/>
                </a:moveTo>
                <a:cubicBezTo>
                  <a:pt x="6306566" y="1739138"/>
                  <a:pt x="6306566" y="1716278"/>
                  <a:pt x="6329426" y="1708658"/>
                </a:cubicBezTo>
                <a:cubicBezTo>
                  <a:pt x="6344666" y="1693418"/>
                  <a:pt x="6367526" y="1701038"/>
                  <a:pt x="6382766" y="1716278"/>
                </a:cubicBezTo>
                <a:cubicBezTo>
                  <a:pt x="6390386" y="1739138"/>
                  <a:pt x="6382766" y="1761998"/>
                  <a:pt x="6367526" y="1769745"/>
                </a:cubicBezTo>
                <a:cubicBezTo>
                  <a:pt x="6359906" y="1777365"/>
                  <a:pt x="6352286" y="1777365"/>
                  <a:pt x="6344666" y="1777365"/>
                </a:cubicBezTo>
                <a:cubicBezTo>
                  <a:pt x="6329426" y="1777365"/>
                  <a:pt x="6321806" y="1769745"/>
                  <a:pt x="6314186" y="1754505"/>
                </a:cubicBezTo>
                <a:lnTo>
                  <a:pt x="6314186" y="1754378"/>
                </a:lnTo>
                <a:moveTo>
                  <a:pt x="480441" y="1754378"/>
                </a:moveTo>
                <a:cubicBezTo>
                  <a:pt x="457581" y="1746758"/>
                  <a:pt x="449961" y="1723898"/>
                  <a:pt x="465201" y="1700911"/>
                </a:cubicBezTo>
                <a:cubicBezTo>
                  <a:pt x="472821" y="1685671"/>
                  <a:pt x="495681" y="1678051"/>
                  <a:pt x="518541" y="1685671"/>
                </a:cubicBezTo>
                <a:cubicBezTo>
                  <a:pt x="533781" y="1700911"/>
                  <a:pt x="541401" y="1723771"/>
                  <a:pt x="526161" y="1739138"/>
                </a:cubicBezTo>
                <a:cubicBezTo>
                  <a:pt x="518541" y="1754378"/>
                  <a:pt x="510921" y="1761998"/>
                  <a:pt x="495681" y="1761998"/>
                </a:cubicBezTo>
                <a:cubicBezTo>
                  <a:pt x="488061" y="1761998"/>
                  <a:pt x="480441" y="1754378"/>
                  <a:pt x="480441" y="1754378"/>
                </a:cubicBezTo>
                <a:moveTo>
                  <a:pt x="6199886" y="1578864"/>
                </a:moveTo>
                <a:cubicBezTo>
                  <a:pt x="6199886" y="1571244"/>
                  <a:pt x="6199886" y="1571244"/>
                  <a:pt x="6199886" y="1571244"/>
                </a:cubicBezTo>
                <a:cubicBezTo>
                  <a:pt x="6184646" y="1556004"/>
                  <a:pt x="6192266" y="1533144"/>
                  <a:pt x="6207506" y="1517777"/>
                </a:cubicBezTo>
                <a:cubicBezTo>
                  <a:pt x="6230366" y="1510157"/>
                  <a:pt x="6253226" y="1510157"/>
                  <a:pt x="6260846" y="1533017"/>
                </a:cubicBezTo>
                <a:cubicBezTo>
                  <a:pt x="6268466" y="1533017"/>
                  <a:pt x="6268466" y="1533017"/>
                  <a:pt x="6268466" y="1533017"/>
                </a:cubicBezTo>
                <a:cubicBezTo>
                  <a:pt x="6276086" y="1555877"/>
                  <a:pt x="6276086" y="1578737"/>
                  <a:pt x="6253226" y="1586484"/>
                </a:cubicBezTo>
                <a:cubicBezTo>
                  <a:pt x="6245606" y="1594104"/>
                  <a:pt x="6237986" y="1594104"/>
                  <a:pt x="6230366" y="1594104"/>
                </a:cubicBezTo>
                <a:cubicBezTo>
                  <a:pt x="6222746" y="1594104"/>
                  <a:pt x="6207506" y="1586484"/>
                  <a:pt x="6199886" y="1578864"/>
                </a:cubicBezTo>
                <a:moveTo>
                  <a:pt x="587248" y="1571244"/>
                </a:moveTo>
                <a:cubicBezTo>
                  <a:pt x="572008" y="1556004"/>
                  <a:pt x="564388" y="1533144"/>
                  <a:pt x="579628" y="1517777"/>
                </a:cubicBezTo>
                <a:cubicBezTo>
                  <a:pt x="587248" y="1502537"/>
                  <a:pt x="610108" y="1494917"/>
                  <a:pt x="632968" y="1510157"/>
                </a:cubicBezTo>
                <a:cubicBezTo>
                  <a:pt x="648208" y="1517777"/>
                  <a:pt x="655828" y="1540637"/>
                  <a:pt x="640588" y="1563624"/>
                </a:cubicBezTo>
                <a:cubicBezTo>
                  <a:pt x="632968" y="1571244"/>
                  <a:pt x="625348" y="1578864"/>
                  <a:pt x="610108" y="1578864"/>
                </a:cubicBezTo>
                <a:cubicBezTo>
                  <a:pt x="602488" y="1578864"/>
                  <a:pt x="594868" y="1578864"/>
                  <a:pt x="587248" y="1571244"/>
                </a:cubicBezTo>
                <a:moveTo>
                  <a:pt x="6077839" y="1403350"/>
                </a:moveTo>
                <a:cubicBezTo>
                  <a:pt x="6062599" y="1380490"/>
                  <a:pt x="6070219" y="1357630"/>
                  <a:pt x="6085459" y="1349883"/>
                </a:cubicBezTo>
                <a:cubicBezTo>
                  <a:pt x="6100699" y="1334643"/>
                  <a:pt x="6123559" y="1334643"/>
                  <a:pt x="6138799" y="1357503"/>
                </a:cubicBezTo>
                <a:cubicBezTo>
                  <a:pt x="6146419" y="1372743"/>
                  <a:pt x="6146419" y="1395603"/>
                  <a:pt x="6131179" y="1410970"/>
                </a:cubicBezTo>
                <a:cubicBezTo>
                  <a:pt x="6123559" y="1410970"/>
                  <a:pt x="6115939" y="1418590"/>
                  <a:pt x="6108319" y="1418590"/>
                </a:cubicBezTo>
                <a:cubicBezTo>
                  <a:pt x="6093079" y="1418590"/>
                  <a:pt x="6085459" y="1410970"/>
                  <a:pt x="6077839" y="1403350"/>
                </a:cubicBezTo>
                <a:moveTo>
                  <a:pt x="709168" y="1395730"/>
                </a:moveTo>
                <a:cubicBezTo>
                  <a:pt x="693928" y="1380490"/>
                  <a:pt x="693928" y="1357630"/>
                  <a:pt x="701548" y="1342263"/>
                </a:cubicBezTo>
                <a:cubicBezTo>
                  <a:pt x="716788" y="1327023"/>
                  <a:pt x="739648" y="1319403"/>
                  <a:pt x="754888" y="1334643"/>
                </a:cubicBezTo>
                <a:cubicBezTo>
                  <a:pt x="777748" y="1349883"/>
                  <a:pt x="777748" y="1372743"/>
                  <a:pt x="762508" y="1388110"/>
                </a:cubicBezTo>
                <a:cubicBezTo>
                  <a:pt x="754888" y="1395730"/>
                  <a:pt x="747268" y="1403350"/>
                  <a:pt x="732028" y="1403350"/>
                </a:cubicBezTo>
                <a:cubicBezTo>
                  <a:pt x="724408" y="1403350"/>
                  <a:pt x="716788" y="1403350"/>
                  <a:pt x="709168" y="1395730"/>
                </a:cubicBezTo>
                <a:moveTo>
                  <a:pt x="5940552" y="1235710"/>
                </a:moveTo>
                <a:cubicBezTo>
                  <a:pt x="5932932" y="1220470"/>
                  <a:pt x="5932932" y="1197610"/>
                  <a:pt x="5948172" y="1182243"/>
                </a:cubicBezTo>
                <a:cubicBezTo>
                  <a:pt x="5963412" y="1167003"/>
                  <a:pt x="5986272" y="1167003"/>
                  <a:pt x="6001512" y="1182243"/>
                </a:cubicBezTo>
                <a:cubicBezTo>
                  <a:pt x="6016752" y="1205103"/>
                  <a:pt x="6009132" y="1227963"/>
                  <a:pt x="5993892" y="1243330"/>
                </a:cubicBezTo>
                <a:cubicBezTo>
                  <a:pt x="5986272" y="1243330"/>
                  <a:pt x="5978652" y="1250950"/>
                  <a:pt x="5971032" y="1250950"/>
                </a:cubicBezTo>
                <a:cubicBezTo>
                  <a:pt x="5963412" y="1250950"/>
                  <a:pt x="5948172" y="1243330"/>
                  <a:pt x="5940552" y="1235710"/>
                </a:cubicBezTo>
                <a:moveTo>
                  <a:pt x="846455" y="1228090"/>
                </a:moveTo>
                <a:cubicBezTo>
                  <a:pt x="831215" y="1212850"/>
                  <a:pt x="831215" y="1189990"/>
                  <a:pt x="838835" y="1174623"/>
                </a:cubicBezTo>
                <a:cubicBezTo>
                  <a:pt x="854075" y="1159383"/>
                  <a:pt x="876935" y="1159383"/>
                  <a:pt x="892175" y="1174623"/>
                </a:cubicBezTo>
                <a:cubicBezTo>
                  <a:pt x="907415" y="1182243"/>
                  <a:pt x="915035" y="1205103"/>
                  <a:pt x="899795" y="1228090"/>
                </a:cubicBezTo>
                <a:cubicBezTo>
                  <a:pt x="892175" y="1235710"/>
                  <a:pt x="884555" y="1235710"/>
                  <a:pt x="869315" y="1235710"/>
                </a:cubicBezTo>
                <a:cubicBezTo>
                  <a:pt x="861695" y="1235710"/>
                  <a:pt x="854075" y="1235710"/>
                  <a:pt x="846455" y="1228090"/>
                </a:cubicBezTo>
                <a:moveTo>
                  <a:pt x="5803265" y="1083056"/>
                </a:moveTo>
                <a:cubicBezTo>
                  <a:pt x="5788025" y="1067816"/>
                  <a:pt x="5788025" y="1037336"/>
                  <a:pt x="5803265" y="1029589"/>
                </a:cubicBezTo>
                <a:cubicBezTo>
                  <a:pt x="5818505" y="1014349"/>
                  <a:pt x="5841365" y="1014349"/>
                  <a:pt x="5856605" y="1029589"/>
                </a:cubicBezTo>
                <a:cubicBezTo>
                  <a:pt x="5871845" y="1044829"/>
                  <a:pt x="5871845" y="1067689"/>
                  <a:pt x="5856605" y="1083056"/>
                </a:cubicBezTo>
                <a:cubicBezTo>
                  <a:pt x="5848985" y="1090676"/>
                  <a:pt x="5833745" y="1090676"/>
                  <a:pt x="5826125" y="1090676"/>
                </a:cubicBezTo>
                <a:cubicBezTo>
                  <a:pt x="5818505" y="1090676"/>
                  <a:pt x="5810885" y="1090676"/>
                  <a:pt x="5803265" y="1083056"/>
                </a:cubicBezTo>
                <a:moveTo>
                  <a:pt x="991362" y="1067816"/>
                </a:moveTo>
                <a:cubicBezTo>
                  <a:pt x="976122" y="1052576"/>
                  <a:pt x="976122" y="1029716"/>
                  <a:pt x="991362" y="1014349"/>
                </a:cubicBezTo>
                <a:cubicBezTo>
                  <a:pt x="1006602" y="999109"/>
                  <a:pt x="1029462" y="999109"/>
                  <a:pt x="1044702" y="1014349"/>
                </a:cubicBezTo>
                <a:cubicBezTo>
                  <a:pt x="1059942" y="1029589"/>
                  <a:pt x="1059942" y="1052449"/>
                  <a:pt x="1044702" y="1067816"/>
                </a:cubicBezTo>
                <a:cubicBezTo>
                  <a:pt x="1037082" y="1075436"/>
                  <a:pt x="1029462" y="1083056"/>
                  <a:pt x="1014222" y="1083056"/>
                </a:cubicBezTo>
                <a:cubicBezTo>
                  <a:pt x="1006602" y="1083056"/>
                  <a:pt x="998982" y="1075436"/>
                  <a:pt x="991362" y="1067816"/>
                </a:cubicBezTo>
                <a:moveTo>
                  <a:pt x="5643118" y="930529"/>
                </a:moveTo>
                <a:cubicBezTo>
                  <a:pt x="5627878" y="922909"/>
                  <a:pt x="5627878" y="892429"/>
                  <a:pt x="5643118" y="877062"/>
                </a:cubicBezTo>
                <a:cubicBezTo>
                  <a:pt x="5658358" y="861822"/>
                  <a:pt x="5681218" y="861822"/>
                  <a:pt x="5696458" y="877062"/>
                </a:cubicBezTo>
                <a:cubicBezTo>
                  <a:pt x="5711698" y="892302"/>
                  <a:pt x="5711698" y="915162"/>
                  <a:pt x="5704078" y="930529"/>
                </a:cubicBezTo>
                <a:cubicBezTo>
                  <a:pt x="5696458" y="938149"/>
                  <a:pt x="5681218" y="945769"/>
                  <a:pt x="5673598" y="945769"/>
                </a:cubicBezTo>
                <a:cubicBezTo>
                  <a:pt x="5665978" y="945769"/>
                  <a:pt x="5650738" y="938149"/>
                  <a:pt x="5643118" y="930529"/>
                </a:cubicBezTo>
                <a:moveTo>
                  <a:pt x="1143889" y="922909"/>
                </a:moveTo>
                <a:cubicBezTo>
                  <a:pt x="1128649" y="907669"/>
                  <a:pt x="1128649" y="877189"/>
                  <a:pt x="1143889" y="869442"/>
                </a:cubicBezTo>
                <a:cubicBezTo>
                  <a:pt x="1159129" y="854202"/>
                  <a:pt x="1189609" y="854202"/>
                  <a:pt x="1197229" y="869442"/>
                </a:cubicBezTo>
                <a:cubicBezTo>
                  <a:pt x="1212469" y="884682"/>
                  <a:pt x="1212469" y="907542"/>
                  <a:pt x="1197229" y="922909"/>
                </a:cubicBezTo>
                <a:cubicBezTo>
                  <a:pt x="1189609" y="930529"/>
                  <a:pt x="1181989" y="930529"/>
                  <a:pt x="1174369" y="930529"/>
                </a:cubicBezTo>
                <a:cubicBezTo>
                  <a:pt x="1159129" y="930529"/>
                  <a:pt x="1151509" y="930529"/>
                  <a:pt x="1143889" y="922909"/>
                </a:cubicBezTo>
                <a:moveTo>
                  <a:pt x="5482971" y="793115"/>
                </a:moveTo>
                <a:cubicBezTo>
                  <a:pt x="5467731" y="785495"/>
                  <a:pt x="5467731" y="762635"/>
                  <a:pt x="5475351" y="739648"/>
                </a:cubicBezTo>
                <a:cubicBezTo>
                  <a:pt x="5490591" y="724408"/>
                  <a:pt x="5513451" y="724408"/>
                  <a:pt x="5528691" y="739648"/>
                </a:cubicBezTo>
                <a:cubicBezTo>
                  <a:pt x="5551551" y="747268"/>
                  <a:pt x="5551551" y="770128"/>
                  <a:pt x="5536311" y="793115"/>
                </a:cubicBezTo>
                <a:cubicBezTo>
                  <a:pt x="5528691" y="800735"/>
                  <a:pt x="5521071" y="808355"/>
                  <a:pt x="5505831" y="808355"/>
                </a:cubicBezTo>
                <a:cubicBezTo>
                  <a:pt x="5498211" y="808355"/>
                  <a:pt x="5490591" y="800735"/>
                  <a:pt x="5482971" y="793115"/>
                </a:cubicBezTo>
                <a:moveTo>
                  <a:pt x="1304036" y="777875"/>
                </a:moveTo>
                <a:cubicBezTo>
                  <a:pt x="1296416" y="762635"/>
                  <a:pt x="1296416" y="739775"/>
                  <a:pt x="1311656" y="724408"/>
                </a:cubicBezTo>
                <a:cubicBezTo>
                  <a:pt x="1326896" y="716788"/>
                  <a:pt x="1349756" y="716788"/>
                  <a:pt x="1364996" y="732028"/>
                </a:cubicBezTo>
                <a:cubicBezTo>
                  <a:pt x="1380236" y="747268"/>
                  <a:pt x="1372616" y="777748"/>
                  <a:pt x="1357376" y="785495"/>
                </a:cubicBezTo>
                <a:cubicBezTo>
                  <a:pt x="1349756" y="793115"/>
                  <a:pt x="1342136" y="793115"/>
                  <a:pt x="1334516" y="793115"/>
                </a:cubicBezTo>
                <a:cubicBezTo>
                  <a:pt x="1326896" y="793115"/>
                  <a:pt x="1311656" y="793115"/>
                  <a:pt x="1304036" y="777875"/>
                </a:cubicBezTo>
                <a:moveTo>
                  <a:pt x="5315204" y="671068"/>
                </a:moveTo>
                <a:cubicBezTo>
                  <a:pt x="5299964" y="655828"/>
                  <a:pt x="5292344" y="632968"/>
                  <a:pt x="5307584" y="617601"/>
                </a:cubicBezTo>
                <a:cubicBezTo>
                  <a:pt x="5315204" y="602361"/>
                  <a:pt x="5338064" y="594741"/>
                  <a:pt x="5360924" y="609981"/>
                </a:cubicBezTo>
                <a:cubicBezTo>
                  <a:pt x="5376164" y="617601"/>
                  <a:pt x="5376164" y="640461"/>
                  <a:pt x="5368544" y="663448"/>
                </a:cubicBezTo>
                <a:cubicBezTo>
                  <a:pt x="5360924" y="671068"/>
                  <a:pt x="5345684" y="678688"/>
                  <a:pt x="5338064" y="678688"/>
                </a:cubicBezTo>
                <a:cubicBezTo>
                  <a:pt x="5330444" y="678688"/>
                  <a:pt x="5322824" y="678688"/>
                  <a:pt x="5315204" y="671068"/>
                </a:cubicBezTo>
                <a:moveTo>
                  <a:pt x="1479423" y="655828"/>
                </a:moveTo>
                <a:cubicBezTo>
                  <a:pt x="1464183" y="632968"/>
                  <a:pt x="1471803" y="610108"/>
                  <a:pt x="1487043" y="602361"/>
                </a:cubicBezTo>
                <a:cubicBezTo>
                  <a:pt x="1502283" y="587121"/>
                  <a:pt x="1525143" y="594741"/>
                  <a:pt x="1540383" y="609981"/>
                </a:cubicBezTo>
                <a:cubicBezTo>
                  <a:pt x="1548003" y="625221"/>
                  <a:pt x="1548003" y="648081"/>
                  <a:pt x="1532763" y="663448"/>
                </a:cubicBezTo>
                <a:cubicBezTo>
                  <a:pt x="1525143" y="663448"/>
                  <a:pt x="1517523" y="671068"/>
                  <a:pt x="1509903" y="671068"/>
                </a:cubicBezTo>
                <a:cubicBezTo>
                  <a:pt x="1494663" y="671068"/>
                  <a:pt x="1487043" y="663448"/>
                  <a:pt x="1479423" y="655828"/>
                </a:cubicBezTo>
                <a:moveTo>
                  <a:pt x="5139817" y="556641"/>
                </a:moveTo>
                <a:cubicBezTo>
                  <a:pt x="5116957" y="541401"/>
                  <a:pt x="5109337" y="518541"/>
                  <a:pt x="5124577" y="503174"/>
                </a:cubicBezTo>
                <a:cubicBezTo>
                  <a:pt x="5132197" y="487934"/>
                  <a:pt x="5155057" y="480314"/>
                  <a:pt x="5177917" y="487934"/>
                </a:cubicBezTo>
                <a:cubicBezTo>
                  <a:pt x="5193157" y="503174"/>
                  <a:pt x="5200777" y="526034"/>
                  <a:pt x="5185537" y="541401"/>
                </a:cubicBezTo>
                <a:cubicBezTo>
                  <a:pt x="5185537" y="556641"/>
                  <a:pt x="5170297" y="564261"/>
                  <a:pt x="5155057" y="564261"/>
                </a:cubicBezTo>
                <a:cubicBezTo>
                  <a:pt x="5147437" y="564261"/>
                  <a:pt x="5139817" y="556641"/>
                  <a:pt x="5139817" y="556641"/>
                </a:cubicBezTo>
                <a:moveTo>
                  <a:pt x="1654810" y="533781"/>
                </a:moveTo>
                <a:cubicBezTo>
                  <a:pt x="1647190" y="518541"/>
                  <a:pt x="1654810" y="495681"/>
                  <a:pt x="1670050" y="480314"/>
                </a:cubicBezTo>
                <a:cubicBezTo>
                  <a:pt x="1685290" y="472694"/>
                  <a:pt x="1708150" y="480314"/>
                  <a:pt x="1723390" y="495554"/>
                </a:cubicBezTo>
                <a:cubicBezTo>
                  <a:pt x="1731010" y="510794"/>
                  <a:pt x="1723390" y="533654"/>
                  <a:pt x="1708150" y="549021"/>
                </a:cubicBezTo>
                <a:cubicBezTo>
                  <a:pt x="1700530" y="549021"/>
                  <a:pt x="1692910" y="556641"/>
                  <a:pt x="1685290" y="556641"/>
                </a:cubicBezTo>
                <a:cubicBezTo>
                  <a:pt x="1677670" y="556641"/>
                  <a:pt x="1662430" y="549021"/>
                  <a:pt x="1654810" y="533781"/>
                </a:cubicBezTo>
                <a:moveTo>
                  <a:pt x="4949190" y="449834"/>
                </a:moveTo>
                <a:cubicBezTo>
                  <a:pt x="4933950" y="442214"/>
                  <a:pt x="4926330" y="419354"/>
                  <a:pt x="4933950" y="404114"/>
                </a:cubicBezTo>
                <a:cubicBezTo>
                  <a:pt x="4949190" y="381254"/>
                  <a:pt x="4972050" y="373634"/>
                  <a:pt x="4987290" y="381254"/>
                </a:cubicBezTo>
                <a:cubicBezTo>
                  <a:pt x="5002530" y="396494"/>
                  <a:pt x="5010150" y="419354"/>
                  <a:pt x="5002530" y="434721"/>
                </a:cubicBezTo>
                <a:cubicBezTo>
                  <a:pt x="4994910" y="449961"/>
                  <a:pt x="4979670" y="457581"/>
                  <a:pt x="4972050" y="457581"/>
                </a:cubicBezTo>
                <a:cubicBezTo>
                  <a:pt x="4964430" y="457581"/>
                  <a:pt x="4956810" y="457581"/>
                  <a:pt x="4949190" y="449961"/>
                </a:cubicBezTo>
                <a:lnTo>
                  <a:pt x="4949190" y="449834"/>
                </a:lnTo>
                <a:moveTo>
                  <a:pt x="1845437" y="426974"/>
                </a:moveTo>
                <a:cubicBezTo>
                  <a:pt x="1830197" y="411734"/>
                  <a:pt x="1837817" y="388874"/>
                  <a:pt x="1860677" y="381254"/>
                </a:cubicBezTo>
                <a:cubicBezTo>
                  <a:pt x="1875917" y="366014"/>
                  <a:pt x="1898777" y="373634"/>
                  <a:pt x="1906397" y="396494"/>
                </a:cubicBezTo>
                <a:cubicBezTo>
                  <a:pt x="1921637" y="411734"/>
                  <a:pt x="1914017" y="434594"/>
                  <a:pt x="1891157" y="442214"/>
                </a:cubicBezTo>
                <a:cubicBezTo>
                  <a:pt x="1891157" y="449834"/>
                  <a:pt x="1883537" y="449834"/>
                  <a:pt x="1875917" y="449834"/>
                </a:cubicBezTo>
                <a:cubicBezTo>
                  <a:pt x="1860677" y="449834"/>
                  <a:pt x="1845437" y="442214"/>
                  <a:pt x="1845437" y="426974"/>
                </a:cubicBezTo>
                <a:moveTo>
                  <a:pt x="4758563" y="358267"/>
                </a:moveTo>
                <a:cubicBezTo>
                  <a:pt x="4743323" y="350647"/>
                  <a:pt x="4735703" y="327787"/>
                  <a:pt x="4743323" y="312547"/>
                </a:cubicBezTo>
                <a:cubicBezTo>
                  <a:pt x="4750943" y="289687"/>
                  <a:pt x="4773803" y="282067"/>
                  <a:pt x="4789043" y="289687"/>
                </a:cubicBezTo>
                <a:cubicBezTo>
                  <a:pt x="4811903" y="297307"/>
                  <a:pt x="4819523" y="320167"/>
                  <a:pt x="4811903" y="343154"/>
                </a:cubicBezTo>
                <a:cubicBezTo>
                  <a:pt x="4804283" y="358394"/>
                  <a:pt x="4789043" y="366014"/>
                  <a:pt x="4773803" y="366014"/>
                </a:cubicBezTo>
                <a:cubicBezTo>
                  <a:pt x="4773803" y="366014"/>
                  <a:pt x="4766183" y="366014"/>
                  <a:pt x="4758563" y="358394"/>
                </a:cubicBezTo>
                <a:lnTo>
                  <a:pt x="4758563" y="358267"/>
                </a:lnTo>
                <a:moveTo>
                  <a:pt x="2036064" y="335407"/>
                </a:moveTo>
                <a:cubicBezTo>
                  <a:pt x="2028444" y="312547"/>
                  <a:pt x="2036064" y="289687"/>
                  <a:pt x="2051304" y="281940"/>
                </a:cubicBezTo>
                <a:cubicBezTo>
                  <a:pt x="2074164" y="274320"/>
                  <a:pt x="2097024" y="281940"/>
                  <a:pt x="2104644" y="304800"/>
                </a:cubicBezTo>
                <a:cubicBezTo>
                  <a:pt x="2112264" y="320040"/>
                  <a:pt x="2104644" y="342900"/>
                  <a:pt x="2081784" y="358267"/>
                </a:cubicBezTo>
                <a:cubicBezTo>
                  <a:pt x="2081784" y="358267"/>
                  <a:pt x="2074164" y="358267"/>
                  <a:pt x="2066544" y="358267"/>
                </a:cubicBezTo>
                <a:cubicBezTo>
                  <a:pt x="2051304" y="358267"/>
                  <a:pt x="2043684" y="350647"/>
                  <a:pt x="2036064" y="335407"/>
                </a:cubicBezTo>
                <a:moveTo>
                  <a:pt x="4567809" y="281940"/>
                </a:moveTo>
                <a:cubicBezTo>
                  <a:pt x="4544949" y="274320"/>
                  <a:pt x="4537329" y="251460"/>
                  <a:pt x="4544949" y="228473"/>
                </a:cubicBezTo>
                <a:cubicBezTo>
                  <a:pt x="4552569" y="213233"/>
                  <a:pt x="4567809" y="205613"/>
                  <a:pt x="4590669" y="213233"/>
                </a:cubicBezTo>
                <a:cubicBezTo>
                  <a:pt x="4613529" y="213233"/>
                  <a:pt x="4621149" y="236093"/>
                  <a:pt x="4613529" y="258953"/>
                </a:cubicBezTo>
                <a:cubicBezTo>
                  <a:pt x="4605909" y="274193"/>
                  <a:pt x="4590669" y="281813"/>
                  <a:pt x="4575429" y="281813"/>
                </a:cubicBezTo>
                <a:cubicBezTo>
                  <a:pt x="4575429" y="281813"/>
                  <a:pt x="4567809" y="281813"/>
                  <a:pt x="4567809" y="281813"/>
                </a:cubicBezTo>
                <a:lnTo>
                  <a:pt x="4567809" y="281940"/>
                </a:lnTo>
                <a:moveTo>
                  <a:pt x="2234311" y="251460"/>
                </a:moveTo>
                <a:cubicBezTo>
                  <a:pt x="2226691" y="236220"/>
                  <a:pt x="2234311" y="213360"/>
                  <a:pt x="2257171" y="205740"/>
                </a:cubicBezTo>
                <a:cubicBezTo>
                  <a:pt x="2272411" y="198120"/>
                  <a:pt x="2295271" y="205740"/>
                  <a:pt x="2302891" y="228600"/>
                </a:cubicBezTo>
                <a:cubicBezTo>
                  <a:pt x="2310511" y="243840"/>
                  <a:pt x="2302891" y="266700"/>
                  <a:pt x="2280031" y="274320"/>
                </a:cubicBezTo>
                <a:cubicBezTo>
                  <a:pt x="2280031" y="274320"/>
                  <a:pt x="2272411" y="281940"/>
                  <a:pt x="2272411" y="281940"/>
                </a:cubicBezTo>
                <a:cubicBezTo>
                  <a:pt x="2249551" y="281940"/>
                  <a:pt x="2241931" y="266700"/>
                  <a:pt x="2234311" y="251460"/>
                </a:cubicBezTo>
                <a:moveTo>
                  <a:pt x="4361942" y="213360"/>
                </a:moveTo>
                <a:cubicBezTo>
                  <a:pt x="4346702" y="205740"/>
                  <a:pt x="4331462" y="190500"/>
                  <a:pt x="4339082" y="167640"/>
                </a:cubicBezTo>
                <a:cubicBezTo>
                  <a:pt x="4346702" y="144780"/>
                  <a:pt x="4361942" y="137160"/>
                  <a:pt x="4384802" y="144780"/>
                </a:cubicBezTo>
                <a:cubicBezTo>
                  <a:pt x="4407662" y="144780"/>
                  <a:pt x="4415282" y="167640"/>
                  <a:pt x="4407662" y="190500"/>
                </a:cubicBezTo>
                <a:cubicBezTo>
                  <a:pt x="4407662" y="205740"/>
                  <a:pt x="4392422" y="213360"/>
                  <a:pt x="4377182" y="213360"/>
                </a:cubicBezTo>
                <a:cubicBezTo>
                  <a:pt x="4369562" y="213360"/>
                  <a:pt x="4369562" y="213360"/>
                  <a:pt x="4361942" y="213360"/>
                </a:cubicBezTo>
                <a:moveTo>
                  <a:pt x="2432558" y="182880"/>
                </a:moveTo>
                <a:cubicBezTo>
                  <a:pt x="2432558" y="167640"/>
                  <a:pt x="2440178" y="144780"/>
                  <a:pt x="2463038" y="137160"/>
                </a:cubicBezTo>
                <a:cubicBezTo>
                  <a:pt x="2478278" y="129540"/>
                  <a:pt x="2501138" y="144780"/>
                  <a:pt x="2508758" y="160020"/>
                </a:cubicBezTo>
                <a:cubicBezTo>
                  <a:pt x="2516378" y="182880"/>
                  <a:pt x="2501138" y="205740"/>
                  <a:pt x="2485898" y="213487"/>
                </a:cubicBezTo>
                <a:cubicBezTo>
                  <a:pt x="2478278" y="213487"/>
                  <a:pt x="2478278" y="213487"/>
                  <a:pt x="2470658" y="213487"/>
                </a:cubicBezTo>
                <a:cubicBezTo>
                  <a:pt x="2455418" y="213487"/>
                  <a:pt x="2440178" y="198247"/>
                  <a:pt x="2432558" y="183007"/>
                </a:cubicBezTo>
                <a:lnTo>
                  <a:pt x="2432558" y="182880"/>
                </a:lnTo>
                <a:moveTo>
                  <a:pt x="4155948" y="160020"/>
                </a:moveTo>
                <a:cubicBezTo>
                  <a:pt x="4140708" y="160020"/>
                  <a:pt x="4125468" y="137160"/>
                  <a:pt x="4133088" y="114300"/>
                </a:cubicBezTo>
                <a:cubicBezTo>
                  <a:pt x="4133088" y="91440"/>
                  <a:pt x="4155948" y="83820"/>
                  <a:pt x="4178808" y="83820"/>
                </a:cubicBezTo>
                <a:cubicBezTo>
                  <a:pt x="4194048" y="91440"/>
                  <a:pt x="4209288" y="114300"/>
                  <a:pt x="4201668" y="129540"/>
                </a:cubicBezTo>
                <a:cubicBezTo>
                  <a:pt x="4201668" y="152400"/>
                  <a:pt x="4186428" y="160020"/>
                  <a:pt x="4163568" y="160020"/>
                </a:cubicBezTo>
                <a:cubicBezTo>
                  <a:pt x="4163568" y="160020"/>
                  <a:pt x="4163568" y="160020"/>
                  <a:pt x="4155948" y="160020"/>
                </a:cubicBezTo>
                <a:moveTo>
                  <a:pt x="2646045" y="129540"/>
                </a:moveTo>
                <a:cubicBezTo>
                  <a:pt x="2638425" y="106680"/>
                  <a:pt x="2653665" y="91440"/>
                  <a:pt x="2668905" y="83820"/>
                </a:cubicBezTo>
                <a:cubicBezTo>
                  <a:pt x="2691765" y="76200"/>
                  <a:pt x="2714625" y="91440"/>
                  <a:pt x="2714625" y="114300"/>
                </a:cubicBezTo>
                <a:cubicBezTo>
                  <a:pt x="2722245" y="129540"/>
                  <a:pt x="2707005" y="152400"/>
                  <a:pt x="2684145" y="160020"/>
                </a:cubicBezTo>
                <a:cubicBezTo>
                  <a:pt x="2684145" y="160020"/>
                  <a:pt x="2684145" y="160020"/>
                  <a:pt x="2676525" y="160020"/>
                </a:cubicBezTo>
                <a:cubicBezTo>
                  <a:pt x="2661285" y="160020"/>
                  <a:pt x="2646045" y="144780"/>
                  <a:pt x="2646045" y="129540"/>
                </a:cubicBezTo>
                <a:moveTo>
                  <a:pt x="3950081" y="121920"/>
                </a:moveTo>
                <a:cubicBezTo>
                  <a:pt x="3927221" y="114300"/>
                  <a:pt x="3919601" y="99060"/>
                  <a:pt x="3919601" y="76200"/>
                </a:cubicBezTo>
                <a:cubicBezTo>
                  <a:pt x="3919601" y="53340"/>
                  <a:pt x="3942461" y="45720"/>
                  <a:pt x="3965321" y="45720"/>
                </a:cubicBezTo>
                <a:cubicBezTo>
                  <a:pt x="3980561" y="45720"/>
                  <a:pt x="3995801" y="68580"/>
                  <a:pt x="3995801" y="91440"/>
                </a:cubicBezTo>
                <a:cubicBezTo>
                  <a:pt x="3988181" y="106680"/>
                  <a:pt x="3972941" y="121920"/>
                  <a:pt x="3957701" y="121920"/>
                </a:cubicBezTo>
                <a:cubicBezTo>
                  <a:pt x="3957701" y="121920"/>
                  <a:pt x="3950081" y="121920"/>
                  <a:pt x="3950081" y="121920"/>
                </a:cubicBezTo>
                <a:moveTo>
                  <a:pt x="2851912" y="83820"/>
                </a:moveTo>
                <a:cubicBezTo>
                  <a:pt x="2851912" y="68580"/>
                  <a:pt x="2867152" y="45720"/>
                  <a:pt x="2882392" y="45720"/>
                </a:cubicBezTo>
                <a:cubicBezTo>
                  <a:pt x="2905252" y="38100"/>
                  <a:pt x="2928112" y="53340"/>
                  <a:pt x="2928112" y="76200"/>
                </a:cubicBezTo>
                <a:cubicBezTo>
                  <a:pt x="2928112" y="99060"/>
                  <a:pt x="2920492" y="114300"/>
                  <a:pt x="2897632" y="121920"/>
                </a:cubicBezTo>
                <a:cubicBezTo>
                  <a:pt x="2897632" y="121920"/>
                  <a:pt x="2890012" y="121920"/>
                  <a:pt x="2890012" y="121920"/>
                </a:cubicBezTo>
                <a:cubicBezTo>
                  <a:pt x="2874772" y="121920"/>
                  <a:pt x="2851912" y="106680"/>
                  <a:pt x="2851912" y="83820"/>
                </a:cubicBezTo>
                <a:moveTo>
                  <a:pt x="3744087" y="91440"/>
                </a:moveTo>
                <a:cubicBezTo>
                  <a:pt x="3721227" y="91440"/>
                  <a:pt x="3705987" y="76200"/>
                  <a:pt x="3705987" y="53340"/>
                </a:cubicBezTo>
                <a:cubicBezTo>
                  <a:pt x="3705987" y="30480"/>
                  <a:pt x="3728847" y="15240"/>
                  <a:pt x="3751707" y="15240"/>
                </a:cubicBezTo>
                <a:cubicBezTo>
                  <a:pt x="3766947" y="22860"/>
                  <a:pt x="3782187" y="38100"/>
                  <a:pt x="3782187" y="60960"/>
                </a:cubicBezTo>
                <a:cubicBezTo>
                  <a:pt x="3782187" y="76200"/>
                  <a:pt x="3766947" y="91440"/>
                  <a:pt x="3744087" y="91440"/>
                </a:cubicBezTo>
                <a:moveTo>
                  <a:pt x="3065399" y="60960"/>
                </a:moveTo>
                <a:cubicBezTo>
                  <a:pt x="3065399" y="38100"/>
                  <a:pt x="3080639" y="15240"/>
                  <a:pt x="3095879" y="15240"/>
                </a:cubicBezTo>
                <a:cubicBezTo>
                  <a:pt x="3118739" y="15240"/>
                  <a:pt x="3141599" y="30480"/>
                  <a:pt x="3141599" y="53340"/>
                </a:cubicBezTo>
                <a:cubicBezTo>
                  <a:pt x="3141599" y="68580"/>
                  <a:pt x="3126359" y="91440"/>
                  <a:pt x="3103499" y="91440"/>
                </a:cubicBezTo>
                <a:cubicBezTo>
                  <a:pt x="3080639" y="91440"/>
                  <a:pt x="3065399" y="76200"/>
                  <a:pt x="3065399" y="60960"/>
                </a:cubicBezTo>
                <a:moveTo>
                  <a:pt x="3530600" y="83820"/>
                </a:moveTo>
                <a:cubicBezTo>
                  <a:pt x="3507740" y="76200"/>
                  <a:pt x="3492500" y="60960"/>
                  <a:pt x="3492500" y="38100"/>
                </a:cubicBezTo>
                <a:cubicBezTo>
                  <a:pt x="3492500" y="22860"/>
                  <a:pt x="3507740" y="0"/>
                  <a:pt x="3530600" y="7620"/>
                </a:cubicBezTo>
                <a:cubicBezTo>
                  <a:pt x="3553460" y="7620"/>
                  <a:pt x="3568700" y="22860"/>
                  <a:pt x="3568700" y="45720"/>
                </a:cubicBezTo>
                <a:cubicBezTo>
                  <a:pt x="3568700" y="60960"/>
                  <a:pt x="3553460" y="83820"/>
                  <a:pt x="3530600" y="83820"/>
                </a:cubicBezTo>
                <a:moveTo>
                  <a:pt x="3278886" y="45720"/>
                </a:moveTo>
                <a:cubicBezTo>
                  <a:pt x="3278886" y="22860"/>
                  <a:pt x="3294126" y="7620"/>
                  <a:pt x="3316986" y="0"/>
                </a:cubicBezTo>
                <a:cubicBezTo>
                  <a:pt x="3339846" y="0"/>
                  <a:pt x="3355086" y="22860"/>
                  <a:pt x="3355086" y="38100"/>
                </a:cubicBezTo>
                <a:cubicBezTo>
                  <a:pt x="3355086" y="60960"/>
                  <a:pt x="3339846" y="76200"/>
                  <a:pt x="3316986" y="76200"/>
                </a:cubicBezTo>
                <a:cubicBezTo>
                  <a:pt x="3294126" y="76200"/>
                  <a:pt x="3278886" y="60960"/>
                  <a:pt x="3278886" y="45720"/>
                </a:cubicBezTo>
              </a:path>
            </a:pathLst>
          </a:custGeom>
          <a:solidFill>
            <a:srgbClr val="00A1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g2dc0461f154_0_174"/>
          <p:cNvGrpSpPr/>
          <p:nvPr/>
        </p:nvGrpSpPr>
        <p:grpSpPr>
          <a:xfrm>
            <a:off x="10355526" y="3354906"/>
            <a:ext cx="382219" cy="388757"/>
            <a:chOff x="0" y="0"/>
            <a:chExt cx="549402" cy="558800"/>
          </a:xfrm>
        </p:grpSpPr>
        <p:sp>
          <p:nvSpPr>
            <p:cNvPr id="476" name="Google Shape;476;g2dc0461f154_0_174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 extrusionOk="0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g2dc0461f154_0_174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 extrusionOk="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g2dc0461f154_0_174"/>
          <p:cNvGrpSpPr/>
          <p:nvPr/>
        </p:nvGrpSpPr>
        <p:grpSpPr>
          <a:xfrm>
            <a:off x="11250722" y="5536547"/>
            <a:ext cx="382219" cy="388757"/>
            <a:chOff x="0" y="0"/>
            <a:chExt cx="549402" cy="558800"/>
          </a:xfrm>
        </p:grpSpPr>
        <p:sp>
          <p:nvSpPr>
            <p:cNvPr id="479" name="Google Shape;479;g2dc0461f154_0_174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 extrusionOk="0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g2dc0461f154_0_174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 extrusionOk="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g2dc0461f154_0_174"/>
          <p:cNvSpPr/>
          <p:nvPr/>
        </p:nvSpPr>
        <p:spPr>
          <a:xfrm>
            <a:off x="11359161" y="5641697"/>
            <a:ext cx="165056" cy="163114"/>
          </a:xfrm>
          <a:custGeom>
            <a:avLst/>
            <a:gdLst/>
            <a:ahLst/>
            <a:cxnLst/>
            <a:rect l="l" t="t" r="r" b="b"/>
            <a:pathLst>
              <a:path w="237490" h="234696" extrusionOk="0">
                <a:moveTo>
                  <a:pt x="0" y="117348"/>
                </a:moveTo>
                <a:cubicBezTo>
                  <a:pt x="0" y="52578"/>
                  <a:pt x="53213" y="0"/>
                  <a:pt x="118745" y="0"/>
                </a:cubicBezTo>
                <a:cubicBezTo>
                  <a:pt x="184277" y="0"/>
                  <a:pt x="237490" y="52578"/>
                  <a:pt x="237490" y="117348"/>
                </a:cubicBezTo>
                <a:cubicBezTo>
                  <a:pt x="237490" y="182118"/>
                  <a:pt x="184277" y="234696"/>
                  <a:pt x="118745" y="234696"/>
                </a:cubicBezTo>
                <a:cubicBezTo>
                  <a:pt x="53213" y="234696"/>
                  <a:pt x="0" y="182118"/>
                  <a:pt x="0" y="117348"/>
                </a:cubicBezTo>
              </a:path>
            </a:pathLst>
          </a:custGeom>
          <a:solidFill>
            <a:srgbClr val="397D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g2dc0461f154_0_174"/>
          <p:cNvGrpSpPr/>
          <p:nvPr/>
        </p:nvGrpSpPr>
        <p:grpSpPr>
          <a:xfrm>
            <a:off x="6560503" y="5610643"/>
            <a:ext cx="382219" cy="388757"/>
            <a:chOff x="0" y="0"/>
            <a:chExt cx="549402" cy="558800"/>
          </a:xfrm>
        </p:grpSpPr>
        <p:sp>
          <p:nvSpPr>
            <p:cNvPr id="483" name="Google Shape;483;g2dc0461f154_0_174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 extrusionOk="0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g2dc0461f154_0_174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 extrusionOk="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g2dc0461f154_0_174"/>
          <p:cNvSpPr/>
          <p:nvPr/>
        </p:nvSpPr>
        <p:spPr>
          <a:xfrm>
            <a:off x="6670696" y="5723340"/>
            <a:ext cx="165585" cy="163114"/>
          </a:xfrm>
          <a:custGeom>
            <a:avLst/>
            <a:gdLst/>
            <a:ahLst/>
            <a:cxnLst/>
            <a:rect l="l" t="t" r="r" b="b"/>
            <a:pathLst>
              <a:path w="238252" h="234696" extrusionOk="0">
                <a:moveTo>
                  <a:pt x="0" y="117348"/>
                </a:moveTo>
                <a:cubicBezTo>
                  <a:pt x="0" y="52578"/>
                  <a:pt x="53340" y="0"/>
                  <a:pt x="119126" y="0"/>
                </a:cubicBezTo>
                <a:cubicBezTo>
                  <a:pt x="184912" y="0"/>
                  <a:pt x="238252" y="52578"/>
                  <a:pt x="238252" y="117348"/>
                </a:cubicBezTo>
                <a:cubicBezTo>
                  <a:pt x="238252" y="182118"/>
                  <a:pt x="184912" y="234696"/>
                  <a:pt x="119126" y="234696"/>
                </a:cubicBezTo>
                <a:cubicBezTo>
                  <a:pt x="53340" y="234696"/>
                  <a:pt x="0" y="182118"/>
                  <a:pt x="0" y="117348"/>
                </a:cubicBezTo>
              </a:path>
            </a:pathLst>
          </a:custGeom>
          <a:solidFill>
            <a:srgbClr val="397D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g2dc0461f154_0_174"/>
          <p:cNvGrpSpPr/>
          <p:nvPr/>
        </p:nvGrpSpPr>
        <p:grpSpPr>
          <a:xfrm>
            <a:off x="7646797" y="3273263"/>
            <a:ext cx="382219" cy="388757"/>
            <a:chOff x="0" y="0"/>
            <a:chExt cx="549402" cy="558800"/>
          </a:xfrm>
        </p:grpSpPr>
        <p:sp>
          <p:nvSpPr>
            <p:cNvPr id="487" name="Google Shape;487;g2dc0461f154_0_174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 extrusionOk="0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g2dc0461f154_0_174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 extrusionOk="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g2dc0461f154_0_174"/>
          <p:cNvSpPr/>
          <p:nvPr/>
        </p:nvSpPr>
        <p:spPr>
          <a:xfrm>
            <a:off x="10463966" y="3467603"/>
            <a:ext cx="165056" cy="163114"/>
          </a:xfrm>
          <a:custGeom>
            <a:avLst/>
            <a:gdLst/>
            <a:ahLst/>
            <a:cxnLst/>
            <a:rect l="l" t="t" r="r" b="b"/>
            <a:pathLst>
              <a:path w="237490" h="234696" extrusionOk="0">
                <a:moveTo>
                  <a:pt x="0" y="117348"/>
                </a:moveTo>
                <a:cubicBezTo>
                  <a:pt x="0" y="52578"/>
                  <a:pt x="53213" y="0"/>
                  <a:pt x="118745" y="0"/>
                </a:cubicBezTo>
                <a:cubicBezTo>
                  <a:pt x="184277" y="0"/>
                  <a:pt x="237490" y="52578"/>
                  <a:pt x="237490" y="117348"/>
                </a:cubicBezTo>
                <a:cubicBezTo>
                  <a:pt x="237490" y="182118"/>
                  <a:pt x="184277" y="234696"/>
                  <a:pt x="118745" y="234696"/>
                </a:cubicBezTo>
                <a:cubicBezTo>
                  <a:pt x="53213" y="234696"/>
                  <a:pt x="0" y="182118"/>
                  <a:pt x="0" y="117348"/>
                </a:cubicBezTo>
              </a:path>
            </a:pathLst>
          </a:custGeom>
          <a:solidFill>
            <a:srgbClr val="397D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2dc0461f154_0_174"/>
          <p:cNvSpPr/>
          <p:nvPr/>
        </p:nvSpPr>
        <p:spPr>
          <a:xfrm>
            <a:off x="7757490" y="3385960"/>
            <a:ext cx="165056" cy="163114"/>
          </a:xfrm>
          <a:custGeom>
            <a:avLst/>
            <a:gdLst/>
            <a:ahLst/>
            <a:cxnLst/>
            <a:rect l="l" t="t" r="r" b="b"/>
            <a:pathLst>
              <a:path w="237490" h="234696" extrusionOk="0">
                <a:moveTo>
                  <a:pt x="0" y="117348"/>
                </a:moveTo>
                <a:cubicBezTo>
                  <a:pt x="0" y="52578"/>
                  <a:pt x="53213" y="0"/>
                  <a:pt x="118745" y="0"/>
                </a:cubicBezTo>
                <a:cubicBezTo>
                  <a:pt x="184277" y="0"/>
                  <a:pt x="237490" y="52578"/>
                  <a:pt x="237490" y="117348"/>
                </a:cubicBezTo>
                <a:cubicBezTo>
                  <a:pt x="237490" y="182118"/>
                  <a:pt x="184277" y="234696"/>
                  <a:pt x="118745" y="234696"/>
                </a:cubicBezTo>
                <a:cubicBezTo>
                  <a:pt x="53213" y="234696"/>
                  <a:pt x="0" y="182118"/>
                  <a:pt x="0" y="117348"/>
                </a:cubicBezTo>
              </a:path>
            </a:pathLst>
          </a:custGeom>
          <a:solidFill>
            <a:srgbClr val="397D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2dc0461f154_0_174"/>
          <p:cNvSpPr/>
          <p:nvPr/>
        </p:nvSpPr>
        <p:spPr>
          <a:xfrm>
            <a:off x="11368779" y="2405498"/>
            <a:ext cx="737613" cy="645076"/>
          </a:xfrm>
          <a:custGeom>
            <a:avLst/>
            <a:gdLst/>
            <a:ahLst/>
            <a:cxnLst/>
            <a:rect l="l" t="t" r="r" b="b"/>
            <a:pathLst>
              <a:path w="737613" h="645076" extrusionOk="0">
                <a:moveTo>
                  <a:pt x="0" y="0"/>
                </a:moveTo>
                <a:lnTo>
                  <a:pt x="737613" y="0"/>
                </a:lnTo>
                <a:lnTo>
                  <a:pt x="737613" y="645076"/>
                </a:lnTo>
                <a:lnTo>
                  <a:pt x="0" y="645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2dc0461f154_0_174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2dc0461f154_0_174"/>
          <p:cNvSpPr/>
          <p:nvPr/>
        </p:nvSpPr>
        <p:spPr>
          <a:xfrm rot="10800000">
            <a:off x="-3" y="-3608"/>
            <a:ext cx="2059222" cy="2859398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g2dc0461f154_0_174"/>
          <p:cNvGrpSpPr/>
          <p:nvPr/>
        </p:nvGrpSpPr>
        <p:grpSpPr>
          <a:xfrm>
            <a:off x="9046494" y="7694050"/>
            <a:ext cx="382219" cy="388757"/>
            <a:chOff x="0" y="0"/>
            <a:chExt cx="549402" cy="558800"/>
          </a:xfrm>
        </p:grpSpPr>
        <p:sp>
          <p:nvSpPr>
            <p:cNvPr id="495" name="Google Shape;495;g2dc0461f154_0_174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 extrusionOk="0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g2dc0461f154_0_174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 extrusionOk="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g2dc0461f154_0_174"/>
          <p:cNvSpPr/>
          <p:nvPr/>
        </p:nvSpPr>
        <p:spPr>
          <a:xfrm>
            <a:off x="9156686" y="7806747"/>
            <a:ext cx="165585" cy="163114"/>
          </a:xfrm>
          <a:custGeom>
            <a:avLst/>
            <a:gdLst/>
            <a:ahLst/>
            <a:cxnLst/>
            <a:rect l="l" t="t" r="r" b="b"/>
            <a:pathLst>
              <a:path w="238252" h="234696" extrusionOk="0">
                <a:moveTo>
                  <a:pt x="0" y="117348"/>
                </a:moveTo>
                <a:cubicBezTo>
                  <a:pt x="0" y="52578"/>
                  <a:pt x="53340" y="0"/>
                  <a:pt x="119126" y="0"/>
                </a:cubicBezTo>
                <a:cubicBezTo>
                  <a:pt x="184912" y="0"/>
                  <a:pt x="238252" y="52578"/>
                  <a:pt x="238252" y="117348"/>
                </a:cubicBezTo>
                <a:cubicBezTo>
                  <a:pt x="238252" y="182118"/>
                  <a:pt x="184912" y="234696"/>
                  <a:pt x="119126" y="234696"/>
                </a:cubicBezTo>
                <a:cubicBezTo>
                  <a:pt x="53340" y="234696"/>
                  <a:pt x="0" y="182118"/>
                  <a:pt x="0" y="117348"/>
                </a:cubicBezTo>
              </a:path>
            </a:pathLst>
          </a:custGeom>
          <a:solidFill>
            <a:srgbClr val="397D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2dc0461f154_0_174"/>
          <p:cNvSpPr/>
          <p:nvPr/>
        </p:nvSpPr>
        <p:spPr>
          <a:xfrm>
            <a:off x="6115476" y="2179454"/>
            <a:ext cx="1110441" cy="1034383"/>
          </a:xfrm>
          <a:custGeom>
            <a:avLst/>
            <a:gdLst/>
            <a:ahLst/>
            <a:cxnLst/>
            <a:rect l="l" t="t" r="r" b="b"/>
            <a:pathLst>
              <a:path w="1110441" h="1034383" extrusionOk="0">
                <a:moveTo>
                  <a:pt x="0" y="0"/>
                </a:moveTo>
                <a:lnTo>
                  <a:pt x="1110440" y="0"/>
                </a:lnTo>
                <a:lnTo>
                  <a:pt x="1110440" y="1034384"/>
                </a:lnTo>
                <a:lnTo>
                  <a:pt x="0" y="1034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2dc0461f154_0_174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dc0461f154_0_174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dc0461f154_0_174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2dc0461f154_0_174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2dc0461f154_0_174"/>
          <p:cNvSpPr txBox="1"/>
          <p:nvPr/>
        </p:nvSpPr>
        <p:spPr>
          <a:xfrm>
            <a:off x="7096625" y="5375325"/>
            <a:ext cx="400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4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Conclusiones</a:t>
            </a:r>
            <a:endParaRPr sz="1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g2dc0461f154_0_174"/>
          <p:cNvSpPr txBox="1"/>
          <p:nvPr/>
        </p:nvSpPr>
        <p:spPr>
          <a:xfrm>
            <a:off x="12294530" y="2404175"/>
            <a:ext cx="3646500" cy="1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aspecto importante a definir son  las recompensas disponibles para los usuarios.</a:t>
            </a: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05" name="Google Shape;505;g2dc0461f154_0_174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6" name="Google Shape;506;g2dc0461f154_0_174"/>
          <p:cNvSpPr txBox="1"/>
          <p:nvPr/>
        </p:nvSpPr>
        <p:spPr>
          <a:xfrm>
            <a:off x="2785902" y="1822800"/>
            <a:ext cx="3646500" cy="1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gamificación debe estar enfocada en aumentar la participación de los usuarios.</a:t>
            </a: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g2dc0461f154_0_174"/>
          <p:cNvSpPr txBox="1"/>
          <p:nvPr/>
        </p:nvSpPr>
        <p:spPr>
          <a:xfrm>
            <a:off x="3958915" y="7750750"/>
            <a:ext cx="3646500" cy="1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una forma muy eficiente de abarcar la educación financiera en formatos nuevos.</a:t>
            </a: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g2dc0461f154_0_174"/>
          <p:cNvSpPr txBox="1"/>
          <p:nvPr/>
        </p:nvSpPr>
        <p:spPr>
          <a:xfrm>
            <a:off x="12484774" y="6558400"/>
            <a:ext cx="3646500" cy="1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tendencia actual es embeber mecánicas de gamificación a canales existentes.</a:t>
            </a: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g2dc0461f154_0_174"/>
          <p:cNvSpPr txBox="1"/>
          <p:nvPr/>
        </p:nvSpPr>
        <p:spPr>
          <a:xfrm>
            <a:off x="1887600" y="5384163"/>
            <a:ext cx="3646500" cy="1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puede incentivar distintas acciones que dependen de los objetivos de cada institución.</a:t>
            </a: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8878" b="-3887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"/>
          <p:cNvSpPr/>
          <p:nvPr/>
        </p:nvSpPr>
        <p:spPr>
          <a:xfrm>
            <a:off x="10967117" y="-23714"/>
            <a:ext cx="7320884" cy="10310714"/>
          </a:xfrm>
          <a:custGeom>
            <a:avLst/>
            <a:gdLst/>
            <a:ahLst/>
            <a:cxnLst/>
            <a:rect l="l" t="t" r="r" b="b"/>
            <a:pathLst>
              <a:path w="8606155" h="10286874" extrusionOk="0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p6"/>
          <p:cNvGrpSpPr/>
          <p:nvPr/>
        </p:nvGrpSpPr>
        <p:grpSpPr>
          <a:xfrm rot="613742">
            <a:off x="332713" y="283568"/>
            <a:ext cx="4243885" cy="7890258"/>
            <a:chOff x="0" y="-19050"/>
            <a:chExt cx="812800" cy="2253084"/>
          </a:xfrm>
        </p:grpSpPr>
        <p:sp>
          <p:nvSpPr>
            <p:cNvPr id="517" name="Google Shape;517;p6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 extrusionOk="0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lnTo>
                    <a:pt x="0" y="0"/>
                  </a:lnTo>
                </a:path>
              </a:pathLst>
            </a:custGeom>
            <a:solidFill>
              <a:srgbClr val="00A1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6"/>
          <p:cNvSpPr/>
          <p:nvPr/>
        </p:nvSpPr>
        <p:spPr>
          <a:xfrm>
            <a:off x="6809818" y="9154230"/>
            <a:ext cx="451175" cy="451377"/>
          </a:xfrm>
          <a:custGeom>
            <a:avLst/>
            <a:gdLst/>
            <a:ahLst/>
            <a:cxnLst/>
            <a:rect l="l" t="t" r="r" b="b"/>
            <a:pathLst>
              <a:path w="451175" h="451377" extrusionOk="0">
                <a:moveTo>
                  <a:pt x="0" y="0"/>
                </a:moveTo>
                <a:lnTo>
                  <a:pt x="451175" y="0"/>
                </a:lnTo>
                <a:lnTo>
                  <a:pt x="451175" y="451378"/>
                </a:lnTo>
                <a:lnTo>
                  <a:pt x="0" y="451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"/>
          <p:cNvSpPr/>
          <p:nvPr/>
        </p:nvSpPr>
        <p:spPr>
          <a:xfrm>
            <a:off x="8531804" y="7055938"/>
            <a:ext cx="2263937" cy="1365120"/>
          </a:xfrm>
          <a:custGeom>
            <a:avLst/>
            <a:gdLst/>
            <a:ahLst/>
            <a:cxnLst/>
            <a:rect l="l" t="t" r="r" b="b"/>
            <a:pathLst>
              <a:path w="2263937" h="1365120" extrusionOk="0">
                <a:moveTo>
                  <a:pt x="0" y="0"/>
                </a:moveTo>
                <a:lnTo>
                  <a:pt x="2263936" y="0"/>
                </a:lnTo>
                <a:lnTo>
                  <a:pt x="2263936" y="1365120"/>
                </a:lnTo>
                <a:lnTo>
                  <a:pt x="0" y="1365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"/>
          <p:cNvSpPr/>
          <p:nvPr/>
        </p:nvSpPr>
        <p:spPr>
          <a:xfrm>
            <a:off x="4549067" y="7169943"/>
            <a:ext cx="3771130" cy="874972"/>
          </a:xfrm>
          <a:custGeom>
            <a:avLst/>
            <a:gdLst/>
            <a:ahLst/>
            <a:cxnLst/>
            <a:rect l="l" t="t" r="r" b="b"/>
            <a:pathLst>
              <a:path w="3771130" h="874972" extrusionOk="0">
                <a:moveTo>
                  <a:pt x="0" y="0"/>
                </a:moveTo>
                <a:lnTo>
                  <a:pt x="3771130" y="0"/>
                </a:lnTo>
                <a:lnTo>
                  <a:pt x="3771130" y="874972"/>
                </a:lnTo>
                <a:lnTo>
                  <a:pt x="0" y="874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"/>
          <p:cNvSpPr/>
          <p:nvPr/>
        </p:nvSpPr>
        <p:spPr>
          <a:xfrm>
            <a:off x="763274" y="6895794"/>
            <a:ext cx="1726821" cy="1405718"/>
          </a:xfrm>
          <a:custGeom>
            <a:avLst/>
            <a:gdLst/>
            <a:ahLst/>
            <a:cxnLst/>
            <a:rect l="l" t="t" r="r" b="b"/>
            <a:pathLst>
              <a:path w="1726821" h="1405718" extrusionOk="0">
                <a:moveTo>
                  <a:pt x="0" y="0"/>
                </a:moveTo>
                <a:lnTo>
                  <a:pt x="1726821" y="0"/>
                </a:lnTo>
                <a:lnTo>
                  <a:pt x="1726821" y="1405718"/>
                </a:lnTo>
                <a:lnTo>
                  <a:pt x="0" y="1405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"/>
          <p:cNvSpPr/>
          <p:nvPr/>
        </p:nvSpPr>
        <p:spPr>
          <a:xfrm>
            <a:off x="4230302" y="4855950"/>
            <a:ext cx="5159033" cy="1042125"/>
          </a:xfrm>
          <a:custGeom>
            <a:avLst/>
            <a:gdLst/>
            <a:ahLst/>
            <a:cxnLst/>
            <a:rect l="l" t="t" r="r" b="b"/>
            <a:pathLst>
              <a:path w="5159033" h="1042125" extrusionOk="0">
                <a:moveTo>
                  <a:pt x="0" y="0"/>
                </a:moveTo>
                <a:lnTo>
                  <a:pt x="5159032" y="0"/>
                </a:lnTo>
                <a:lnTo>
                  <a:pt x="5159032" y="1042125"/>
                </a:lnTo>
                <a:lnTo>
                  <a:pt x="0" y="1042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4" name="Google Shape;524;p6"/>
          <p:cNvGrpSpPr/>
          <p:nvPr/>
        </p:nvGrpSpPr>
        <p:grpSpPr>
          <a:xfrm>
            <a:off x="1721675" y="681392"/>
            <a:ext cx="9192621" cy="4789787"/>
            <a:chOff x="0" y="-270485"/>
            <a:chExt cx="1709799" cy="841375"/>
          </a:xfrm>
        </p:grpSpPr>
        <p:sp>
          <p:nvSpPr>
            <p:cNvPr id="525" name="Google Shape;525;p6"/>
            <p:cNvSpPr/>
            <p:nvPr/>
          </p:nvSpPr>
          <p:spPr>
            <a:xfrm>
              <a:off x="0" y="0"/>
              <a:ext cx="1709799" cy="291804"/>
            </a:xfrm>
            <a:custGeom>
              <a:avLst/>
              <a:gdLst/>
              <a:ahLst/>
              <a:cxnLst/>
              <a:rect l="l" t="t" r="r" b="b"/>
              <a:pathLst>
                <a:path w="1709799" h="291804" extrusionOk="0">
                  <a:moveTo>
                    <a:pt x="17743" y="0"/>
                  </a:moveTo>
                  <a:lnTo>
                    <a:pt x="1692056" y="0"/>
                  </a:lnTo>
                  <a:cubicBezTo>
                    <a:pt x="1701855" y="0"/>
                    <a:pt x="1709799" y="7944"/>
                    <a:pt x="1709799" y="17743"/>
                  </a:cubicBezTo>
                  <a:lnTo>
                    <a:pt x="1709799" y="274061"/>
                  </a:lnTo>
                  <a:cubicBezTo>
                    <a:pt x="1709799" y="278767"/>
                    <a:pt x="1707930" y="283280"/>
                    <a:pt x="1704602" y="286607"/>
                  </a:cubicBezTo>
                  <a:cubicBezTo>
                    <a:pt x="1701275" y="289935"/>
                    <a:pt x="1696762" y="291804"/>
                    <a:pt x="1692056" y="291804"/>
                  </a:cubicBezTo>
                  <a:lnTo>
                    <a:pt x="17743" y="291804"/>
                  </a:lnTo>
                  <a:cubicBezTo>
                    <a:pt x="13037" y="291804"/>
                    <a:pt x="8524" y="289935"/>
                    <a:pt x="5197" y="286607"/>
                  </a:cubicBezTo>
                  <a:cubicBezTo>
                    <a:pt x="1869" y="283280"/>
                    <a:pt x="0" y="278767"/>
                    <a:pt x="0" y="274061"/>
                  </a:cubicBezTo>
                  <a:lnTo>
                    <a:pt x="0" y="17743"/>
                  </a:lnTo>
                  <a:cubicBezTo>
                    <a:pt x="0" y="13037"/>
                    <a:pt x="1869" y="8524"/>
                    <a:pt x="5197" y="5197"/>
                  </a:cubicBezTo>
                  <a:cubicBezTo>
                    <a:pt x="8524" y="1869"/>
                    <a:pt x="13037" y="0"/>
                    <a:pt x="17743" y="0"/>
                  </a:cubicBezTo>
                  <a:close/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"/>
            <p:cNvSpPr txBox="1"/>
            <p:nvPr/>
          </p:nvSpPr>
          <p:spPr>
            <a:xfrm>
              <a:off x="147224" y="-270485"/>
              <a:ext cx="1500501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50" tIns="56050" rIns="56050" bIns="56050" anchor="ctr" anchorCtr="0">
              <a:noAutofit/>
            </a:bodyPr>
            <a:lstStyle/>
            <a:p>
              <a:pPr marL="0" marR="0" lvl="0" indent="0" algn="ctr" rtl="0">
                <a:lnSpc>
                  <a:spcPct val="9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Gracias por la confianza y oportunidad de acompañarles en su desarrollo profesional y 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fortalecimiento institucional.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6"/>
          <p:cNvSpPr/>
          <p:nvPr/>
        </p:nvSpPr>
        <p:spPr>
          <a:xfrm>
            <a:off x="2993507" y="7055938"/>
            <a:ext cx="1052149" cy="1149121"/>
          </a:xfrm>
          <a:custGeom>
            <a:avLst/>
            <a:gdLst/>
            <a:ahLst/>
            <a:cxnLst/>
            <a:rect l="l" t="t" r="r" b="b"/>
            <a:pathLst>
              <a:path w="1052149" h="1149121" extrusionOk="0">
                <a:moveTo>
                  <a:pt x="0" y="0"/>
                </a:moveTo>
                <a:lnTo>
                  <a:pt x="1052149" y="0"/>
                </a:lnTo>
                <a:lnTo>
                  <a:pt x="1052149" y="1149121"/>
                </a:lnTo>
                <a:lnTo>
                  <a:pt x="0" y="1149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8" name="Google Shape;528;p6"/>
          <p:cNvGrpSpPr/>
          <p:nvPr/>
        </p:nvGrpSpPr>
        <p:grpSpPr>
          <a:xfrm>
            <a:off x="7428590" y="8956549"/>
            <a:ext cx="3733590" cy="3864839"/>
            <a:chOff x="0" y="-28575"/>
            <a:chExt cx="812800" cy="841375"/>
          </a:xfrm>
        </p:grpSpPr>
        <p:sp>
          <p:nvSpPr>
            <p:cNvPr id="529" name="Google Shape;529;p6"/>
            <p:cNvSpPr/>
            <p:nvPr/>
          </p:nvSpPr>
          <p:spPr>
            <a:xfrm>
              <a:off x="0" y="0"/>
              <a:ext cx="583451" cy="112725"/>
            </a:xfrm>
            <a:custGeom>
              <a:avLst/>
              <a:gdLst/>
              <a:ahLst/>
              <a:cxnLst/>
              <a:rect l="l" t="t" r="r" b="b"/>
              <a:pathLst>
                <a:path w="583451" h="112725" extrusionOk="0">
                  <a:moveTo>
                    <a:pt x="51996" y="0"/>
                  </a:moveTo>
                  <a:lnTo>
                    <a:pt x="531455" y="0"/>
                  </a:lnTo>
                  <a:cubicBezTo>
                    <a:pt x="560172" y="0"/>
                    <a:pt x="583451" y="23280"/>
                    <a:pt x="583451" y="51996"/>
                  </a:cubicBezTo>
                  <a:lnTo>
                    <a:pt x="583451" y="60728"/>
                  </a:lnTo>
                  <a:cubicBezTo>
                    <a:pt x="583451" y="89445"/>
                    <a:pt x="560172" y="112725"/>
                    <a:pt x="531455" y="112725"/>
                  </a:cubicBezTo>
                  <a:lnTo>
                    <a:pt x="51996" y="112725"/>
                  </a:lnTo>
                  <a:cubicBezTo>
                    <a:pt x="23280" y="112725"/>
                    <a:pt x="0" y="89445"/>
                    <a:pt x="0" y="60728"/>
                  </a:cubicBezTo>
                  <a:lnTo>
                    <a:pt x="0" y="51996"/>
                  </a:lnTo>
                  <a:cubicBezTo>
                    <a:pt x="0" y="23280"/>
                    <a:pt x="23280" y="0"/>
                    <a:pt x="51996" y="0"/>
                  </a:cubicBezTo>
                  <a:close/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50" tIns="56050" rIns="56050" bIns="56050" anchor="ctr" anchorCtr="0">
              <a:noAutofit/>
            </a:bodyPr>
            <a:lstStyle/>
            <a:p>
              <a:pPr marL="0" marR="0" lvl="0" indent="0" algn="ctr" rtl="0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6"/>
          <p:cNvSpPr txBox="1"/>
          <p:nvPr/>
        </p:nvSpPr>
        <p:spPr>
          <a:xfrm>
            <a:off x="7721780" y="9144559"/>
            <a:ext cx="5857379" cy="34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7"/>
              <a:buFont typeface="Arial"/>
              <a:buNone/>
            </a:pPr>
            <a:r>
              <a:rPr lang="en-US" sz="2077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www.figlac.</a:t>
            </a:r>
            <a:r>
              <a:rPr lang="en-US" sz="2077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6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26" t="35867"/>
          <a:stretch/>
        </p:blipFill>
        <p:spPr>
          <a:xfrm>
            <a:off x="-80804" y="0"/>
            <a:ext cx="1631103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6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09"/>
          <a:stretch/>
        </p:blipFill>
        <p:spPr>
          <a:xfrm>
            <a:off x="10556132" y="4403920"/>
            <a:ext cx="1798476" cy="5906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/>
        </p:nvSpPr>
        <p:spPr>
          <a:xfrm>
            <a:off x="2210852" y="2175067"/>
            <a:ext cx="1920000" cy="738600"/>
          </a:xfrm>
          <a:prstGeom prst="rect">
            <a:avLst/>
          </a:prstGeom>
          <a:noFill/>
          <a:ln>
            <a:noFill/>
          </a:ln>
          <a:effectLst>
            <a:outerShdw blurRad="12700" dist="15247" dir="5400000" rotWithShape="0">
              <a:srgbClr val="000000">
                <a:alpha val="21176"/>
              </a:srgbClr>
            </a:outerShdw>
          </a:effectLst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TITULO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SUBTITULO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"/>
          <p:cNvCxnSpPr/>
          <p:nvPr/>
        </p:nvCxnSpPr>
        <p:spPr>
          <a:xfrm>
            <a:off x="5607960" y="3655327"/>
            <a:ext cx="0" cy="4430700"/>
          </a:xfrm>
          <a:prstGeom prst="straightConnector1">
            <a:avLst/>
          </a:prstGeom>
          <a:noFill/>
          <a:ln w="9525" cap="flat" cmpd="sng">
            <a:solidFill>
              <a:srgbClr val="F47A1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" name="Google Shape;127;p2"/>
          <p:cNvSpPr txBox="1"/>
          <p:nvPr/>
        </p:nvSpPr>
        <p:spPr>
          <a:xfrm>
            <a:off x="6086131" y="3561896"/>
            <a:ext cx="110451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Jefe de Crecimiento y Estrategia en Flourish Fi, liderando alianzas y nuevas iniciativas comerciales en América Latina.</a:t>
            </a: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amplia experiencia en el espacio Fintech, he ejecutado con éxito estrategias de expansión B2B basadas en datos a nivel mundial. Mi formación académica incluye una Maestría en Big Data &amp; Business Analytics de IE University y un título en Economía de University of Arkansas Honors College.</a:t>
            </a: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tengo experiencia docente en nuevas tecnologías para mercados emergentes y he hablado en reconocidos eventos Fintech alrededor del mundo.</a:t>
            </a: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009070" y="5702035"/>
            <a:ext cx="48381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228593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Jorge Javier Eguino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3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Gerente de Crecimiento y Estrategia - Flourish Fi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3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Estados Unidos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2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2"/>
          <p:cNvSpPr/>
          <p:nvPr/>
        </p:nvSpPr>
        <p:spPr>
          <a:xfrm rot="10800000">
            <a:off x="4303" y="-1990"/>
            <a:ext cx="1595897" cy="2576199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2225" y="2175075"/>
            <a:ext cx="2971802" cy="331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2b68a3cce_0_136"/>
          <p:cNvSpPr/>
          <p:nvPr/>
        </p:nvSpPr>
        <p:spPr>
          <a:xfrm>
            <a:off x="1354630" y="240007"/>
            <a:ext cx="16749965" cy="10086601"/>
          </a:xfrm>
          <a:custGeom>
            <a:avLst/>
            <a:gdLst/>
            <a:ahLst/>
            <a:cxnLst/>
            <a:rect l="l" t="t" r="r" b="b"/>
            <a:pathLst>
              <a:path w="16749965" h="11238553" extrusionOk="0">
                <a:moveTo>
                  <a:pt x="0" y="0"/>
                </a:moveTo>
                <a:lnTo>
                  <a:pt x="16749965" y="0"/>
                </a:lnTo>
                <a:lnTo>
                  <a:pt x="16749965" y="11238552"/>
                </a:lnTo>
                <a:lnTo>
                  <a:pt x="0" y="11238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 amt="3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1177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02b68a3cce_0_136"/>
          <p:cNvSpPr/>
          <p:nvPr/>
        </p:nvSpPr>
        <p:spPr>
          <a:xfrm>
            <a:off x="16384715" y="9009597"/>
            <a:ext cx="1912802" cy="1275980"/>
          </a:xfrm>
          <a:custGeom>
            <a:avLst/>
            <a:gdLst/>
            <a:ahLst/>
            <a:cxnLst/>
            <a:rect l="l" t="t" r="r" b="b"/>
            <a:pathLst>
              <a:path w="3806571" h="2083232" extrusionOk="0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02b68a3cce_0_136"/>
          <p:cNvSpPr/>
          <p:nvPr/>
        </p:nvSpPr>
        <p:spPr>
          <a:xfrm>
            <a:off x="0" y="591325"/>
            <a:ext cx="7570660" cy="932124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02b68a3cce_0_136"/>
          <p:cNvSpPr txBox="1"/>
          <p:nvPr/>
        </p:nvSpPr>
        <p:spPr>
          <a:xfrm>
            <a:off x="1028700" y="609822"/>
            <a:ext cx="5488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684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endParaRPr sz="5684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g202b68a3cce_0_136"/>
          <p:cNvGrpSpPr/>
          <p:nvPr/>
        </p:nvGrpSpPr>
        <p:grpSpPr>
          <a:xfrm>
            <a:off x="3684077" y="3153054"/>
            <a:ext cx="5167620" cy="1700397"/>
            <a:chOff x="2238364" y="2140229"/>
            <a:chExt cx="5167620" cy="1700397"/>
          </a:xfrm>
        </p:grpSpPr>
        <p:sp>
          <p:nvSpPr>
            <p:cNvPr id="145" name="Google Shape;145;g202b68a3cce_0_136"/>
            <p:cNvSpPr/>
            <p:nvPr/>
          </p:nvSpPr>
          <p:spPr>
            <a:xfrm>
              <a:off x="3028900" y="2318100"/>
              <a:ext cx="4377084" cy="1520572"/>
            </a:xfrm>
            <a:custGeom>
              <a:avLst/>
              <a:gdLst/>
              <a:ahLst/>
              <a:cxnLst/>
              <a:rect l="l" t="t" r="r" b="b"/>
              <a:pathLst>
                <a:path w="5488506" h="1837549" extrusionOk="0">
                  <a:moveTo>
                    <a:pt x="4513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37549"/>
                    <a:pt x="0" y="1837549"/>
                    <a:pt x="0" y="1837549"/>
                  </a:cubicBezTo>
                  <a:cubicBezTo>
                    <a:pt x="4513201" y="1837549"/>
                    <a:pt x="4513201" y="1837549"/>
                    <a:pt x="4513201" y="1837549"/>
                  </a:cubicBezTo>
                  <a:cubicBezTo>
                    <a:pt x="5050398" y="1837549"/>
                    <a:pt x="5488506" y="1424887"/>
                    <a:pt x="5488506" y="918694"/>
                  </a:cubicBezTo>
                  <a:cubicBezTo>
                    <a:pt x="5488506" y="412501"/>
                    <a:pt x="5050397" y="0"/>
                    <a:pt x="451320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" name="Google Shape;146;g202b68a3cce_0_136"/>
            <p:cNvSpPr/>
            <p:nvPr/>
          </p:nvSpPr>
          <p:spPr>
            <a:xfrm>
              <a:off x="2238364" y="2140229"/>
              <a:ext cx="1701658" cy="1700397"/>
            </a:xfrm>
            <a:custGeom>
              <a:avLst/>
              <a:gdLst/>
              <a:ahLst/>
              <a:cxnLst/>
              <a:rect l="l" t="t" r="r" b="b"/>
              <a:pathLst>
                <a:path w="2056384" h="2054860" extrusionOk="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" name="Google Shape;147;g202b68a3cce_0_136"/>
            <p:cNvSpPr txBox="1"/>
            <p:nvPr/>
          </p:nvSpPr>
          <p:spPr>
            <a:xfrm>
              <a:off x="4092416" y="2732492"/>
              <a:ext cx="3058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399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rgbClr val="231F2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Elementos clave</a:t>
              </a:r>
              <a:endParaRPr sz="2100" b="0" i="0" u="none" strike="noStrike" cap="none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8" name="Google Shape;148;g202b68a3cce_0_136"/>
          <p:cNvGrpSpPr/>
          <p:nvPr/>
        </p:nvGrpSpPr>
        <p:grpSpPr>
          <a:xfrm>
            <a:off x="3650993" y="5231129"/>
            <a:ext cx="5167620" cy="1700397"/>
            <a:chOff x="4092414" y="4293304"/>
            <a:chExt cx="5167620" cy="1700397"/>
          </a:xfrm>
        </p:grpSpPr>
        <p:sp>
          <p:nvSpPr>
            <p:cNvPr id="149" name="Google Shape;149;g202b68a3cce_0_136"/>
            <p:cNvSpPr/>
            <p:nvPr/>
          </p:nvSpPr>
          <p:spPr>
            <a:xfrm>
              <a:off x="4882950" y="4471175"/>
              <a:ext cx="4377084" cy="1520572"/>
            </a:xfrm>
            <a:custGeom>
              <a:avLst/>
              <a:gdLst/>
              <a:ahLst/>
              <a:cxnLst/>
              <a:rect l="l" t="t" r="r" b="b"/>
              <a:pathLst>
                <a:path w="5488506" h="1837549" extrusionOk="0">
                  <a:moveTo>
                    <a:pt x="4513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37549"/>
                    <a:pt x="0" y="1837549"/>
                    <a:pt x="0" y="1837549"/>
                  </a:cubicBezTo>
                  <a:cubicBezTo>
                    <a:pt x="4513201" y="1837549"/>
                    <a:pt x="4513201" y="1837549"/>
                    <a:pt x="4513201" y="1837549"/>
                  </a:cubicBezTo>
                  <a:cubicBezTo>
                    <a:pt x="5050398" y="1837549"/>
                    <a:pt x="5488506" y="1424887"/>
                    <a:pt x="5488506" y="918694"/>
                  </a:cubicBezTo>
                  <a:cubicBezTo>
                    <a:pt x="5488506" y="412501"/>
                    <a:pt x="5050397" y="0"/>
                    <a:pt x="451320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" name="Google Shape;150;g202b68a3cce_0_136"/>
            <p:cNvSpPr/>
            <p:nvPr/>
          </p:nvSpPr>
          <p:spPr>
            <a:xfrm>
              <a:off x="4092414" y="4293304"/>
              <a:ext cx="1701658" cy="1700397"/>
            </a:xfrm>
            <a:custGeom>
              <a:avLst/>
              <a:gdLst/>
              <a:ahLst/>
              <a:cxnLst/>
              <a:rect l="l" t="t" r="r" b="b"/>
              <a:pathLst>
                <a:path w="2056384" h="2054860" extrusionOk="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" name="Google Shape;151;g202b68a3cce_0_136"/>
            <p:cNvSpPr txBox="1"/>
            <p:nvPr/>
          </p:nvSpPr>
          <p:spPr>
            <a:xfrm>
              <a:off x="5946466" y="4885567"/>
              <a:ext cx="3058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399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rgbClr val="231F2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Acciones incentivadas</a:t>
              </a:r>
              <a:endParaRPr sz="2100" b="0" i="0" u="none" strike="noStrike" cap="none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2" name="Google Shape;152;g202b68a3cce_0_136"/>
          <p:cNvGrpSpPr/>
          <p:nvPr/>
        </p:nvGrpSpPr>
        <p:grpSpPr>
          <a:xfrm>
            <a:off x="3650984" y="7309204"/>
            <a:ext cx="5167620" cy="1700397"/>
            <a:chOff x="5794064" y="6448329"/>
            <a:chExt cx="5167620" cy="1700397"/>
          </a:xfrm>
        </p:grpSpPr>
        <p:sp>
          <p:nvSpPr>
            <p:cNvPr id="153" name="Google Shape;153;g202b68a3cce_0_136"/>
            <p:cNvSpPr/>
            <p:nvPr/>
          </p:nvSpPr>
          <p:spPr>
            <a:xfrm>
              <a:off x="6584600" y="6626200"/>
              <a:ext cx="4377084" cy="1520572"/>
            </a:xfrm>
            <a:custGeom>
              <a:avLst/>
              <a:gdLst/>
              <a:ahLst/>
              <a:cxnLst/>
              <a:rect l="l" t="t" r="r" b="b"/>
              <a:pathLst>
                <a:path w="5488506" h="1837549" extrusionOk="0">
                  <a:moveTo>
                    <a:pt x="4513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37549"/>
                    <a:pt x="0" y="1837549"/>
                    <a:pt x="0" y="1837549"/>
                  </a:cubicBezTo>
                  <a:cubicBezTo>
                    <a:pt x="4513201" y="1837549"/>
                    <a:pt x="4513201" y="1837549"/>
                    <a:pt x="4513201" y="1837549"/>
                  </a:cubicBezTo>
                  <a:cubicBezTo>
                    <a:pt x="5050398" y="1837549"/>
                    <a:pt x="5488506" y="1424887"/>
                    <a:pt x="5488506" y="918694"/>
                  </a:cubicBezTo>
                  <a:cubicBezTo>
                    <a:pt x="5488506" y="412501"/>
                    <a:pt x="5050397" y="0"/>
                    <a:pt x="451320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4" name="Google Shape;154;g202b68a3cce_0_136"/>
            <p:cNvSpPr/>
            <p:nvPr/>
          </p:nvSpPr>
          <p:spPr>
            <a:xfrm>
              <a:off x="5794064" y="6448329"/>
              <a:ext cx="1701658" cy="1700397"/>
            </a:xfrm>
            <a:custGeom>
              <a:avLst/>
              <a:gdLst/>
              <a:ahLst/>
              <a:cxnLst/>
              <a:rect l="l" t="t" r="r" b="b"/>
              <a:pathLst>
                <a:path w="2056384" h="2054860" extrusionOk="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5" name="Google Shape;155;g202b68a3cce_0_136"/>
            <p:cNvSpPr txBox="1"/>
            <p:nvPr/>
          </p:nvSpPr>
          <p:spPr>
            <a:xfrm>
              <a:off x="7648116" y="7040591"/>
              <a:ext cx="3058800" cy="6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399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rgbClr val="231F2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Mecánicas de juego</a:t>
              </a:r>
              <a:endParaRPr sz="2100" b="0" i="0" u="none" strike="noStrike" cap="none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6" name="Google Shape;156;g202b68a3cce_0_136"/>
          <p:cNvGrpSpPr/>
          <p:nvPr/>
        </p:nvGrpSpPr>
        <p:grpSpPr>
          <a:xfrm>
            <a:off x="9363463" y="3153054"/>
            <a:ext cx="5167620" cy="1700397"/>
            <a:chOff x="8018026" y="8412554"/>
            <a:chExt cx="5167620" cy="1700397"/>
          </a:xfrm>
        </p:grpSpPr>
        <p:sp>
          <p:nvSpPr>
            <p:cNvPr id="157" name="Google Shape;157;g202b68a3cce_0_136"/>
            <p:cNvSpPr/>
            <p:nvPr/>
          </p:nvSpPr>
          <p:spPr>
            <a:xfrm>
              <a:off x="8808562" y="8590425"/>
              <a:ext cx="4377084" cy="1520572"/>
            </a:xfrm>
            <a:custGeom>
              <a:avLst/>
              <a:gdLst/>
              <a:ahLst/>
              <a:cxnLst/>
              <a:rect l="l" t="t" r="r" b="b"/>
              <a:pathLst>
                <a:path w="5488506" h="1837549" extrusionOk="0">
                  <a:moveTo>
                    <a:pt x="4513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37549"/>
                    <a:pt x="0" y="1837549"/>
                    <a:pt x="0" y="1837549"/>
                  </a:cubicBezTo>
                  <a:cubicBezTo>
                    <a:pt x="4513201" y="1837549"/>
                    <a:pt x="4513201" y="1837549"/>
                    <a:pt x="4513201" y="1837549"/>
                  </a:cubicBezTo>
                  <a:cubicBezTo>
                    <a:pt x="5050398" y="1837549"/>
                    <a:pt x="5488506" y="1424887"/>
                    <a:pt x="5488506" y="918694"/>
                  </a:cubicBezTo>
                  <a:cubicBezTo>
                    <a:pt x="5488506" y="412501"/>
                    <a:pt x="5050397" y="0"/>
                    <a:pt x="451320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g202b68a3cce_0_136"/>
            <p:cNvSpPr/>
            <p:nvPr/>
          </p:nvSpPr>
          <p:spPr>
            <a:xfrm>
              <a:off x="8018026" y="8412554"/>
              <a:ext cx="1701658" cy="1700397"/>
            </a:xfrm>
            <a:custGeom>
              <a:avLst/>
              <a:gdLst/>
              <a:ahLst/>
              <a:cxnLst/>
              <a:rect l="l" t="t" r="r" b="b"/>
              <a:pathLst>
                <a:path w="2056384" h="2054860" extrusionOk="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g202b68a3cce_0_136"/>
            <p:cNvSpPr txBox="1"/>
            <p:nvPr/>
          </p:nvSpPr>
          <p:spPr>
            <a:xfrm>
              <a:off x="9872079" y="9004817"/>
              <a:ext cx="3058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399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rgbClr val="231F2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Educación financiera</a:t>
              </a:r>
              <a:endParaRPr sz="2100" b="0" i="0" u="none" strike="noStrike" cap="none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0" name="Google Shape;160;g202b68a3cce_0_136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02b68a3cce_0_136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02b68a3cce_0_136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02b68a3cce_0_136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g202b68a3cce_0_136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5" name="Google Shape;165;g202b68a3cce_0_136"/>
          <p:cNvGrpSpPr/>
          <p:nvPr/>
        </p:nvGrpSpPr>
        <p:grpSpPr>
          <a:xfrm>
            <a:off x="9363464" y="5231123"/>
            <a:ext cx="5167620" cy="1700397"/>
            <a:chOff x="8018026" y="8412554"/>
            <a:chExt cx="5167620" cy="1700397"/>
          </a:xfrm>
        </p:grpSpPr>
        <p:sp>
          <p:nvSpPr>
            <p:cNvPr id="166" name="Google Shape;166;g202b68a3cce_0_136"/>
            <p:cNvSpPr/>
            <p:nvPr/>
          </p:nvSpPr>
          <p:spPr>
            <a:xfrm>
              <a:off x="8808562" y="8590425"/>
              <a:ext cx="4377084" cy="1520572"/>
            </a:xfrm>
            <a:custGeom>
              <a:avLst/>
              <a:gdLst/>
              <a:ahLst/>
              <a:cxnLst/>
              <a:rect l="l" t="t" r="r" b="b"/>
              <a:pathLst>
                <a:path w="5488506" h="1837549" extrusionOk="0">
                  <a:moveTo>
                    <a:pt x="4513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37549"/>
                    <a:pt x="0" y="1837549"/>
                    <a:pt x="0" y="1837549"/>
                  </a:cubicBezTo>
                  <a:cubicBezTo>
                    <a:pt x="4513201" y="1837549"/>
                    <a:pt x="4513201" y="1837549"/>
                    <a:pt x="4513201" y="1837549"/>
                  </a:cubicBezTo>
                  <a:cubicBezTo>
                    <a:pt x="5050398" y="1837549"/>
                    <a:pt x="5488506" y="1424887"/>
                    <a:pt x="5488506" y="918694"/>
                  </a:cubicBezTo>
                  <a:cubicBezTo>
                    <a:pt x="5488506" y="412501"/>
                    <a:pt x="5050397" y="0"/>
                    <a:pt x="451320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g202b68a3cce_0_136"/>
            <p:cNvSpPr/>
            <p:nvPr/>
          </p:nvSpPr>
          <p:spPr>
            <a:xfrm>
              <a:off x="8018026" y="8412554"/>
              <a:ext cx="1701658" cy="1700397"/>
            </a:xfrm>
            <a:custGeom>
              <a:avLst/>
              <a:gdLst/>
              <a:ahLst/>
              <a:cxnLst/>
              <a:rect l="l" t="t" r="r" b="b"/>
              <a:pathLst>
                <a:path w="2056384" h="2054860" extrusionOk="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g202b68a3cce_0_136"/>
            <p:cNvSpPr txBox="1"/>
            <p:nvPr/>
          </p:nvSpPr>
          <p:spPr>
            <a:xfrm>
              <a:off x="9872079" y="9004817"/>
              <a:ext cx="3058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399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rgbClr val="231F2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Casos de éxito</a:t>
              </a:r>
              <a:endParaRPr sz="2100" b="0" i="0" u="none" strike="noStrike" cap="none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9" name="Google Shape;169;g202b68a3cce_0_136"/>
          <p:cNvGrpSpPr/>
          <p:nvPr/>
        </p:nvGrpSpPr>
        <p:grpSpPr>
          <a:xfrm>
            <a:off x="9469389" y="7309192"/>
            <a:ext cx="5167620" cy="1700397"/>
            <a:chOff x="8018026" y="8412554"/>
            <a:chExt cx="5167620" cy="1700397"/>
          </a:xfrm>
        </p:grpSpPr>
        <p:sp>
          <p:nvSpPr>
            <p:cNvPr id="170" name="Google Shape;170;g202b68a3cce_0_136"/>
            <p:cNvSpPr/>
            <p:nvPr/>
          </p:nvSpPr>
          <p:spPr>
            <a:xfrm>
              <a:off x="8808562" y="8590425"/>
              <a:ext cx="4377084" cy="1520572"/>
            </a:xfrm>
            <a:custGeom>
              <a:avLst/>
              <a:gdLst/>
              <a:ahLst/>
              <a:cxnLst/>
              <a:rect l="l" t="t" r="r" b="b"/>
              <a:pathLst>
                <a:path w="5488506" h="1837549" extrusionOk="0">
                  <a:moveTo>
                    <a:pt x="4513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37549"/>
                    <a:pt x="0" y="1837549"/>
                    <a:pt x="0" y="1837549"/>
                  </a:cubicBezTo>
                  <a:cubicBezTo>
                    <a:pt x="4513201" y="1837549"/>
                    <a:pt x="4513201" y="1837549"/>
                    <a:pt x="4513201" y="1837549"/>
                  </a:cubicBezTo>
                  <a:cubicBezTo>
                    <a:pt x="5050398" y="1837549"/>
                    <a:pt x="5488506" y="1424887"/>
                    <a:pt x="5488506" y="918694"/>
                  </a:cubicBezTo>
                  <a:cubicBezTo>
                    <a:pt x="5488506" y="412501"/>
                    <a:pt x="5050397" y="0"/>
                    <a:pt x="451320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g202b68a3cce_0_136"/>
            <p:cNvSpPr/>
            <p:nvPr/>
          </p:nvSpPr>
          <p:spPr>
            <a:xfrm>
              <a:off x="8018026" y="8412554"/>
              <a:ext cx="1701658" cy="1700397"/>
            </a:xfrm>
            <a:custGeom>
              <a:avLst/>
              <a:gdLst/>
              <a:ahLst/>
              <a:cxnLst/>
              <a:rect l="l" t="t" r="r" b="b"/>
              <a:pathLst>
                <a:path w="2056384" h="2054860" extrusionOk="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</a:path>
              </a:pathLst>
            </a:custGeom>
            <a:solidFill>
              <a:srgbClr val="03A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g202b68a3cce_0_136"/>
            <p:cNvSpPr txBox="1"/>
            <p:nvPr/>
          </p:nvSpPr>
          <p:spPr>
            <a:xfrm>
              <a:off x="9872079" y="9004817"/>
              <a:ext cx="3058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399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rgbClr val="231F2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Dinámica grupal</a:t>
              </a:r>
              <a:endParaRPr sz="2100" b="0" i="0" u="none" strike="noStrike" cap="none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c0461f154_0_33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dc0461f154_0_33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dc0461f154_0_33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dc0461f154_0_33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g2dc0461f154_0_33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g2dc0461f154_0_33"/>
          <p:cNvSpPr/>
          <p:nvPr/>
        </p:nvSpPr>
        <p:spPr>
          <a:xfrm rot="10800000">
            <a:off x="4303" y="-1990"/>
            <a:ext cx="1595897" cy="2576199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dc0461f154_0_33"/>
          <p:cNvSpPr/>
          <p:nvPr/>
        </p:nvSpPr>
        <p:spPr>
          <a:xfrm>
            <a:off x="7804645" y="3029987"/>
            <a:ext cx="1679848" cy="1681717"/>
          </a:xfrm>
          <a:custGeom>
            <a:avLst/>
            <a:gdLst/>
            <a:ahLst/>
            <a:cxnLst/>
            <a:rect l="l" t="t" r="r" b="b"/>
            <a:pathLst>
              <a:path w="2054860" h="2057146" extrusionOk="0">
                <a:moveTo>
                  <a:pt x="0" y="1028573"/>
                </a:moveTo>
                <a:cubicBezTo>
                  <a:pt x="0" y="460502"/>
                  <a:pt x="459994" y="0"/>
                  <a:pt x="1027430" y="0"/>
                </a:cubicBezTo>
                <a:cubicBezTo>
                  <a:pt x="1594866" y="0"/>
                  <a:pt x="2054860" y="460502"/>
                  <a:pt x="2054860" y="1028573"/>
                </a:cubicBezTo>
                <a:cubicBezTo>
                  <a:pt x="2054860" y="1596644"/>
                  <a:pt x="1594866" y="2057146"/>
                  <a:pt x="1027430" y="2057146"/>
                </a:cubicBezTo>
                <a:cubicBezTo>
                  <a:pt x="459994" y="2057146"/>
                  <a:pt x="0" y="1596517"/>
                  <a:pt x="0" y="1028573"/>
                </a:cubicBezTo>
              </a:path>
            </a:pathLst>
          </a:custGeom>
          <a:solidFill>
            <a:srgbClr val="B0D2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dc0461f154_0_33"/>
          <p:cNvSpPr txBox="1"/>
          <p:nvPr/>
        </p:nvSpPr>
        <p:spPr>
          <a:xfrm>
            <a:off x="9777400" y="3242801"/>
            <a:ext cx="6855000" cy="1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gamificación es el uso de elementos y técnicas de diseño de juegos en distintos contextos para involucrar y motivar a los clientes a alcanzar sus objetivos.</a:t>
            </a:r>
            <a:endParaRPr sz="21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g2dc0461f154_0_33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250" y="2370000"/>
            <a:ext cx="5671200" cy="554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6" name="Google Shape;186;g2dc0461f154_0_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87409" y="3413687"/>
            <a:ext cx="914325" cy="9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dc0461f154_0_33"/>
          <p:cNvSpPr/>
          <p:nvPr/>
        </p:nvSpPr>
        <p:spPr>
          <a:xfrm>
            <a:off x="7804645" y="5368112"/>
            <a:ext cx="1679848" cy="1681717"/>
          </a:xfrm>
          <a:custGeom>
            <a:avLst/>
            <a:gdLst/>
            <a:ahLst/>
            <a:cxnLst/>
            <a:rect l="l" t="t" r="r" b="b"/>
            <a:pathLst>
              <a:path w="2054860" h="2057146" extrusionOk="0">
                <a:moveTo>
                  <a:pt x="0" y="1028573"/>
                </a:moveTo>
                <a:cubicBezTo>
                  <a:pt x="0" y="460502"/>
                  <a:pt x="459994" y="0"/>
                  <a:pt x="1027430" y="0"/>
                </a:cubicBezTo>
                <a:cubicBezTo>
                  <a:pt x="1594866" y="0"/>
                  <a:pt x="2054860" y="460502"/>
                  <a:pt x="2054860" y="1028573"/>
                </a:cubicBezTo>
                <a:cubicBezTo>
                  <a:pt x="2054860" y="1596644"/>
                  <a:pt x="1594866" y="2057146"/>
                  <a:pt x="1027430" y="2057146"/>
                </a:cubicBezTo>
                <a:cubicBezTo>
                  <a:pt x="459994" y="2057146"/>
                  <a:pt x="0" y="1596517"/>
                  <a:pt x="0" y="1028573"/>
                </a:cubicBezTo>
              </a:path>
            </a:pathLst>
          </a:custGeom>
          <a:solidFill>
            <a:srgbClr val="B0D2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dc0461f154_0_33"/>
          <p:cNvSpPr txBox="1"/>
          <p:nvPr/>
        </p:nvSpPr>
        <p:spPr>
          <a:xfrm>
            <a:off x="9777400" y="5580913"/>
            <a:ext cx="68550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68575" bIns="45700" anchor="ctr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 transformar acciones rutinarias y comunes en su relación con la institución en momentos recompensantes y divertidos.</a:t>
            </a:r>
            <a:endParaRPr sz="21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g2dc0461f154_0_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86528" y="5750907"/>
            <a:ext cx="916075" cy="91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35a5fd6ad_0_30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735a5fd6ad_0_30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735a5fd6ad_0_30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735a5fd6ad_0_30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g2735a5fd6ad_0_30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g2735a5fd6ad_0_30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735a5fd6ad_0_30"/>
          <p:cNvSpPr/>
          <p:nvPr/>
        </p:nvSpPr>
        <p:spPr>
          <a:xfrm rot="10800000">
            <a:off x="-3" y="-3608"/>
            <a:ext cx="2059222" cy="2859398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735a5fd6ad_0_30"/>
          <p:cNvSpPr txBox="1"/>
          <p:nvPr/>
        </p:nvSpPr>
        <p:spPr>
          <a:xfrm>
            <a:off x="8501575" y="2400800"/>
            <a:ext cx="85179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Incrementar la participación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Fomentar la interacción continua y el compromiso de los usuarios.</a:t>
            </a:r>
            <a:endParaRPr sz="21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g2735a5fd6ad_0_30"/>
          <p:cNvSpPr txBox="1"/>
          <p:nvPr/>
        </p:nvSpPr>
        <p:spPr>
          <a:xfrm>
            <a:off x="1090400" y="4298850"/>
            <a:ext cx="54834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4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000" b="1">
                <a:latin typeface="Century Gothic"/>
                <a:ea typeface="Century Gothic"/>
                <a:cs typeface="Century Gothic"/>
                <a:sym typeface="Century Gothic"/>
              </a:rPr>
              <a:t>Promover la lealtad</a:t>
            </a:r>
            <a:endParaRPr sz="5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g2735a5fd6ad_0_30"/>
          <p:cNvSpPr/>
          <p:nvPr/>
        </p:nvSpPr>
        <p:spPr>
          <a:xfrm>
            <a:off x="1090313" y="2400788"/>
            <a:ext cx="5483263" cy="5485404"/>
          </a:xfrm>
          <a:custGeom>
            <a:avLst/>
            <a:gdLst/>
            <a:ahLst/>
            <a:cxnLst/>
            <a:rect l="l" t="t" r="r" b="b"/>
            <a:pathLst>
              <a:path w="6832726" h="6835394" extrusionOk="0">
                <a:moveTo>
                  <a:pt x="3408807" y="6835394"/>
                </a:moveTo>
                <a:cubicBezTo>
                  <a:pt x="3385947" y="6835394"/>
                  <a:pt x="3370707" y="6812534"/>
                  <a:pt x="3370707" y="6797294"/>
                </a:cubicBezTo>
                <a:cubicBezTo>
                  <a:pt x="3370707" y="6774434"/>
                  <a:pt x="3385947" y="6759194"/>
                  <a:pt x="3408807" y="6759194"/>
                </a:cubicBezTo>
                <a:cubicBezTo>
                  <a:pt x="3424047" y="6759194"/>
                  <a:pt x="3446907" y="6774434"/>
                  <a:pt x="3446907" y="6797294"/>
                </a:cubicBezTo>
                <a:cubicBezTo>
                  <a:pt x="3446907" y="6812534"/>
                  <a:pt x="3424047" y="6835394"/>
                  <a:pt x="3408807" y="6835394"/>
                </a:cubicBezTo>
                <a:moveTo>
                  <a:pt x="3584194" y="6789674"/>
                </a:moveTo>
                <a:cubicBezTo>
                  <a:pt x="3584194" y="6766814"/>
                  <a:pt x="3599434" y="6751574"/>
                  <a:pt x="3614674" y="6751574"/>
                </a:cubicBezTo>
                <a:cubicBezTo>
                  <a:pt x="3637534" y="6751574"/>
                  <a:pt x="3660394" y="6766814"/>
                  <a:pt x="3660394" y="6789674"/>
                </a:cubicBezTo>
                <a:cubicBezTo>
                  <a:pt x="3660394" y="6804914"/>
                  <a:pt x="3645154" y="6827774"/>
                  <a:pt x="3622294" y="6827774"/>
                </a:cubicBezTo>
                <a:cubicBezTo>
                  <a:pt x="3599434" y="6827774"/>
                  <a:pt x="3584194" y="6812534"/>
                  <a:pt x="3584194" y="6789674"/>
                </a:cubicBezTo>
                <a:moveTo>
                  <a:pt x="3187700" y="6827774"/>
                </a:moveTo>
                <a:cubicBezTo>
                  <a:pt x="3172460" y="6827774"/>
                  <a:pt x="3149600" y="6804914"/>
                  <a:pt x="3157220" y="6782054"/>
                </a:cubicBezTo>
                <a:cubicBezTo>
                  <a:pt x="3157220" y="6766814"/>
                  <a:pt x="3172460" y="6751574"/>
                  <a:pt x="3195320" y="6751574"/>
                </a:cubicBezTo>
                <a:cubicBezTo>
                  <a:pt x="3218180" y="6751574"/>
                  <a:pt x="3233420" y="6766814"/>
                  <a:pt x="3233420" y="6789674"/>
                </a:cubicBezTo>
                <a:cubicBezTo>
                  <a:pt x="3225800" y="6812534"/>
                  <a:pt x="3210560" y="6827774"/>
                  <a:pt x="3195320" y="6827774"/>
                </a:cubicBezTo>
                <a:cubicBezTo>
                  <a:pt x="3195320" y="6827774"/>
                  <a:pt x="3187700" y="6827774"/>
                  <a:pt x="3187700" y="6827774"/>
                </a:cubicBezTo>
                <a:moveTo>
                  <a:pt x="3797808" y="6774307"/>
                </a:moveTo>
                <a:cubicBezTo>
                  <a:pt x="3790188" y="6751447"/>
                  <a:pt x="3805428" y="6736207"/>
                  <a:pt x="3828288" y="6728587"/>
                </a:cubicBezTo>
                <a:cubicBezTo>
                  <a:pt x="3851148" y="6728587"/>
                  <a:pt x="3866388" y="6743827"/>
                  <a:pt x="3874008" y="6766687"/>
                </a:cubicBezTo>
                <a:cubicBezTo>
                  <a:pt x="3874008" y="6781927"/>
                  <a:pt x="3858768" y="6804787"/>
                  <a:pt x="3835908" y="6804787"/>
                </a:cubicBezTo>
                <a:cubicBezTo>
                  <a:pt x="3813048" y="6804787"/>
                  <a:pt x="3797808" y="6789547"/>
                  <a:pt x="3797808" y="6774307"/>
                </a:cubicBezTo>
                <a:moveTo>
                  <a:pt x="2974213" y="6804787"/>
                </a:moveTo>
                <a:cubicBezTo>
                  <a:pt x="2951353" y="6804787"/>
                  <a:pt x="2936113" y="6781927"/>
                  <a:pt x="2943733" y="6759067"/>
                </a:cubicBezTo>
                <a:cubicBezTo>
                  <a:pt x="2943733" y="6743827"/>
                  <a:pt x="2966593" y="6728587"/>
                  <a:pt x="2981833" y="6728587"/>
                </a:cubicBezTo>
                <a:cubicBezTo>
                  <a:pt x="3004693" y="6728587"/>
                  <a:pt x="3019933" y="6751447"/>
                  <a:pt x="3019933" y="6774307"/>
                </a:cubicBezTo>
                <a:cubicBezTo>
                  <a:pt x="3012313" y="6789547"/>
                  <a:pt x="2997073" y="6804787"/>
                  <a:pt x="2981833" y="6804787"/>
                </a:cubicBezTo>
                <a:cubicBezTo>
                  <a:pt x="2974213" y="6804787"/>
                  <a:pt x="2974213" y="6804787"/>
                  <a:pt x="2974213" y="6804787"/>
                </a:cubicBezTo>
                <a:moveTo>
                  <a:pt x="4011295" y="6743700"/>
                </a:moveTo>
                <a:cubicBezTo>
                  <a:pt x="4003675" y="6720840"/>
                  <a:pt x="4018915" y="6705600"/>
                  <a:pt x="4041775" y="6697980"/>
                </a:cubicBezTo>
                <a:cubicBezTo>
                  <a:pt x="4057015" y="6697980"/>
                  <a:pt x="4079875" y="6705600"/>
                  <a:pt x="4079875" y="6728460"/>
                </a:cubicBezTo>
                <a:cubicBezTo>
                  <a:pt x="4087495" y="6751320"/>
                  <a:pt x="4072255" y="6766560"/>
                  <a:pt x="4049395" y="6774180"/>
                </a:cubicBezTo>
                <a:cubicBezTo>
                  <a:pt x="4049395" y="6774180"/>
                  <a:pt x="4049395" y="6774180"/>
                  <a:pt x="4041775" y="6774180"/>
                </a:cubicBezTo>
                <a:cubicBezTo>
                  <a:pt x="4026535" y="6774180"/>
                  <a:pt x="4011295" y="6758940"/>
                  <a:pt x="4011295" y="6743700"/>
                </a:cubicBezTo>
                <a:moveTo>
                  <a:pt x="2760599" y="6766560"/>
                </a:moveTo>
                <a:cubicBezTo>
                  <a:pt x="2737739" y="6766560"/>
                  <a:pt x="2730119" y="6743700"/>
                  <a:pt x="2730119" y="6728460"/>
                </a:cubicBezTo>
                <a:cubicBezTo>
                  <a:pt x="2737739" y="6705600"/>
                  <a:pt x="2752979" y="6690360"/>
                  <a:pt x="2775839" y="6697980"/>
                </a:cubicBezTo>
                <a:cubicBezTo>
                  <a:pt x="2798699" y="6697980"/>
                  <a:pt x="2806319" y="6720840"/>
                  <a:pt x="2806319" y="6736080"/>
                </a:cubicBezTo>
                <a:cubicBezTo>
                  <a:pt x="2798699" y="6758940"/>
                  <a:pt x="2783459" y="6774180"/>
                  <a:pt x="2768219" y="6774180"/>
                </a:cubicBezTo>
                <a:cubicBezTo>
                  <a:pt x="2768219" y="6774180"/>
                  <a:pt x="2760599" y="6774180"/>
                  <a:pt x="2760599" y="6766560"/>
                </a:cubicBezTo>
                <a:moveTo>
                  <a:pt x="4217162" y="6697853"/>
                </a:moveTo>
                <a:cubicBezTo>
                  <a:pt x="4209542" y="6682613"/>
                  <a:pt x="4224782" y="6659753"/>
                  <a:pt x="4247642" y="6652133"/>
                </a:cubicBezTo>
                <a:cubicBezTo>
                  <a:pt x="4262882" y="6644513"/>
                  <a:pt x="4285742" y="6659753"/>
                  <a:pt x="4293362" y="6682613"/>
                </a:cubicBezTo>
                <a:cubicBezTo>
                  <a:pt x="4293362" y="6697853"/>
                  <a:pt x="4285742" y="6720713"/>
                  <a:pt x="4262882" y="6728333"/>
                </a:cubicBezTo>
                <a:cubicBezTo>
                  <a:pt x="4262882" y="6728333"/>
                  <a:pt x="4255262" y="6728333"/>
                  <a:pt x="4255262" y="6728333"/>
                </a:cubicBezTo>
                <a:cubicBezTo>
                  <a:pt x="4240022" y="6728333"/>
                  <a:pt x="4224782" y="6713093"/>
                  <a:pt x="4217162" y="6697853"/>
                </a:cubicBezTo>
                <a:moveTo>
                  <a:pt x="2547112" y="6720713"/>
                </a:moveTo>
                <a:cubicBezTo>
                  <a:pt x="2531872" y="6713093"/>
                  <a:pt x="2516632" y="6697853"/>
                  <a:pt x="2524252" y="6674993"/>
                </a:cubicBezTo>
                <a:cubicBezTo>
                  <a:pt x="2524252" y="6652133"/>
                  <a:pt x="2547112" y="6644513"/>
                  <a:pt x="2569972" y="6644513"/>
                </a:cubicBezTo>
                <a:cubicBezTo>
                  <a:pt x="2585212" y="6652133"/>
                  <a:pt x="2600452" y="6674993"/>
                  <a:pt x="2592832" y="6697980"/>
                </a:cubicBezTo>
                <a:cubicBezTo>
                  <a:pt x="2592832" y="6713220"/>
                  <a:pt x="2577592" y="6720840"/>
                  <a:pt x="2562352" y="6720840"/>
                </a:cubicBezTo>
                <a:cubicBezTo>
                  <a:pt x="2554732" y="6720840"/>
                  <a:pt x="2554732" y="6720840"/>
                  <a:pt x="2547112" y="6720840"/>
                </a:cubicBezTo>
                <a:lnTo>
                  <a:pt x="2547112" y="6720713"/>
                </a:lnTo>
                <a:moveTo>
                  <a:pt x="4423029" y="6644386"/>
                </a:moveTo>
                <a:cubicBezTo>
                  <a:pt x="4415409" y="6621526"/>
                  <a:pt x="4430649" y="6598666"/>
                  <a:pt x="4445889" y="6590919"/>
                </a:cubicBezTo>
                <a:cubicBezTo>
                  <a:pt x="4468749" y="6590919"/>
                  <a:pt x="4491609" y="6598539"/>
                  <a:pt x="4499229" y="6621399"/>
                </a:cubicBezTo>
                <a:cubicBezTo>
                  <a:pt x="4499229" y="6636639"/>
                  <a:pt x="4491609" y="6659499"/>
                  <a:pt x="4468749" y="6667119"/>
                </a:cubicBezTo>
                <a:cubicBezTo>
                  <a:pt x="4468749" y="6667119"/>
                  <a:pt x="4461129" y="6667119"/>
                  <a:pt x="4461129" y="6667119"/>
                </a:cubicBezTo>
                <a:cubicBezTo>
                  <a:pt x="4445889" y="6667119"/>
                  <a:pt x="4430649" y="6659499"/>
                  <a:pt x="4423029" y="6644259"/>
                </a:cubicBezTo>
                <a:lnTo>
                  <a:pt x="4423029" y="6644386"/>
                </a:lnTo>
                <a:moveTo>
                  <a:pt x="2341118" y="6659626"/>
                </a:moveTo>
                <a:cubicBezTo>
                  <a:pt x="2318258" y="6652006"/>
                  <a:pt x="2310638" y="6629146"/>
                  <a:pt x="2318258" y="6613906"/>
                </a:cubicBezTo>
                <a:cubicBezTo>
                  <a:pt x="2325878" y="6591046"/>
                  <a:pt x="2348738" y="6583426"/>
                  <a:pt x="2363978" y="6591046"/>
                </a:cubicBezTo>
                <a:cubicBezTo>
                  <a:pt x="2386838" y="6591046"/>
                  <a:pt x="2394458" y="6613906"/>
                  <a:pt x="2386838" y="6636766"/>
                </a:cubicBezTo>
                <a:cubicBezTo>
                  <a:pt x="2386838" y="6652006"/>
                  <a:pt x="2371598" y="6659626"/>
                  <a:pt x="2356358" y="6659626"/>
                </a:cubicBezTo>
                <a:cubicBezTo>
                  <a:pt x="2348738" y="6659626"/>
                  <a:pt x="2348738" y="6659626"/>
                  <a:pt x="2341118" y="6659626"/>
                </a:cubicBezTo>
                <a:moveTo>
                  <a:pt x="4628896" y="6568059"/>
                </a:moveTo>
                <a:cubicBezTo>
                  <a:pt x="4621276" y="6552819"/>
                  <a:pt x="4628896" y="6529959"/>
                  <a:pt x="4644136" y="6522339"/>
                </a:cubicBezTo>
                <a:cubicBezTo>
                  <a:pt x="4666996" y="6514719"/>
                  <a:pt x="4689856" y="6522339"/>
                  <a:pt x="4697476" y="6545199"/>
                </a:cubicBezTo>
                <a:cubicBezTo>
                  <a:pt x="4705096" y="6560439"/>
                  <a:pt x="4697476" y="6583299"/>
                  <a:pt x="4674616" y="6590919"/>
                </a:cubicBezTo>
                <a:cubicBezTo>
                  <a:pt x="4674616" y="6590919"/>
                  <a:pt x="4666996" y="6598539"/>
                  <a:pt x="4659376" y="6598539"/>
                </a:cubicBezTo>
                <a:cubicBezTo>
                  <a:pt x="4644136" y="6598539"/>
                  <a:pt x="4628896" y="6583299"/>
                  <a:pt x="4628896" y="6568059"/>
                </a:cubicBezTo>
                <a:moveTo>
                  <a:pt x="2135251" y="6583299"/>
                </a:moveTo>
                <a:cubicBezTo>
                  <a:pt x="2120011" y="6575679"/>
                  <a:pt x="2112391" y="6552819"/>
                  <a:pt x="2120011" y="6537579"/>
                </a:cubicBezTo>
                <a:cubicBezTo>
                  <a:pt x="2127631" y="6514719"/>
                  <a:pt x="2150491" y="6507099"/>
                  <a:pt x="2165731" y="6514719"/>
                </a:cubicBezTo>
                <a:cubicBezTo>
                  <a:pt x="2188591" y="6522339"/>
                  <a:pt x="2196211" y="6545199"/>
                  <a:pt x="2188591" y="6560439"/>
                </a:cubicBezTo>
                <a:cubicBezTo>
                  <a:pt x="2180971" y="6575679"/>
                  <a:pt x="2165731" y="6590919"/>
                  <a:pt x="2150491" y="6590919"/>
                </a:cubicBezTo>
                <a:cubicBezTo>
                  <a:pt x="2150491" y="6590919"/>
                  <a:pt x="2142871" y="6590919"/>
                  <a:pt x="2135251" y="6583299"/>
                </a:cubicBezTo>
                <a:moveTo>
                  <a:pt x="4827143" y="6491732"/>
                </a:moveTo>
                <a:cubicBezTo>
                  <a:pt x="4811903" y="6468872"/>
                  <a:pt x="4819523" y="6446012"/>
                  <a:pt x="4842383" y="6438265"/>
                </a:cubicBezTo>
                <a:cubicBezTo>
                  <a:pt x="4857623" y="6430645"/>
                  <a:pt x="4880483" y="6438265"/>
                  <a:pt x="4895723" y="6453505"/>
                </a:cubicBezTo>
                <a:cubicBezTo>
                  <a:pt x="4903343" y="6476365"/>
                  <a:pt x="4895723" y="6499225"/>
                  <a:pt x="4872863" y="6506972"/>
                </a:cubicBezTo>
                <a:cubicBezTo>
                  <a:pt x="4872863" y="6506972"/>
                  <a:pt x="4865243" y="6506972"/>
                  <a:pt x="4857623" y="6506972"/>
                </a:cubicBezTo>
                <a:cubicBezTo>
                  <a:pt x="4842383" y="6506972"/>
                  <a:pt x="4827143" y="6499352"/>
                  <a:pt x="4827143" y="6491732"/>
                </a:cubicBezTo>
                <a:moveTo>
                  <a:pt x="1936877" y="6499352"/>
                </a:moveTo>
                <a:cubicBezTo>
                  <a:pt x="1921637" y="6491732"/>
                  <a:pt x="1914017" y="6468872"/>
                  <a:pt x="1921637" y="6445885"/>
                </a:cubicBezTo>
                <a:cubicBezTo>
                  <a:pt x="1929257" y="6430645"/>
                  <a:pt x="1952117" y="6423025"/>
                  <a:pt x="1974977" y="6430645"/>
                </a:cubicBezTo>
                <a:cubicBezTo>
                  <a:pt x="1990217" y="6438265"/>
                  <a:pt x="1997837" y="6461125"/>
                  <a:pt x="1990217" y="6476365"/>
                </a:cubicBezTo>
                <a:cubicBezTo>
                  <a:pt x="1982597" y="6491605"/>
                  <a:pt x="1967357" y="6499225"/>
                  <a:pt x="1959737" y="6499225"/>
                </a:cubicBezTo>
                <a:cubicBezTo>
                  <a:pt x="1952117" y="6499225"/>
                  <a:pt x="1944497" y="6499225"/>
                  <a:pt x="1936877" y="6499225"/>
                </a:cubicBezTo>
                <a:lnTo>
                  <a:pt x="1936877" y="6499352"/>
                </a:lnTo>
                <a:moveTo>
                  <a:pt x="5017770" y="6392545"/>
                </a:moveTo>
                <a:cubicBezTo>
                  <a:pt x="5002530" y="6377305"/>
                  <a:pt x="5010150" y="6354445"/>
                  <a:pt x="5033010" y="6339078"/>
                </a:cubicBezTo>
                <a:cubicBezTo>
                  <a:pt x="5048250" y="6331458"/>
                  <a:pt x="5071110" y="6339078"/>
                  <a:pt x="5078730" y="6354318"/>
                </a:cubicBezTo>
                <a:cubicBezTo>
                  <a:pt x="5093970" y="6377178"/>
                  <a:pt x="5086350" y="6400038"/>
                  <a:pt x="5063490" y="6407785"/>
                </a:cubicBezTo>
                <a:cubicBezTo>
                  <a:pt x="5063490" y="6407785"/>
                  <a:pt x="5055870" y="6415405"/>
                  <a:pt x="5048250" y="6415405"/>
                </a:cubicBezTo>
                <a:cubicBezTo>
                  <a:pt x="5033010" y="6415405"/>
                  <a:pt x="5025390" y="6407785"/>
                  <a:pt x="5017770" y="6392545"/>
                </a:cubicBezTo>
                <a:moveTo>
                  <a:pt x="1746250" y="6400165"/>
                </a:moveTo>
                <a:cubicBezTo>
                  <a:pt x="1731010" y="6384925"/>
                  <a:pt x="1723390" y="6362065"/>
                  <a:pt x="1731010" y="6346698"/>
                </a:cubicBezTo>
                <a:cubicBezTo>
                  <a:pt x="1746250" y="6323838"/>
                  <a:pt x="1769110" y="6323838"/>
                  <a:pt x="1784350" y="6331458"/>
                </a:cubicBezTo>
                <a:cubicBezTo>
                  <a:pt x="1807210" y="6339078"/>
                  <a:pt x="1807210" y="6361938"/>
                  <a:pt x="1799590" y="6384925"/>
                </a:cubicBezTo>
                <a:cubicBezTo>
                  <a:pt x="1791970" y="6392545"/>
                  <a:pt x="1776730" y="6400165"/>
                  <a:pt x="1769110" y="6400165"/>
                </a:cubicBezTo>
                <a:cubicBezTo>
                  <a:pt x="1761490" y="6400165"/>
                  <a:pt x="1753870" y="6400165"/>
                  <a:pt x="1746250" y="6400165"/>
                </a:cubicBezTo>
                <a:moveTo>
                  <a:pt x="5200777" y="6285738"/>
                </a:moveTo>
                <a:cubicBezTo>
                  <a:pt x="5185537" y="6270498"/>
                  <a:pt x="5193157" y="6247638"/>
                  <a:pt x="5208397" y="6232271"/>
                </a:cubicBezTo>
                <a:cubicBezTo>
                  <a:pt x="5231257" y="6224651"/>
                  <a:pt x="5254117" y="6224651"/>
                  <a:pt x="5261737" y="6247511"/>
                </a:cubicBezTo>
                <a:cubicBezTo>
                  <a:pt x="5276977" y="6262751"/>
                  <a:pt x="5269357" y="6285611"/>
                  <a:pt x="5254117" y="6293231"/>
                </a:cubicBezTo>
                <a:cubicBezTo>
                  <a:pt x="5246497" y="6300851"/>
                  <a:pt x="5238877" y="6300851"/>
                  <a:pt x="5231257" y="6300851"/>
                </a:cubicBezTo>
                <a:cubicBezTo>
                  <a:pt x="5223637" y="6300851"/>
                  <a:pt x="5208397" y="6293231"/>
                  <a:pt x="5200777" y="6285611"/>
                </a:cubicBezTo>
                <a:lnTo>
                  <a:pt x="5200777" y="6285738"/>
                </a:lnTo>
                <a:moveTo>
                  <a:pt x="1563243" y="6285738"/>
                </a:moveTo>
                <a:cubicBezTo>
                  <a:pt x="1548003" y="6270498"/>
                  <a:pt x="1540383" y="6247638"/>
                  <a:pt x="1548003" y="6232271"/>
                </a:cubicBezTo>
                <a:cubicBezTo>
                  <a:pt x="1563243" y="6217031"/>
                  <a:pt x="1586103" y="6209411"/>
                  <a:pt x="1601343" y="6224651"/>
                </a:cubicBezTo>
                <a:cubicBezTo>
                  <a:pt x="1624203" y="6232271"/>
                  <a:pt x="1624203" y="6255131"/>
                  <a:pt x="1616583" y="6278118"/>
                </a:cubicBezTo>
                <a:cubicBezTo>
                  <a:pt x="1608963" y="6285738"/>
                  <a:pt x="1593723" y="6293358"/>
                  <a:pt x="1586103" y="6293358"/>
                </a:cubicBezTo>
                <a:cubicBezTo>
                  <a:pt x="1578483" y="6293358"/>
                  <a:pt x="1570863" y="6293358"/>
                  <a:pt x="1563243" y="6285738"/>
                </a:cubicBezTo>
                <a:moveTo>
                  <a:pt x="5376164" y="6163691"/>
                </a:moveTo>
                <a:cubicBezTo>
                  <a:pt x="5368544" y="6148451"/>
                  <a:pt x="5368544" y="6125591"/>
                  <a:pt x="5383784" y="6110224"/>
                </a:cubicBezTo>
                <a:cubicBezTo>
                  <a:pt x="5406644" y="6102604"/>
                  <a:pt x="5429504" y="6102604"/>
                  <a:pt x="5437124" y="6117844"/>
                </a:cubicBezTo>
                <a:cubicBezTo>
                  <a:pt x="5452364" y="6140704"/>
                  <a:pt x="5452364" y="6163564"/>
                  <a:pt x="5429504" y="6171311"/>
                </a:cubicBezTo>
                <a:cubicBezTo>
                  <a:pt x="5421884" y="6178931"/>
                  <a:pt x="5414264" y="6178931"/>
                  <a:pt x="5406644" y="6178931"/>
                </a:cubicBezTo>
                <a:cubicBezTo>
                  <a:pt x="5399024" y="6178931"/>
                  <a:pt x="5383784" y="6178931"/>
                  <a:pt x="5376164" y="6163691"/>
                </a:cubicBezTo>
                <a:moveTo>
                  <a:pt x="1387856" y="6163691"/>
                </a:moveTo>
                <a:cubicBezTo>
                  <a:pt x="1364996" y="6148451"/>
                  <a:pt x="1364996" y="6125591"/>
                  <a:pt x="1380236" y="6110224"/>
                </a:cubicBezTo>
                <a:cubicBezTo>
                  <a:pt x="1387856" y="6094984"/>
                  <a:pt x="1410716" y="6087364"/>
                  <a:pt x="1425956" y="6102604"/>
                </a:cubicBezTo>
                <a:cubicBezTo>
                  <a:pt x="1448816" y="6110224"/>
                  <a:pt x="1448816" y="6140704"/>
                  <a:pt x="1441196" y="6156071"/>
                </a:cubicBezTo>
                <a:cubicBezTo>
                  <a:pt x="1433576" y="6163691"/>
                  <a:pt x="1418336" y="6171311"/>
                  <a:pt x="1410716" y="6171311"/>
                </a:cubicBezTo>
                <a:cubicBezTo>
                  <a:pt x="1395476" y="6171311"/>
                  <a:pt x="1387856" y="6163691"/>
                  <a:pt x="1387856" y="6163691"/>
                </a:cubicBezTo>
                <a:moveTo>
                  <a:pt x="5551551" y="6034024"/>
                </a:moveTo>
                <a:cubicBezTo>
                  <a:pt x="5536311" y="6018784"/>
                  <a:pt x="5536311" y="5995924"/>
                  <a:pt x="5551551" y="5980557"/>
                </a:cubicBezTo>
                <a:cubicBezTo>
                  <a:pt x="5566791" y="5965317"/>
                  <a:pt x="5597271" y="5972937"/>
                  <a:pt x="5604891" y="5988177"/>
                </a:cubicBezTo>
                <a:cubicBezTo>
                  <a:pt x="5620131" y="6003417"/>
                  <a:pt x="5620131" y="6026277"/>
                  <a:pt x="5604891" y="6041644"/>
                </a:cubicBezTo>
                <a:cubicBezTo>
                  <a:pt x="5597271" y="6049264"/>
                  <a:pt x="5589651" y="6049264"/>
                  <a:pt x="5574411" y="6049264"/>
                </a:cubicBezTo>
                <a:cubicBezTo>
                  <a:pt x="5566791" y="6049264"/>
                  <a:pt x="5559171" y="6041644"/>
                  <a:pt x="5551551" y="6034024"/>
                </a:cubicBezTo>
                <a:moveTo>
                  <a:pt x="1212469" y="6026404"/>
                </a:moveTo>
                <a:cubicBezTo>
                  <a:pt x="1197229" y="6011164"/>
                  <a:pt x="1197229" y="5988304"/>
                  <a:pt x="1212469" y="5972937"/>
                </a:cubicBezTo>
                <a:cubicBezTo>
                  <a:pt x="1220089" y="5957697"/>
                  <a:pt x="1250569" y="5957697"/>
                  <a:pt x="1265809" y="5972937"/>
                </a:cubicBezTo>
                <a:cubicBezTo>
                  <a:pt x="1281049" y="5980557"/>
                  <a:pt x="1281049" y="6003417"/>
                  <a:pt x="1265809" y="6026404"/>
                </a:cubicBezTo>
                <a:cubicBezTo>
                  <a:pt x="1258189" y="6034024"/>
                  <a:pt x="1250569" y="6034024"/>
                  <a:pt x="1235329" y="6034024"/>
                </a:cubicBezTo>
                <a:cubicBezTo>
                  <a:pt x="1227709" y="6034024"/>
                  <a:pt x="1220089" y="6034024"/>
                  <a:pt x="1212469" y="6026404"/>
                </a:cubicBezTo>
                <a:moveTo>
                  <a:pt x="5711698" y="5896737"/>
                </a:moveTo>
                <a:cubicBezTo>
                  <a:pt x="5696458" y="5881497"/>
                  <a:pt x="5696458" y="5858637"/>
                  <a:pt x="5711698" y="5843270"/>
                </a:cubicBezTo>
                <a:cubicBezTo>
                  <a:pt x="5726938" y="5828030"/>
                  <a:pt x="5749798" y="5828030"/>
                  <a:pt x="5765038" y="5843270"/>
                </a:cubicBezTo>
                <a:cubicBezTo>
                  <a:pt x="5780278" y="5858510"/>
                  <a:pt x="5780278" y="5881370"/>
                  <a:pt x="5765038" y="5896737"/>
                </a:cubicBezTo>
                <a:cubicBezTo>
                  <a:pt x="5757418" y="5904357"/>
                  <a:pt x="5749798" y="5904357"/>
                  <a:pt x="5734558" y="5904357"/>
                </a:cubicBezTo>
                <a:cubicBezTo>
                  <a:pt x="5726938" y="5904357"/>
                  <a:pt x="5719318" y="5904357"/>
                  <a:pt x="5711698" y="5896737"/>
                </a:cubicBezTo>
                <a:moveTo>
                  <a:pt x="1052322" y="5881497"/>
                </a:moveTo>
                <a:cubicBezTo>
                  <a:pt x="1037082" y="5866257"/>
                  <a:pt x="1037082" y="5843397"/>
                  <a:pt x="1052322" y="5828030"/>
                </a:cubicBezTo>
                <a:cubicBezTo>
                  <a:pt x="1067562" y="5812790"/>
                  <a:pt x="1090422" y="5812790"/>
                  <a:pt x="1105662" y="5828030"/>
                </a:cubicBezTo>
                <a:cubicBezTo>
                  <a:pt x="1120902" y="5843270"/>
                  <a:pt x="1120902" y="5866130"/>
                  <a:pt x="1105662" y="5881497"/>
                </a:cubicBezTo>
                <a:cubicBezTo>
                  <a:pt x="1098042" y="5889117"/>
                  <a:pt x="1090422" y="5896737"/>
                  <a:pt x="1082802" y="5896737"/>
                </a:cubicBezTo>
                <a:cubicBezTo>
                  <a:pt x="1067562" y="5896737"/>
                  <a:pt x="1059942" y="5889117"/>
                  <a:pt x="1052322" y="5881497"/>
                </a:cubicBezTo>
                <a:moveTo>
                  <a:pt x="5864225" y="5744210"/>
                </a:moveTo>
                <a:cubicBezTo>
                  <a:pt x="5848985" y="5728970"/>
                  <a:pt x="5848985" y="5706110"/>
                  <a:pt x="5864225" y="5690743"/>
                </a:cubicBezTo>
                <a:cubicBezTo>
                  <a:pt x="5871845" y="5675503"/>
                  <a:pt x="5902325" y="5675503"/>
                  <a:pt x="5917565" y="5690743"/>
                </a:cubicBezTo>
                <a:cubicBezTo>
                  <a:pt x="5932805" y="5705983"/>
                  <a:pt x="5932805" y="5728843"/>
                  <a:pt x="5917565" y="5744210"/>
                </a:cubicBezTo>
                <a:cubicBezTo>
                  <a:pt x="5909945" y="5751830"/>
                  <a:pt x="5902325" y="5751830"/>
                  <a:pt x="5887085" y="5751830"/>
                </a:cubicBezTo>
                <a:cubicBezTo>
                  <a:pt x="5879465" y="5751830"/>
                  <a:pt x="5871845" y="5751830"/>
                  <a:pt x="5864225" y="5744210"/>
                </a:cubicBezTo>
                <a:moveTo>
                  <a:pt x="899795" y="5728970"/>
                </a:moveTo>
                <a:cubicBezTo>
                  <a:pt x="884555" y="5713730"/>
                  <a:pt x="892175" y="5690870"/>
                  <a:pt x="907415" y="5675503"/>
                </a:cubicBezTo>
                <a:cubicBezTo>
                  <a:pt x="922655" y="5660263"/>
                  <a:pt x="945515" y="5660263"/>
                  <a:pt x="960755" y="5675503"/>
                </a:cubicBezTo>
                <a:cubicBezTo>
                  <a:pt x="975995" y="5690743"/>
                  <a:pt x="968375" y="5713603"/>
                  <a:pt x="953135" y="5728970"/>
                </a:cubicBezTo>
                <a:cubicBezTo>
                  <a:pt x="945515" y="5736590"/>
                  <a:pt x="937895" y="5736590"/>
                  <a:pt x="930275" y="5736590"/>
                </a:cubicBezTo>
                <a:cubicBezTo>
                  <a:pt x="922655" y="5736590"/>
                  <a:pt x="907415" y="5736590"/>
                  <a:pt x="899795" y="5728970"/>
                </a:cubicBezTo>
                <a:moveTo>
                  <a:pt x="6009132" y="5584063"/>
                </a:moveTo>
                <a:cubicBezTo>
                  <a:pt x="5986272" y="5568823"/>
                  <a:pt x="5986272" y="5545963"/>
                  <a:pt x="6001512" y="5530596"/>
                </a:cubicBezTo>
                <a:cubicBezTo>
                  <a:pt x="6016752" y="5515356"/>
                  <a:pt x="6039612" y="5515356"/>
                  <a:pt x="6054852" y="5522976"/>
                </a:cubicBezTo>
                <a:cubicBezTo>
                  <a:pt x="6070092" y="5538216"/>
                  <a:pt x="6070092" y="5561076"/>
                  <a:pt x="6062472" y="5576443"/>
                </a:cubicBezTo>
                <a:cubicBezTo>
                  <a:pt x="6054852" y="5591683"/>
                  <a:pt x="6039612" y="5591683"/>
                  <a:pt x="6031992" y="5591683"/>
                </a:cubicBezTo>
                <a:cubicBezTo>
                  <a:pt x="6024372" y="5591683"/>
                  <a:pt x="6009132" y="5591683"/>
                  <a:pt x="6009132" y="5584063"/>
                </a:cubicBezTo>
                <a:moveTo>
                  <a:pt x="762508" y="5561203"/>
                </a:moveTo>
                <a:cubicBezTo>
                  <a:pt x="747268" y="5545963"/>
                  <a:pt x="747268" y="5523103"/>
                  <a:pt x="762508" y="5507736"/>
                </a:cubicBezTo>
                <a:cubicBezTo>
                  <a:pt x="785368" y="5500116"/>
                  <a:pt x="808228" y="5500116"/>
                  <a:pt x="823468" y="5515356"/>
                </a:cubicBezTo>
                <a:cubicBezTo>
                  <a:pt x="831088" y="5530596"/>
                  <a:pt x="831088" y="5553456"/>
                  <a:pt x="815848" y="5568823"/>
                </a:cubicBezTo>
                <a:cubicBezTo>
                  <a:pt x="808228" y="5576443"/>
                  <a:pt x="800608" y="5576443"/>
                  <a:pt x="792988" y="5576443"/>
                </a:cubicBezTo>
                <a:cubicBezTo>
                  <a:pt x="777748" y="5576443"/>
                  <a:pt x="770128" y="5576443"/>
                  <a:pt x="762508" y="5561203"/>
                </a:cubicBezTo>
                <a:moveTo>
                  <a:pt x="6138799" y="5416296"/>
                </a:moveTo>
                <a:cubicBezTo>
                  <a:pt x="6123559" y="5401056"/>
                  <a:pt x="6115939" y="5378196"/>
                  <a:pt x="6131179" y="5362829"/>
                </a:cubicBezTo>
                <a:cubicBezTo>
                  <a:pt x="6138799" y="5347589"/>
                  <a:pt x="6161659" y="5339969"/>
                  <a:pt x="6184519" y="5355209"/>
                </a:cubicBezTo>
                <a:cubicBezTo>
                  <a:pt x="6199759" y="5370449"/>
                  <a:pt x="6199759" y="5393309"/>
                  <a:pt x="6192139" y="5408676"/>
                </a:cubicBezTo>
                <a:cubicBezTo>
                  <a:pt x="6184519" y="5416296"/>
                  <a:pt x="6169279" y="5423916"/>
                  <a:pt x="6161659" y="5423916"/>
                </a:cubicBezTo>
                <a:cubicBezTo>
                  <a:pt x="6154039" y="5423916"/>
                  <a:pt x="6146419" y="5423916"/>
                  <a:pt x="6138799" y="5416296"/>
                </a:cubicBezTo>
                <a:moveTo>
                  <a:pt x="632841" y="5393436"/>
                </a:moveTo>
                <a:cubicBezTo>
                  <a:pt x="617601" y="5370576"/>
                  <a:pt x="625221" y="5347716"/>
                  <a:pt x="640461" y="5339969"/>
                </a:cubicBezTo>
                <a:cubicBezTo>
                  <a:pt x="655701" y="5324729"/>
                  <a:pt x="678561" y="5332349"/>
                  <a:pt x="693801" y="5347589"/>
                </a:cubicBezTo>
                <a:cubicBezTo>
                  <a:pt x="701421" y="5362829"/>
                  <a:pt x="701421" y="5385689"/>
                  <a:pt x="686181" y="5401056"/>
                </a:cubicBezTo>
                <a:cubicBezTo>
                  <a:pt x="678561" y="5408676"/>
                  <a:pt x="670941" y="5408676"/>
                  <a:pt x="663321" y="5408676"/>
                </a:cubicBezTo>
                <a:cubicBezTo>
                  <a:pt x="648081" y="5408676"/>
                  <a:pt x="640461" y="5401056"/>
                  <a:pt x="632841" y="5393436"/>
                </a:cubicBezTo>
                <a:moveTo>
                  <a:pt x="6260719" y="5240909"/>
                </a:moveTo>
                <a:cubicBezTo>
                  <a:pt x="6237859" y="5225669"/>
                  <a:pt x="6237859" y="5202809"/>
                  <a:pt x="6245479" y="5187442"/>
                </a:cubicBezTo>
                <a:cubicBezTo>
                  <a:pt x="6260719" y="5172202"/>
                  <a:pt x="6283579" y="5164582"/>
                  <a:pt x="6298819" y="5172202"/>
                </a:cubicBezTo>
                <a:cubicBezTo>
                  <a:pt x="6314059" y="5187442"/>
                  <a:pt x="6321679" y="5210302"/>
                  <a:pt x="6314059" y="5225669"/>
                </a:cubicBezTo>
                <a:cubicBezTo>
                  <a:pt x="6306439" y="5240909"/>
                  <a:pt x="6291199" y="5248529"/>
                  <a:pt x="6275959" y="5248529"/>
                </a:cubicBezTo>
                <a:cubicBezTo>
                  <a:pt x="6275959" y="5248529"/>
                  <a:pt x="6268339" y="5240909"/>
                  <a:pt x="6260719" y="5240909"/>
                </a:cubicBezTo>
                <a:moveTo>
                  <a:pt x="510794" y="5210429"/>
                </a:moveTo>
                <a:cubicBezTo>
                  <a:pt x="495554" y="5195189"/>
                  <a:pt x="503174" y="5172329"/>
                  <a:pt x="526034" y="5156962"/>
                </a:cubicBezTo>
                <a:cubicBezTo>
                  <a:pt x="541274" y="5149342"/>
                  <a:pt x="564134" y="5149342"/>
                  <a:pt x="571754" y="5172202"/>
                </a:cubicBezTo>
                <a:cubicBezTo>
                  <a:pt x="586994" y="5187442"/>
                  <a:pt x="579374" y="5210302"/>
                  <a:pt x="564134" y="5225669"/>
                </a:cubicBezTo>
                <a:cubicBezTo>
                  <a:pt x="556514" y="5225669"/>
                  <a:pt x="548894" y="5225669"/>
                  <a:pt x="541274" y="5225669"/>
                </a:cubicBezTo>
                <a:cubicBezTo>
                  <a:pt x="526034" y="5225669"/>
                  <a:pt x="518414" y="5225669"/>
                  <a:pt x="510794" y="5210429"/>
                </a:cubicBezTo>
                <a:moveTo>
                  <a:pt x="6367526" y="5057902"/>
                </a:moveTo>
                <a:cubicBezTo>
                  <a:pt x="6352286" y="5042662"/>
                  <a:pt x="6344666" y="5019802"/>
                  <a:pt x="6352286" y="5004435"/>
                </a:cubicBezTo>
                <a:cubicBezTo>
                  <a:pt x="6367526" y="4989195"/>
                  <a:pt x="6390386" y="4981575"/>
                  <a:pt x="6405626" y="4989195"/>
                </a:cubicBezTo>
                <a:cubicBezTo>
                  <a:pt x="6420866" y="4996815"/>
                  <a:pt x="6428486" y="5019675"/>
                  <a:pt x="6420866" y="5042662"/>
                </a:cubicBezTo>
                <a:cubicBezTo>
                  <a:pt x="6413246" y="5050282"/>
                  <a:pt x="6398006" y="5057902"/>
                  <a:pt x="6390386" y="5057902"/>
                </a:cubicBezTo>
                <a:cubicBezTo>
                  <a:pt x="6382766" y="5057902"/>
                  <a:pt x="6375146" y="5057902"/>
                  <a:pt x="6367526" y="5057902"/>
                </a:cubicBezTo>
                <a:moveTo>
                  <a:pt x="404114" y="5019802"/>
                </a:moveTo>
                <a:cubicBezTo>
                  <a:pt x="388874" y="5004562"/>
                  <a:pt x="396494" y="4981702"/>
                  <a:pt x="419354" y="4974082"/>
                </a:cubicBezTo>
                <a:cubicBezTo>
                  <a:pt x="434594" y="4958842"/>
                  <a:pt x="457454" y="4966462"/>
                  <a:pt x="472694" y="4989322"/>
                </a:cubicBezTo>
                <a:cubicBezTo>
                  <a:pt x="480314" y="5004562"/>
                  <a:pt x="472694" y="5027422"/>
                  <a:pt x="449834" y="5035042"/>
                </a:cubicBezTo>
                <a:cubicBezTo>
                  <a:pt x="449834" y="5042662"/>
                  <a:pt x="442214" y="5042662"/>
                  <a:pt x="434594" y="5042662"/>
                </a:cubicBezTo>
                <a:cubicBezTo>
                  <a:pt x="419354" y="5042662"/>
                  <a:pt x="411734" y="5035042"/>
                  <a:pt x="404114" y="5019802"/>
                </a:cubicBezTo>
                <a:moveTo>
                  <a:pt x="6466713" y="4867275"/>
                </a:moveTo>
                <a:cubicBezTo>
                  <a:pt x="6451473" y="4859655"/>
                  <a:pt x="6436233" y="4836795"/>
                  <a:pt x="6451473" y="4813808"/>
                </a:cubicBezTo>
                <a:cubicBezTo>
                  <a:pt x="6459093" y="4798568"/>
                  <a:pt x="6481953" y="4790948"/>
                  <a:pt x="6497193" y="4798568"/>
                </a:cubicBezTo>
                <a:cubicBezTo>
                  <a:pt x="6520053" y="4806188"/>
                  <a:pt x="6527673" y="4829048"/>
                  <a:pt x="6520053" y="4844288"/>
                </a:cubicBezTo>
                <a:cubicBezTo>
                  <a:pt x="6512433" y="4859528"/>
                  <a:pt x="6497193" y="4867148"/>
                  <a:pt x="6481953" y="4867148"/>
                </a:cubicBezTo>
                <a:cubicBezTo>
                  <a:pt x="6474333" y="4867148"/>
                  <a:pt x="6474333" y="4867148"/>
                  <a:pt x="6466713" y="4867148"/>
                </a:cubicBezTo>
                <a:lnTo>
                  <a:pt x="6466713" y="4867275"/>
                </a:lnTo>
                <a:moveTo>
                  <a:pt x="305054" y="4829175"/>
                </a:moveTo>
                <a:cubicBezTo>
                  <a:pt x="297434" y="4806315"/>
                  <a:pt x="305054" y="4783455"/>
                  <a:pt x="327914" y="4775708"/>
                </a:cubicBezTo>
                <a:cubicBezTo>
                  <a:pt x="343154" y="4768088"/>
                  <a:pt x="366014" y="4775708"/>
                  <a:pt x="373634" y="4798568"/>
                </a:cubicBezTo>
                <a:cubicBezTo>
                  <a:pt x="381254" y="4813808"/>
                  <a:pt x="373634" y="4836668"/>
                  <a:pt x="358394" y="4844288"/>
                </a:cubicBezTo>
                <a:cubicBezTo>
                  <a:pt x="350774" y="4851908"/>
                  <a:pt x="343154" y="4851908"/>
                  <a:pt x="343154" y="4851908"/>
                </a:cubicBezTo>
                <a:cubicBezTo>
                  <a:pt x="327914" y="4851908"/>
                  <a:pt x="312674" y="4844288"/>
                  <a:pt x="305054" y="4829048"/>
                </a:cubicBezTo>
                <a:lnTo>
                  <a:pt x="305054" y="4829175"/>
                </a:lnTo>
                <a:moveTo>
                  <a:pt x="6550660" y="4668774"/>
                </a:moveTo>
                <a:cubicBezTo>
                  <a:pt x="6535420" y="4661154"/>
                  <a:pt x="6520180" y="4638294"/>
                  <a:pt x="6527800" y="4623054"/>
                </a:cubicBezTo>
                <a:cubicBezTo>
                  <a:pt x="6535420" y="4600194"/>
                  <a:pt x="6558280" y="4592574"/>
                  <a:pt x="6581140" y="4600194"/>
                </a:cubicBezTo>
                <a:cubicBezTo>
                  <a:pt x="6604000" y="4607814"/>
                  <a:pt x="6611620" y="4630674"/>
                  <a:pt x="6604000" y="4645914"/>
                </a:cubicBezTo>
                <a:cubicBezTo>
                  <a:pt x="6596380" y="4661154"/>
                  <a:pt x="6581140" y="4668774"/>
                  <a:pt x="6565900" y="4668774"/>
                </a:cubicBezTo>
                <a:cubicBezTo>
                  <a:pt x="6565900" y="4668774"/>
                  <a:pt x="6558280" y="4668774"/>
                  <a:pt x="6550660" y="4668774"/>
                </a:cubicBezTo>
                <a:moveTo>
                  <a:pt x="221107" y="4630674"/>
                </a:moveTo>
                <a:cubicBezTo>
                  <a:pt x="213487" y="4607814"/>
                  <a:pt x="228727" y="4584954"/>
                  <a:pt x="243967" y="4577207"/>
                </a:cubicBezTo>
                <a:cubicBezTo>
                  <a:pt x="266827" y="4569587"/>
                  <a:pt x="289687" y="4584827"/>
                  <a:pt x="297307" y="4600067"/>
                </a:cubicBezTo>
                <a:cubicBezTo>
                  <a:pt x="304927" y="4622927"/>
                  <a:pt x="289687" y="4645787"/>
                  <a:pt x="274447" y="4653534"/>
                </a:cubicBezTo>
                <a:cubicBezTo>
                  <a:pt x="266827" y="4653534"/>
                  <a:pt x="266827" y="4653534"/>
                  <a:pt x="259207" y="4653534"/>
                </a:cubicBezTo>
                <a:cubicBezTo>
                  <a:pt x="243967" y="4653534"/>
                  <a:pt x="228727" y="4645914"/>
                  <a:pt x="221107" y="4630674"/>
                </a:cubicBezTo>
                <a:moveTo>
                  <a:pt x="6626860" y="4470400"/>
                </a:moveTo>
                <a:cubicBezTo>
                  <a:pt x="6604000" y="4462780"/>
                  <a:pt x="6596380" y="4439920"/>
                  <a:pt x="6604000" y="4416933"/>
                </a:cubicBezTo>
                <a:cubicBezTo>
                  <a:pt x="6604000" y="4401693"/>
                  <a:pt x="6626860" y="4386453"/>
                  <a:pt x="6649720" y="4394073"/>
                </a:cubicBezTo>
                <a:cubicBezTo>
                  <a:pt x="6672580" y="4401693"/>
                  <a:pt x="6680200" y="4424553"/>
                  <a:pt x="6672580" y="4439793"/>
                </a:cubicBezTo>
                <a:cubicBezTo>
                  <a:pt x="6672580" y="4455033"/>
                  <a:pt x="6657340" y="4470273"/>
                  <a:pt x="6634480" y="4470273"/>
                </a:cubicBezTo>
                <a:cubicBezTo>
                  <a:pt x="6634480" y="4470273"/>
                  <a:pt x="6626860" y="4470273"/>
                  <a:pt x="6626860" y="4470273"/>
                </a:cubicBezTo>
                <a:lnTo>
                  <a:pt x="6626860" y="4470400"/>
                </a:lnTo>
                <a:moveTo>
                  <a:pt x="152527" y="4424680"/>
                </a:moveTo>
                <a:cubicBezTo>
                  <a:pt x="144907" y="4401820"/>
                  <a:pt x="160147" y="4378960"/>
                  <a:pt x="175387" y="4378960"/>
                </a:cubicBezTo>
                <a:cubicBezTo>
                  <a:pt x="198247" y="4371340"/>
                  <a:pt x="221107" y="4378960"/>
                  <a:pt x="228727" y="4401820"/>
                </a:cubicBezTo>
                <a:cubicBezTo>
                  <a:pt x="228727" y="4424680"/>
                  <a:pt x="221107" y="4439920"/>
                  <a:pt x="198247" y="4447540"/>
                </a:cubicBezTo>
                <a:cubicBezTo>
                  <a:pt x="198247" y="4447540"/>
                  <a:pt x="190627" y="4447540"/>
                  <a:pt x="190627" y="4447540"/>
                </a:cubicBezTo>
                <a:cubicBezTo>
                  <a:pt x="175387" y="4447540"/>
                  <a:pt x="160147" y="4439920"/>
                  <a:pt x="152527" y="4424680"/>
                </a:cubicBezTo>
                <a:moveTo>
                  <a:pt x="6687947" y="4264406"/>
                </a:moveTo>
                <a:cubicBezTo>
                  <a:pt x="6665086" y="4256786"/>
                  <a:pt x="6649847" y="4233926"/>
                  <a:pt x="6657467" y="4218686"/>
                </a:cubicBezTo>
                <a:cubicBezTo>
                  <a:pt x="6665086" y="4195826"/>
                  <a:pt x="6680326" y="4180586"/>
                  <a:pt x="6703186" y="4188206"/>
                </a:cubicBezTo>
                <a:cubicBezTo>
                  <a:pt x="6726047" y="4195826"/>
                  <a:pt x="6733667" y="4211066"/>
                  <a:pt x="6733667" y="4233926"/>
                </a:cubicBezTo>
                <a:cubicBezTo>
                  <a:pt x="6726047" y="4249166"/>
                  <a:pt x="6710807" y="4264406"/>
                  <a:pt x="6695567" y="4264406"/>
                </a:cubicBezTo>
                <a:cubicBezTo>
                  <a:pt x="6695567" y="4264406"/>
                  <a:pt x="6687947" y="4264406"/>
                  <a:pt x="6687947" y="4264406"/>
                </a:cubicBezTo>
                <a:moveTo>
                  <a:pt x="99187" y="4211066"/>
                </a:moveTo>
                <a:cubicBezTo>
                  <a:pt x="91567" y="4195826"/>
                  <a:pt x="106807" y="4172966"/>
                  <a:pt x="122047" y="4165346"/>
                </a:cubicBezTo>
                <a:cubicBezTo>
                  <a:pt x="144907" y="4165346"/>
                  <a:pt x="167767" y="4172966"/>
                  <a:pt x="167767" y="4195826"/>
                </a:cubicBezTo>
                <a:cubicBezTo>
                  <a:pt x="175387" y="4218686"/>
                  <a:pt x="160147" y="4241546"/>
                  <a:pt x="144907" y="4241546"/>
                </a:cubicBezTo>
                <a:cubicBezTo>
                  <a:pt x="137287" y="4241546"/>
                  <a:pt x="137287" y="4241546"/>
                  <a:pt x="129667" y="4241546"/>
                </a:cubicBezTo>
                <a:cubicBezTo>
                  <a:pt x="114427" y="4241546"/>
                  <a:pt x="99187" y="4233926"/>
                  <a:pt x="99187" y="4211066"/>
                </a:cubicBezTo>
                <a:moveTo>
                  <a:pt x="6733667" y="4050792"/>
                </a:moveTo>
                <a:cubicBezTo>
                  <a:pt x="6710807" y="4050792"/>
                  <a:pt x="6695567" y="4027932"/>
                  <a:pt x="6703187" y="4005072"/>
                </a:cubicBezTo>
                <a:cubicBezTo>
                  <a:pt x="6703187" y="3989832"/>
                  <a:pt x="6726048" y="3974592"/>
                  <a:pt x="6748907" y="3974592"/>
                </a:cubicBezTo>
                <a:cubicBezTo>
                  <a:pt x="6764148" y="3982212"/>
                  <a:pt x="6779387" y="3997452"/>
                  <a:pt x="6779387" y="4020312"/>
                </a:cubicBezTo>
                <a:cubicBezTo>
                  <a:pt x="6771767" y="4043172"/>
                  <a:pt x="6756527" y="4050792"/>
                  <a:pt x="6741287" y="4050792"/>
                </a:cubicBezTo>
                <a:cubicBezTo>
                  <a:pt x="6741287" y="4050792"/>
                  <a:pt x="6733667" y="4050792"/>
                  <a:pt x="6733667" y="4050792"/>
                </a:cubicBezTo>
                <a:moveTo>
                  <a:pt x="53340" y="4005072"/>
                </a:moveTo>
                <a:cubicBezTo>
                  <a:pt x="45720" y="3982212"/>
                  <a:pt x="60960" y="3959352"/>
                  <a:pt x="83820" y="3959352"/>
                </a:cubicBezTo>
                <a:cubicBezTo>
                  <a:pt x="106680" y="3951732"/>
                  <a:pt x="121920" y="3966972"/>
                  <a:pt x="129540" y="3989832"/>
                </a:cubicBezTo>
                <a:cubicBezTo>
                  <a:pt x="129540" y="4012692"/>
                  <a:pt x="114300" y="4027932"/>
                  <a:pt x="99060" y="4035552"/>
                </a:cubicBezTo>
                <a:cubicBezTo>
                  <a:pt x="91440" y="4035552"/>
                  <a:pt x="91440" y="4035552"/>
                  <a:pt x="91440" y="4035552"/>
                </a:cubicBezTo>
                <a:cubicBezTo>
                  <a:pt x="68580" y="4035552"/>
                  <a:pt x="53340" y="4020312"/>
                  <a:pt x="53340" y="4005072"/>
                </a:cubicBezTo>
                <a:moveTo>
                  <a:pt x="6764147" y="3837178"/>
                </a:moveTo>
                <a:cubicBezTo>
                  <a:pt x="6748907" y="3837178"/>
                  <a:pt x="6733667" y="3821938"/>
                  <a:pt x="6733667" y="3799078"/>
                </a:cubicBezTo>
                <a:cubicBezTo>
                  <a:pt x="6733667" y="3776218"/>
                  <a:pt x="6756526" y="3760978"/>
                  <a:pt x="6771767" y="3768598"/>
                </a:cubicBezTo>
                <a:cubicBezTo>
                  <a:pt x="6794626" y="3768598"/>
                  <a:pt x="6809867" y="3783838"/>
                  <a:pt x="6809867" y="3806698"/>
                </a:cubicBezTo>
                <a:cubicBezTo>
                  <a:pt x="6809867" y="3829558"/>
                  <a:pt x="6787007" y="3844798"/>
                  <a:pt x="6771767" y="3844798"/>
                </a:cubicBezTo>
                <a:cubicBezTo>
                  <a:pt x="6771767" y="3844798"/>
                  <a:pt x="6764147" y="3837178"/>
                  <a:pt x="6764147" y="3837178"/>
                </a:cubicBezTo>
                <a:moveTo>
                  <a:pt x="22860" y="3791458"/>
                </a:moveTo>
                <a:cubicBezTo>
                  <a:pt x="22860" y="3768598"/>
                  <a:pt x="38100" y="3745738"/>
                  <a:pt x="53340" y="3745738"/>
                </a:cubicBezTo>
                <a:cubicBezTo>
                  <a:pt x="76200" y="3745738"/>
                  <a:pt x="99060" y="3760978"/>
                  <a:pt x="99060" y="3776218"/>
                </a:cubicBezTo>
                <a:cubicBezTo>
                  <a:pt x="99060" y="3799078"/>
                  <a:pt x="83820" y="3821938"/>
                  <a:pt x="60960" y="3821938"/>
                </a:cubicBezTo>
                <a:cubicBezTo>
                  <a:pt x="38100" y="3821938"/>
                  <a:pt x="22860" y="3806698"/>
                  <a:pt x="22860" y="3791458"/>
                </a:cubicBezTo>
                <a:moveTo>
                  <a:pt x="6787007" y="3623564"/>
                </a:moveTo>
                <a:cubicBezTo>
                  <a:pt x="6764147" y="3623564"/>
                  <a:pt x="6748907" y="3608324"/>
                  <a:pt x="6748907" y="3585464"/>
                </a:cubicBezTo>
                <a:cubicBezTo>
                  <a:pt x="6748907" y="3562604"/>
                  <a:pt x="6771767" y="3547364"/>
                  <a:pt x="6787007" y="3554984"/>
                </a:cubicBezTo>
                <a:cubicBezTo>
                  <a:pt x="6809867" y="3554984"/>
                  <a:pt x="6825107" y="3570224"/>
                  <a:pt x="6825107" y="3593084"/>
                </a:cubicBezTo>
                <a:cubicBezTo>
                  <a:pt x="6825107" y="3608324"/>
                  <a:pt x="6809867" y="3631184"/>
                  <a:pt x="6787007" y="3631184"/>
                </a:cubicBezTo>
                <a:cubicBezTo>
                  <a:pt x="6787007" y="3631184"/>
                  <a:pt x="6787007" y="3631184"/>
                  <a:pt x="6787007" y="3623564"/>
                </a:cubicBezTo>
                <a:moveTo>
                  <a:pt x="7620" y="3570224"/>
                </a:moveTo>
                <a:cubicBezTo>
                  <a:pt x="7620" y="3547364"/>
                  <a:pt x="22860" y="3532124"/>
                  <a:pt x="45720" y="3532124"/>
                </a:cubicBezTo>
                <a:cubicBezTo>
                  <a:pt x="60960" y="3532124"/>
                  <a:pt x="83820" y="3547364"/>
                  <a:pt x="83820" y="3570224"/>
                </a:cubicBezTo>
                <a:cubicBezTo>
                  <a:pt x="83820" y="3593084"/>
                  <a:pt x="68580" y="3608324"/>
                  <a:pt x="45720" y="3608324"/>
                </a:cubicBezTo>
                <a:cubicBezTo>
                  <a:pt x="22860" y="3608324"/>
                  <a:pt x="7620" y="3593084"/>
                  <a:pt x="7620" y="3570224"/>
                </a:cubicBezTo>
                <a:moveTo>
                  <a:pt x="6756526" y="3371850"/>
                </a:moveTo>
                <a:cubicBezTo>
                  <a:pt x="6756526" y="3356610"/>
                  <a:pt x="6771767" y="3333750"/>
                  <a:pt x="6794626" y="3333750"/>
                </a:cubicBezTo>
                <a:cubicBezTo>
                  <a:pt x="6809867" y="3333750"/>
                  <a:pt x="6832726" y="3356610"/>
                  <a:pt x="6832726" y="3371850"/>
                </a:cubicBezTo>
                <a:cubicBezTo>
                  <a:pt x="6832726" y="3394710"/>
                  <a:pt x="6809867" y="3409950"/>
                  <a:pt x="6794626" y="3409950"/>
                </a:cubicBezTo>
                <a:cubicBezTo>
                  <a:pt x="6771767" y="3409950"/>
                  <a:pt x="6756526" y="3394710"/>
                  <a:pt x="6756526" y="3371850"/>
                </a:cubicBezTo>
                <a:moveTo>
                  <a:pt x="38100" y="3394710"/>
                </a:moveTo>
                <a:cubicBezTo>
                  <a:pt x="22860" y="3394710"/>
                  <a:pt x="0" y="3379470"/>
                  <a:pt x="0" y="3356610"/>
                </a:cubicBezTo>
                <a:cubicBezTo>
                  <a:pt x="0" y="3333750"/>
                  <a:pt x="22860" y="3318510"/>
                  <a:pt x="38100" y="3318510"/>
                </a:cubicBezTo>
                <a:cubicBezTo>
                  <a:pt x="60960" y="3318510"/>
                  <a:pt x="76200" y="3333750"/>
                  <a:pt x="76200" y="3356610"/>
                </a:cubicBezTo>
                <a:cubicBezTo>
                  <a:pt x="76200" y="3379470"/>
                  <a:pt x="60960" y="3394710"/>
                  <a:pt x="38100" y="3394710"/>
                </a:cubicBezTo>
                <a:moveTo>
                  <a:pt x="6741287" y="3165856"/>
                </a:moveTo>
                <a:cubicBezTo>
                  <a:pt x="6741287" y="3142996"/>
                  <a:pt x="6756527" y="3127756"/>
                  <a:pt x="6779387" y="3120136"/>
                </a:cubicBezTo>
                <a:cubicBezTo>
                  <a:pt x="6802247" y="3120136"/>
                  <a:pt x="6817487" y="3135376"/>
                  <a:pt x="6817487" y="3158236"/>
                </a:cubicBezTo>
                <a:cubicBezTo>
                  <a:pt x="6825107" y="3181096"/>
                  <a:pt x="6809867" y="3196336"/>
                  <a:pt x="6787007" y="3196336"/>
                </a:cubicBezTo>
                <a:cubicBezTo>
                  <a:pt x="6787007" y="3196336"/>
                  <a:pt x="6787007" y="3196336"/>
                  <a:pt x="6779387" y="3196336"/>
                </a:cubicBezTo>
                <a:cubicBezTo>
                  <a:pt x="6764147" y="3196336"/>
                  <a:pt x="6748907" y="3181096"/>
                  <a:pt x="6741287" y="3165856"/>
                </a:cubicBezTo>
                <a:moveTo>
                  <a:pt x="45720" y="3181096"/>
                </a:moveTo>
                <a:cubicBezTo>
                  <a:pt x="30480" y="3181096"/>
                  <a:pt x="15240" y="3158236"/>
                  <a:pt x="15240" y="3135376"/>
                </a:cubicBezTo>
                <a:cubicBezTo>
                  <a:pt x="15240" y="3120136"/>
                  <a:pt x="30480" y="3104896"/>
                  <a:pt x="53340" y="3104896"/>
                </a:cubicBezTo>
                <a:cubicBezTo>
                  <a:pt x="76200" y="3104896"/>
                  <a:pt x="91440" y="3120136"/>
                  <a:pt x="91440" y="3142996"/>
                </a:cubicBezTo>
                <a:cubicBezTo>
                  <a:pt x="91440" y="3165856"/>
                  <a:pt x="68580" y="3181096"/>
                  <a:pt x="53340" y="3181096"/>
                </a:cubicBezTo>
                <a:cubicBezTo>
                  <a:pt x="53340" y="3181096"/>
                  <a:pt x="45720" y="3181096"/>
                  <a:pt x="45720" y="3181096"/>
                </a:cubicBezTo>
                <a:moveTo>
                  <a:pt x="6718426" y="2952242"/>
                </a:moveTo>
                <a:cubicBezTo>
                  <a:pt x="6718426" y="2929382"/>
                  <a:pt x="6733667" y="2914142"/>
                  <a:pt x="6756526" y="2906522"/>
                </a:cubicBezTo>
                <a:cubicBezTo>
                  <a:pt x="6771767" y="2906522"/>
                  <a:pt x="6794626" y="2921762"/>
                  <a:pt x="6794626" y="2944622"/>
                </a:cubicBezTo>
                <a:cubicBezTo>
                  <a:pt x="6802247" y="2959862"/>
                  <a:pt x="6787007" y="2982722"/>
                  <a:pt x="6764147" y="2982722"/>
                </a:cubicBezTo>
                <a:cubicBezTo>
                  <a:pt x="6764147" y="2982722"/>
                  <a:pt x="6764147" y="2982722"/>
                  <a:pt x="6756526" y="2982722"/>
                </a:cubicBezTo>
                <a:cubicBezTo>
                  <a:pt x="6741287" y="2982722"/>
                  <a:pt x="6726047" y="2975102"/>
                  <a:pt x="6718426" y="2952242"/>
                </a:cubicBezTo>
                <a:moveTo>
                  <a:pt x="68580" y="2967482"/>
                </a:moveTo>
                <a:cubicBezTo>
                  <a:pt x="45720" y="2959862"/>
                  <a:pt x="38100" y="2944622"/>
                  <a:pt x="38100" y="2921762"/>
                </a:cubicBezTo>
                <a:cubicBezTo>
                  <a:pt x="38100" y="2898902"/>
                  <a:pt x="60960" y="2891282"/>
                  <a:pt x="83820" y="2891282"/>
                </a:cubicBezTo>
                <a:cubicBezTo>
                  <a:pt x="99060" y="2891282"/>
                  <a:pt x="114300" y="2914142"/>
                  <a:pt x="114300" y="2937002"/>
                </a:cubicBezTo>
                <a:cubicBezTo>
                  <a:pt x="106680" y="2952242"/>
                  <a:pt x="91440" y="2967482"/>
                  <a:pt x="76200" y="2967482"/>
                </a:cubicBezTo>
                <a:cubicBezTo>
                  <a:pt x="76200" y="2967482"/>
                  <a:pt x="68580" y="2967482"/>
                  <a:pt x="68580" y="2967482"/>
                </a:cubicBezTo>
                <a:moveTo>
                  <a:pt x="6687820" y="2746248"/>
                </a:moveTo>
                <a:cubicBezTo>
                  <a:pt x="6680200" y="2723388"/>
                  <a:pt x="6695440" y="2700528"/>
                  <a:pt x="6718300" y="2700528"/>
                </a:cubicBezTo>
                <a:cubicBezTo>
                  <a:pt x="6733540" y="2692908"/>
                  <a:pt x="6756400" y="2708148"/>
                  <a:pt x="6764020" y="2731008"/>
                </a:cubicBezTo>
                <a:cubicBezTo>
                  <a:pt x="6764020" y="2746248"/>
                  <a:pt x="6748780" y="2769108"/>
                  <a:pt x="6733540" y="2776728"/>
                </a:cubicBezTo>
                <a:cubicBezTo>
                  <a:pt x="6725920" y="2776728"/>
                  <a:pt x="6725920" y="2776728"/>
                  <a:pt x="6725920" y="2776728"/>
                </a:cubicBezTo>
                <a:cubicBezTo>
                  <a:pt x="6703060" y="2776728"/>
                  <a:pt x="6687820" y="2761488"/>
                  <a:pt x="6687820" y="2746248"/>
                </a:cubicBezTo>
                <a:moveTo>
                  <a:pt x="106680" y="2753868"/>
                </a:moveTo>
                <a:cubicBezTo>
                  <a:pt x="83820" y="2753868"/>
                  <a:pt x="68580" y="2731008"/>
                  <a:pt x="76200" y="2708148"/>
                </a:cubicBezTo>
                <a:cubicBezTo>
                  <a:pt x="76200" y="2685288"/>
                  <a:pt x="99060" y="2677668"/>
                  <a:pt x="121920" y="2677668"/>
                </a:cubicBezTo>
                <a:cubicBezTo>
                  <a:pt x="144780" y="2685288"/>
                  <a:pt x="152400" y="2708148"/>
                  <a:pt x="152400" y="2723388"/>
                </a:cubicBezTo>
                <a:cubicBezTo>
                  <a:pt x="144780" y="2746248"/>
                  <a:pt x="129540" y="2753868"/>
                  <a:pt x="114300" y="2753868"/>
                </a:cubicBezTo>
                <a:cubicBezTo>
                  <a:pt x="106680" y="2753868"/>
                  <a:pt x="106680" y="2753868"/>
                  <a:pt x="106680" y="2753868"/>
                </a:cubicBezTo>
                <a:moveTo>
                  <a:pt x="6634480" y="2540254"/>
                </a:moveTo>
                <a:cubicBezTo>
                  <a:pt x="6634480" y="2517394"/>
                  <a:pt x="6642100" y="2494534"/>
                  <a:pt x="6664960" y="2494534"/>
                </a:cubicBezTo>
                <a:cubicBezTo>
                  <a:pt x="6687820" y="2486914"/>
                  <a:pt x="6703060" y="2494534"/>
                  <a:pt x="6710680" y="2517394"/>
                </a:cubicBezTo>
                <a:cubicBezTo>
                  <a:pt x="6718300" y="2540254"/>
                  <a:pt x="6703060" y="2563114"/>
                  <a:pt x="6687820" y="2563114"/>
                </a:cubicBezTo>
                <a:cubicBezTo>
                  <a:pt x="6680200" y="2563114"/>
                  <a:pt x="6680200" y="2563114"/>
                  <a:pt x="6672580" y="2563114"/>
                </a:cubicBezTo>
                <a:cubicBezTo>
                  <a:pt x="6657340" y="2563114"/>
                  <a:pt x="6642100" y="2555494"/>
                  <a:pt x="6634480" y="2540254"/>
                </a:cubicBezTo>
                <a:moveTo>
                  <a:pt x="152527" y="2547874"/>
                </a:moveTo>
                <a:cubicBezTo>
                  <a:pt x="129667" y="2540254"/>
                  <a:pt x="122047" y="2517394"/>
                  <a:pt x="129667" y="2502154"/>
                </a:cubicBezTo>
                <a:cubicBezTo>
                  <a:pt x="129667" y="2479294"/>
                  <a:pt x="152527" y="2464054"/>
                  <a:pt x="175387" y="2471674"/>
                </a:cubicBezTo>
                <a:cubicBezTo>
                  <a:pt x="190627" y="2479294"/>
                  <a:pt x="205867" y="2502154"/>
                  <a:pt x="198247" y="2517394"/>
                </a:cubicBezTo>
                <a:cubicBezTo>
                  <a:pt x="198247" y="2532634"/>
                  <a:pt x="183007" y="2547874"/>
                  <a:pt x="167767" y="2547874"/>
                </a:cubicBezTo>
                <a:cubicBezTo>
                  <a:pt x="160147" y="2547874"/>
                  <a:pt x="160147" y="2547874"/>
                  <a:pt x="152527" y="2547874"/>
                </a:cubicBezTo>
                <a:moveTo>
                  <a:pt x="6573520" y="2334260"/>
                </a:moveTo>
                <a:cubicBezTo>
                  <a:pt x="6565900" y="2319020"/>
                  <a:pt x="6581139" y="2296160"/>
                  <a:pt x="6596380" y="2288540"/>
                </a:cubicBezTo>
                <a:cubicBezTo>
                  <a:pt x="6619239" y="2280920"/>
                  <a:pt x="6642100" y="2288540"/>
                  <a:pt x="6649720" y="2311400"/>
                </a:cubicBezTo>
                <a:cubicBezTo>
                  <a:pt x="6657339" y="2334260"/>
                  <a:pt x="6642100" y="2349500"/>
                  <a:pt x="6626860" y="2357120"/>
                </a:cubicBezTo>
                <a:cubicBezTo>
                  <a:pt x="6619239" y="2364740"/>
                  <a:pt x="6611620" y="2364740"/>
                  <a:pt x="6611620" y="2364740"/>
                </a:cubicBezTo>
                <a:cubicBezTo>
                  <a:pt x="6596380" y="2364740"/>
                  <a:pt x="6581139" y="2349500"/>
                  <a:pt x="6573520" y="2334260"/>
                </a:cubicBezTo>
                <a:moveTo>
                  <a:pt x="213487" y="2341880"/>
                </a:moveTo>
                <a:cubicBezTo>
                  <a:pt x="198247" y="2334260"/>
                  <a:pt x="183007" y="2311400"/>
                  <a:pt x="190627" y="2288413"/>
                </a:cubicBezTo>
                <a:cubicBezTo>
                  <a:pt x="198247" y="2273173"/>
                  <a:pt x="221107" y="2257933"/>
                  <a:pt x="243967" y="2265553"/>
                </a:cubicBezTo>
                <a:cubicBezTo>
                  <a:pt x="259207" y="2273173"/>
                  <a:pt x="274447" y="2296033"/>
                  <a:pt x="266827" y="2319020"/>
                </a:cubicBezTo>
                <a:cubicBezTo>
                  <a:pt x="259207" y="2334260"/>
                  <a:pt x="243967" y="2341880"/>
                  <a:pt x="228727" y="2341880"/>
                </a:cubicBezTo>
                <a:cubicBezTo>
                  <a:pt x="221107" y="2341880"/>
                  <a:pt x="221107" y="2341880"/>
                  <a:pt x="213487" y="2341880"/>
                </a:cubicBezTo>
                <a:moveTo>
                  <a:pt x="6497320" y="2135886"/>
                </a:moveTo>
                <a:cubicBezTo>
                  <a:pt x="6489700" y="2120646"/>
                  <a:pt x="6504940" y="2097786"/>
                  <a:pt x="6520180" y="2090166"/>
                </a:cubicBezTo>
                <a:cubicBezTo>
                  <a:pt x="6543040" y="2082546"/>
                  <a:pt x="6565900" y="2090166"/>
                  <a:pt x="6573520" y="2105406"/>
                </a:cubicBezTo>
                <a:cubicBezTo>
                  <a:pt x="6581140" y="2128266"/>
                  <a:pt x="6565900" y="2151126"/>
                  <a:pt x="6550660" y="2158873"/>
                </a:cubicBezTo>
                <a:cubicBezTo>
                  <a:pt x="6543040" y="2158873"/>
                  <a:pt x="6543040" y="2158873"/>
                  <a:pt x="6535420" y="2158873"/>
                </a:cubicBezTo>
                <a:cubicBezTo>
                  <a:pt x="6520180" y="2158873"/>
                  <a:pt x="6504940" y="2151253"/>
                  <a:pt x="6497320" y="2136013"/>
                </a:cubicBezTo>
                <a:lnTo>
                  <a:pt x="6497320" y="2135886"/>
                </a:lnTo>
                <a:moveTo>
                  <a:pt x="289814" y="2143506"/>
                </a:moveTo>
                <a:cubicBezTo>
                  <a:pt x="274574" y="2128266"/>
                  <a:pt x="259334" y="2113026"/>
                  <a:pt x="266954" y="2090039"/>
                </a:cubicBezTo>
                <a:cubicBezTo>
                  <a:pt x="274574" y="2067179"/>
                  <a:pt x="297434" y="2059559"/>
                  <a:pt x="320294" y="2067179"/>
                </a:cubicBezTo>
                <a:cubicBezTo>
                  <a:pt x="335534" y="2074799"/>
                  <a:pt x="350774" y="2097659"/>
                  <a:pt x="343154" y="2120646"/>
                </a:cubicBezTo>
                <a:cubicBezTo>
                  <a:pt x="335534" y="2135886"/>
                  <a:pt x="320294" y="2143506"/>
                  <a:pt x="305054" y="2143506"/>
                </a:cubicBezTo>
                <a:cubicBezTo>
                  <a:pt x="297434" y="2143506"/>
                  <a:pt x="297434" y="2143506"/>
                  <a:pt x="289814" y="2143506"/>
                </a:cubicBezTo>
                <a:moveTo>
                  <a:pt x="6413373" y="1945132"/>
                </a:moveTo>
                <a:cubicBezTo>
                  <a:pt x="6405753" y="1922272"/>
                  <a:pt x="6413373" y="1899412"/>
                  <a:pt x="6428613" y="1891665"/>
                </a:cubicBezTo>
                <a:cubicBezTo>
                  <a:pt x="6451473" y="1884045"/>
                  <a:pt x="6474333" y="1891665"/>
                  <a:pt x="6481953" y="1914525"/>
                </a:cubicBezTo>
                <a:cubicBezTo>
                  <a:pt x="6489573" y="1929765"/>
                  <a:pt x="6481953" y="1952625"/>
                  <a:pt x="6466713" y="1960245"/>
                </a:cubicBezTo>
                <a:cubicBezTo>
                  <a:pt x="6459093" y="1967865"/>
                  <a:pt x="6451473" y="1967865"/>
                  <a:pt x="6443853" y="1967865"/>
                </a:cubicBezTo>
                <a:cubicBezTo>
                  <a:pt x="6436233" y="1967865"/>
                  <a:pt x="6420993" y="1960245"/>
                  <a:pt x="6413373" y="1945005"/>
                </a:cubicBezTo>
                <a:lnTo>
                  <a:pt x="6413373" y="1945132"/>
                </a:lnTo>
                <a:moveTo>
                  <a:pt x="381254" y="1945132"/>
                </a:moveTo>
                <a:cubicBezTo>
                  <a:pt x="358394" y="1937512"/>
                  <a:pt x="350774" y="1914652"/>
                  <a:pt x="358394" y="1891665"/>
                </a:cubicBezTo>
                <a:cubicBezTo>
                  <a:pt x="373634" y="1876425"/>
                  <a:pt x="396494" y="1868805"/>
                  <a:pt x="411734" y="1876425"/>
                </a:cubicBezTo>
                <a:cubicBezTo>
                  <a:pt x="426974" y="1884045"/>
                  <a:pt x="434594" y="1906905"/>
                  <a:pt x="426974" y="1929892"/>
                </a:cubicBezTo>
                <a:cubicBezTo>
                  <a:pt x="419354" y="1937512"/>
                  <a:pt x="411734" y="1945132"/>
                  <a:pt x="396494" y="1945132"/>
                </a:cubicBezTo>
                <a:cubicBezTo>
                  <a:pt x="388874" y="1945132"/>
                  <a:pt x="381254" y="1945132"/>
                  <a:pt x="381254" y="1945132"/>
                </a:cubicBezTo>
                <a:moveTo>
                  <a:pt x="6314186" y="1754378"/>
                </a:moveTo>
                <a:cubicBezTo>
                  <a:pt x="6306566" y="1739138"/>
                  <a:pt x="6306566" y="1716278"/>
                  <a:pt x="6329426" y="1708658"/>
                </a:cubicBezTo>
                <a:cubicBezTo>
                  <a:pt x="6344666" y="1693418"/>
                  <a:pt x="6367526" y="1701038"/>
                  <a:pt x="6382766" y="1716278"/>
                </a:cubicBezTo>
                <a:cubicBezTo>
                  <a:pt x="6390386" y="1739138"/>
                  <a:pt x="6382766" y="1761998"/>
                  <a:pt x="6367526" y="1769745"/>
                </a:cubicBezTo>
                <a:cubicBezTo>
                  <a:pt x="6359906" y="1777365"/>
                  <a:pt x="6352286" y="1777365"/>
                  <a:pt x="6344666" y="1777365"/>
                </a:cubicBezTo>
                <a:cubicBezTo>
                  <a:pt x="6329426" y="1777365"/>
                  <a:pt x="6321806" y="1769745"/>
                  <a:pt x="6314186" y="1754505"/>
                </a:cubicBezTo>
                <a:lnTo>
                  <a:pt x="6314186" y="1754378"/>
                </a:lnTo>
                <a:moveTo>
                  <a:pt x="480441" y="1754378"/>
                </a:moveTo>
                <a:cubicBezTo>
                  <a:pt x="457581" y="1746758"/>
                  <a:pt x="449961" y="1723898"/>
                  <a:pt x="465201" y="1700911"/>
                </a:cubicBezTo>
                <a:cubicBezTo>
                  <a:pt x="472821" y="1685671"/>
                  <a:pt x="495681" y="1678051"/>
                  <a:pt x="518541" y="1685671"/>
                </a:cubicBezTo>
                <a:cubicBezTo>
                  <a:pt x="533781" y="1700911"/>
                  <a:pt x="541401" y="1723771"/>
                  <a:pt x="526161" y="1739138"/>
                </a:cubicBezTo>
                <a:cubicBezTo>
                  <a:pt x="518541" y="1754378"/>
                  <a:pt x="510921" y="1761998"/>
                  <a:pt x="495681" y="1761998"/>
                </a:cubicBezTo>
                <a:cubicBezTo>
                  <a:pt x="488061" y="1761998"/>
                  <a:pt x="480441" y="1754378"/>
                  <a:pt x="480441" y="1754378"/>
                </a:cubicBezTo>
                <a:moveTo>
                  <a:pt x="6199886" y="1578864"/>
                </a:moveTo>
                <a:cubicBezTo>
                  <a:pt x="6199886" y="1571244"/>
                  <a:pt x="6199886" y="1571244"/>
                  <a:pt x="6199886" y="1571244"/>
                </a:cubicBezTo>
                <a:cubicBezTo>
                  <a:pt x="6184646" y="1556004"/>
                  <a:pt x="6192266" y="1533144"/>
                  <a:pt x="6207506" y="1517777"/>
                </a:cubicBezTo>
                <a:cubicBezTo>
                  <a:pt x="6230366" y="1510157"/>
                  <a:pt x="6253226" y="1510157"/>
                  <a:pt x="6260846" y="1533017"/>
                </a:cubicBezTo>
                <a:cubicBezTo>
                  <a:pt x="6268466" y="1533017"/>
                  <a:pt x="6268466" y="1533017"/>
                  <a:pt x="6268466" y="1533017"/>
                </a:cubicBezTo>
                <a:cubicBezTo>
                  <a:pt x="6276086" y="1555877"/>
                  <a:pt x="6276086" y="1578737"/>
                  <a:pt x="6253226" y="1586484"/>
                </a:cubicBezTo>
                <a:cubicBezTo>
                  <a:pt x="6245606" y="1594104"/>
                  <a:pt x="6237986" y="1594104"/>
                  <a:pt x="6230366" y="1594104"/>
                </a:cubicBezTo>
                <a:cubicBezTo>
                  <a:pt x="6222746" y="1594104"/>
                  <a:pt x="6207506" y="1586484"/>
                  <a:pt x="6199886" y="1578864"/>
                </a:cubicBezTo>
                <a:moveTo>
                  <a:pt x="587248" y="1571244"/>
                </a:moveTo>
                <a:cubicBezTo>
                  <a:pt x="572008" y="1556004"/>
                  <a:pt x="564388" y="1533144"/>
                  <a:pt x="579628" y="1517777"/>
                </a:cubicBezTo>
                <a:cubicBezTo>
                  <a:pt x="587248" y="1502537"/>
                  <a:pt x="610108" y="1494917"/>
                  <a:pt x="632968" y="1510157"/>
                </a:cubicBezTo>
                <a:cubicBezTo>
                  <a:pt x="648208" y="1517777"/>
                  <a:pt x="655828" y="1540637"/>
                  <a:pt x="640588" y="1563624"/>
                </a:cubicBezTo>
                <a:cubicBezTo>
                  <a:pt x="632968" y="1571244"/>
                  <a:pt x="625348" y="1578864"/>
                  <a:pt x="610108" y="1578864"/>
                </a:cubicBezTo>
                <a:cubicBezTo>
                  <a:pt x="602488" y="1578864"/>
                  <a:pt x="594868" y="1578864"/>
                  <a:pt x="587248" y="1571244"/>
                </a:cubicBezTo>
                <a:moveTo>
                  <a:pt x="6077839" y="1403350"/>
                </a:moveTo>
                <a:cubicBezTo>
                  <a:pt x="6062599" y="1380490"/>
                  <a:pt x="6070219" y="1357630"/>
                  <a:pt x="6085459" y="1349883"/>
                </a:cubicBezTo>
                <a:cubicBezTo>
                  <a:pt x="6100699" y="1334643"/>
                  <a:pt x="6123559" y="1334643"/>
                  <a:pt x="6138799" y="1357503"/>
                </a:cubicBezTo>
                <a:cubicBezTo>
                  <a:pt x="6146419" y="1372743"/>
                  <a:pt x="6146419" y="1395603"/>
                  <a:pt x="6131179" y="1410970"/>
                </a:cubicBezTo>
                <a:cubicBezTo>
                  <a:pt x="6123559" y="1410970"/>
                  <a:pt x="6115939" y="1418590"/>
                  <a:pt x="6108319" y="1418590"/>
                </a:cubicBezTo>
                <a:cubicBezTo>
                  <a:pt x="6093079" y="1418590"/>
                  <a:pt x="6085459" y="1410970"/>
                  <a:pt x="6077839" y="1403350"/>
                </a:cubicBezTo>
                <a:moveTo>
                  <a:pt x="709168" y="1395730"/>
                </a:moveTo>
                <a:cubicBezTo>
                  <a:pt x="693928" y="1380490"/>
                  <a:pt x="693928" y="1357630"/>
                  <a:pt x="701548" y="1342263"/>
                </a:cubicBezTo>
                <a:cubicBezTo>
                  <a:pt x="716788" y="1327023"/>
                  <a:pt x="739648" y="1319403"/>
                  <a:pt x="754888" y="1334643"/>
                </a:cubicBezTo>
                <a:cubicBezTo>
                  <a:pt x="777748" y="1349883"/>
                  <a:pt x="777748" y="1372743"/>
                  <a:pt x="762508" y="1388110"/>
                </a:cubicBezTo>
                <a:cubicBezTo>
                  <a:pt x="754888" y="1395730"/>
                  <a:pt x="747268" y="1403350"/>
                  <a:pt x="732028" y="1403350"/>
                </a:cubicBezTo>
                <a:cubicBezTo>
                  <a:pt x="724408" y="1403350"/>
                  <a:pt x="716788" y="1403350"/>
                  <a:pt x="709168" y="1395730"/>
                </a:cubicBezTo>
                <a:moveTo>
                  <a:pt x="5940552" y="1235710"/>
                </a:moveTo>
                <a:cubicBezTo>
                  <a:pt x="5932932" y="1220470"/>
                  <a:pt x="5932932" y="1197610"/>
                  <a:pt x="5948172" y="1182243"/>
                </a:cubicBezTo>
                <a:cubicBezTo>
                  <a:pt x="5963412" y="1167003"/>
                  <a:pt x="5986272" y="1167003"/>
                  <a:pt x="6001512" y="1182243"/>
                </a:cubicBezTo>
                <a:cubicBezTo>
                  <a:pt x="6016752" y="1205103"/>
                  <a:pt x="6009132" y="1227963"/>
                  <a:pt x="5993892" y="1243330"/>
                </a:cubicBezTo>
                <a:cubicBezTo>
                  <a:pt x="5986272" y="1243330"/>
                  <a:pt x="5978652" y="1250950"/>
                  <a:pt x="5971032" y="1250950"/>
                </a:cubicBezTo>
                <a:cubicBezTo>
                  <a:pt x="5963412" y="1250950"/>
                  <a:pt x="5948172" y="1243330"/>
                  <a:pt x="5940552" y="1235710"/>
                </a:cubicBezTo>
                <a:moveTo>
                  <a:pt x="846455" y="1228090"/>
                </a:moveTo>
                <a:cubicBezTo>
                  <a:pt x="831215" y="1212850"/>
                  <a:pt x="831215" y="1189990"/>
                  <a:pt x="838835" y="1174623"/>
                </a:cubicBezTo>
                <a:cubicBezTo>
                  <a:pt x="854075" y="1159383"/>
                  <a:pt x="876935" y="1159383"/>
                  <a:pt x="892175" y="1174623"/>
                </a:cubicBezTo>
                <a:cubicBezTo>
                  <a:pt x="907415" y="1182243"/>
                  <a:pt x="915035" y="1205103"/>
                  <a:pt x="899795" y="1228090"/>
                </a:cubicBezTo>
                <a:cubicBezTo>
                  <a:pt x="892175" y="1235710"/>
                  <a:pt x="884555" y="1235710"/>
                  <a:pt x="869315" y="1235710"/>
                </a:cubicBezTo>
                <a:cubicBezTo>
                  <a:pt x="861695" y="1235710"/>
                  <a:pt x="854075" y="1235710"/>
                  <a:pt x="846455" y="1228090"/>
                </a:cubicBezTo>
                <a:moveTo>
                  <a:pt x="5803265" y="1083056"/>
                </a:moveTo>
                <a:cubicBezTo>
                  <a:pt x="5788025" y="1067816"/>
                  <a:pt x="5788025" y="1037336"/>
                  <a:pt x="5803265" y="1029589"/>
                </a:cubicBezTo>
                <a:cubicBezTo>
                  <a:pt x="5818505" y="1014349"/>
                  <a:pt x="5841365" y="1014349"/>
                  <a:pt x="5856605" y="1029589"/>
                </a:cubicBezTo>
                <a:cubicBezTo>
                  <a:pt x="5871845" y="1044829"/>
                  <a:pt x="5871845" y="1067689"/>
                  <a:pt x="5856605" y="1083056"/>
                </a:cubicBezTo>
                <a:cubicBezTo>
                  <a:pt x="5848985" y="1090676"/>
                  <a:pt x="5833745" y="1090676"/>
                  <a:pt x="5826125" y="1090676"/>
                </a:cubicBezTo>
                <a:cubicBezTo>
                  <a:pt x="5818505" y="1090676"/>
                  <a:pt x="5810885" y="1090676"/>
                  <a:pt x="5803265" y="1083056"/>
                </a:cubicBezTo>
                <a:moveTo>
                  <a:pt x="991362" y="1067816"/>
                </a:moveTo>
                <a:cubicBezTo>
                  <a:pt x="976122" y="1052576"/>
                  <a:pt x="976122" y="1029716"/>
                  <a:pt x="991362" y="1014349"/>
                </a:cubicBezTo>
                <a:cubicBezTo>
                  <a:pt x="1006602" y="999109"/>
                  <a:pt x="1029462" y="999109"/>
                  <a:pt x="1044702" y="1014349"/>
                </a:cubicBezTo>
                <a:cubicBezTo>
                  <a:pt x="1059942" y="1029589"/>
                  <a:pt x="1059942" y="1052449"/>
                  <a:pt x="1044702" y="1067816"/>
                </a:cubicBezTo>
                <a:cubicBezTo>
                  <a:pt x="1037082" y="1075436"/>
                  <a:pt x="1029462" y="1083056"/>
                  <a:pt x="1014222" y="1083056"/>
                </a:cubicBezTo>
                <a:cubicBezTo>
                  <a:pt x="1006602" y="1083056"/>
                  <a:pt x="998982" y="1075436"/>
                  <a:pt x="991362" y="1067816"/>
                </a:cubicBezTo>
                <a:moveTo>
                  <a:pt x="5643118" y="930529"/>
                </a:moveTo>
                <a:cubicBezTo>
                  <a:pt x="5627878" y="922909"/>
                  <a:pt x="5627878" y="892429"/>
                  <a:pt x="5643118" y="877062"/>
                </a:cubicBezTo>
                <a:cubicBezTo>
                  <a:pt x="5658358" y="861822"/>
                  <a:pt x="5681218" y="861822"/>
                  <a:pt x="5696458" y="877062"/>
                </a:cubicBezTo>
                <a:cubicBezTo>
                  <a:pt x="5711698" y="892302"/>
                  <a:pt x="5711698" y="915162"/>
                  <a:pt x="5704078" y="930529"/>
                </a:cubicBezTo>
                <a:cubicBezTo>
                  <a:pt x="5696458" y="938149"/>
                  <a:pt x="5681218" y="945769"/>
                  <a:pt x="5673598" y="945769"/>
                </a:cubicBezTo>
                <a:cubicBezTo>
                  <a:pt x="5665978" y="945769"/>
                  <a:pt x="5650738" y="938149"/>
                  <a:pt x="5643118" y="930529"/>
                </a:cubicBezTo>
                <a:moveTo>
                  <a:pt x="1143889" y="922909"/>
                </a:moveTo>
                <a:cubicBezTo>
                  <a:pt x="1128649" y="907669"/>
                  <a:pt x="1128649" y="877189"/>
                  <a:pt x="1143889" y="869442"/>
                </a:cubicBezTo>
                <a:cubicBezTo>
                  <a:pt x="1159129" y="854202"/>
                  <a:pt x="1189609" y="854202"/>
                  <a:pt x="1197229" y="869442"/>
                </a:cubicBezTo>
                <a:cubicBezTo>
                  <a:pt x="1212469" y="884682"/>
                  <a:pt x="1212469" y="907542"/>
                  <a:pt x="1197229" y="922909"/>
                </a:cubicBezTo>
                <a:cubicBezTo>
                  <a:pt x="1189609" y="930529"/>
                  <a:pt x="1181989" y="930529"/>
                  <a:pt x="1174369" y="930529"/>
                </a:cubicBezTo>
                <a:cubicBezTo>
                  <a:pt x="1159129" y="930529"/>
                  <a:pt x="1151509" y="930529"/>
                  <a:pt x="1143889" y="922909"/>
                </a:cubicBezTo>
                <a:moveTo>
                  <a:pt x="5482971" y="793115"/>
                </a:moveTo>
                <a:cubicBezTo>
                  <a:pt x="5467731" y="785495"/>
                  <a:pt x="5467731" y="762635"/>
                  <a:pt x="5475351" y="739648"/>
                </a:cubicBezTo>
                <a:cubicBezTo>
                  <a:pt x="5490591" y="724408"/>
                  <a:pt x="5513451" y="724408"/>
                  <a:pt x="5528691" y="739648"/>
                </a:cubicBezTo>
                <a:cubicBezTo>
                  <a:pt x="5551551" y="747268"/>
                  <a:pt x="5551551" y="770128"/>
                  <a:pt x="5536311" y="793115"/>
                </a:cubicBezTo>
                <a:cubicBezTo>
                  <a:pt x="5528691" y="800735"/>
                  <a:pt x="5521071" y="808355"/>
                  <a:pt x="5505831" y="808355"/>
                </a:cubicBezTo>
                <a:cubicBezTo>
                  <a:pt x="5498211" y="808355"/>
                  <a:pt x="5490591" y="800735"/>
                  <a:pt x="5482971" y="793115"/>
                </a:cubicBezTo>
                <a:moveTo>
                  <a:pt x="1304036" y="777875"/>
                </a:moveTo>
                <a:cubicBezTo>
                  <a:pt x="1296416" y="762635"/>
                  <a:pt x="1296416" y="739775"/>
                  <a:pt x="1311656" y="724408"/>
                </a:cubicBezTo>
                <a:cubicBezTo>
                  <a:pt x="1326896" y="716788"/>
                  <a:pt x="1349756" y="716788"/>
                  <a:pt x="1364996" y="732028"/>
                </a:cubicBezTo>
                <a:cubicBezTo>
                  <a:pt x="1380236" y="747268"/>
                  <a:pt x="1372616" y="777748"/>
                  <a:pt x="1357376" y="785495"/>
                </a:cubicBezTo>
                <a:cubicBezTo>
                  <a:pt x="1349756" y="793115"/>
                  <a:pt x="1342136" y="793115"/>
                  <a:pt x="1334516" y="793115"/>
                </a:cubicBezTo>
                <a:cubicBezTo>
                  <a:pt x="1326896" y="793115"/>
                  <a:pt x="1311656" y="793115"/>
                  <a:pt x="1304036" y="777875"/>
                </a:cubicBezTo>
                <a:moveTo>
                  <a:pt x="5315204" y="671068"/>
                </a:moveTo>
                <a:cubicBezTo>
                  <a:pt x="5299964" y="655828"/>
                  <a:pt x="5292344" y="632968"/>
                  <a:pt x="5307584" y="617601"/>
                </a:cubicBezTo>
                <a:cubicBezTo>
                  <a:pt x="5315204" y="602361"/>
                  <a:pt x="5338064" y="594741"/>
                  <a:pt x="5360924" y="609981"/>
                </a:cubicBezTo>
                <a:cubicBezTo>
                  <a:pt x="5376164" y="617601"/>
                  <a:pt x="5376164" y="640461"/>
                  <a:pt x="5368544" y="663448"/>
                </a:cubicBezTo>
                <a:cubicBezTo>
                  <a:pt x="5360924" y="671068"/>
                  <a:pt x="5345684" y="678688"/>
                  <a:pt x="5338064" y="678688"/>
                </a:cubicBezTo>
                <a:cubicBezTo>
                  <a:pt x="5330444" y="678688"/>
                  <a:pt x="5322824" y="678688"/>
                  <a:pt x="5315204" y="671068"/>
                </a:cubicBezTo>
                <a:moveTo>
                  <a:pt x="1479423" y="655828"/>
                </a:moveTo>
                <a:cubicBezTo>
                  <a:pt x="1464183" y="632968"/>
                  <a:pt x="1471803" y="610108"/>
                  <a:pt x="1487043" y="602361"/>
                </a:cubicBezTo>
                <a:cubicBezTo>
                  <a:pt x="1502283" y="587121"/>
                  <a:pt x="1525143" y="594741"/>
                  <a:pt x="1540383" y="609981"/>
                </a:cubicBezTo>
                <a:cubicBezTo>
                  <a:pt x="1548003" y="625221"/>
                  <a:pt x="1548003" y="648081"/>
                  <a:pt x="1532763" y="663448"/>
                </a:cubicBezTo>
                <a:cubicBezTo>
                  <a:pt x="1525143" y="663448"/>
                  <a:pt x="1517523" y="671068"/>
                  <a:pt x="1509903" y="671068"/>
                </a:cubicBezTo>
                <a:cubicBezTo>
                  <a:pt x="1494663" y="671068"/>
                  <a:pt x="1487043" y="663448"/>
                  <a:pt x="1479423" y="655828"/>
                </a:cubicBezTo>
                <a:moveTo>
                  <a:pt x="5139817" y="556641"/>
                </a:moveTo>
                <a:cubicBezTo>
                  <a:pt x="5116957" y="541401"/>
                  <a:pt x="5109337" y="518541"/>
                  <a:pt x="5124577" y="503174"/>
                </a:cubicBezTo>
                <a:cubicBezTo>
                  <a:pt x="5132197" y="487934"/>
                  <a:pt x="5155057" y="480314"/>
                  <a:pt x="5177917" y="487934"/>
                </a:cubicBezTo>
                <a:cubicBezTo>
                  <a:pt x="5193157" y="503174"/>
                  <a:pt x="5200777" y="526034"/>
                  <a:pt x="5185537" y="541401"/>
                </a:cubicBezTo>
                <a:cubicBezTo>
                  <a:pt x="5185537" y="556641"/>
                  <a:pt x="5170297" y="564261"/>
                  <a:pt x="5155057" y="564261"/>
                </a:cubicBezTo>
                <a:cubicBezTo>
                  <a:pt x="5147437" y="564261"/>
                  <a:pt x="5139817" y="556641"/>
                  <a:pt x="5139817" y="556641"/>
                </a:cubicBezTo>
                <a:moveTo>
                  <a:pt x="1654810" y="533781"/>
                </a:moveTo>
                <a:cubicBezTo>
                  <a:pt x="1647190" y="518541"/>
                  <a:pt x="1654810" y="495681"/>
                  <a:pt x="1670050" y="480314"/>
                </a:cubicBezTo>
                <a:cubicBezTo>
                  <a:pt x="1685290" y="472694"/>
                  <a:pt x="1708150" y="480314"/>
                  <a:pt x="1723390" y="495554"/>
                </a:cubicBezTo>
                <a:cubicBezTo>
                  <a:pt x="1731010" y="510794"/>
                  <a:pt x="1723390" y="533654"/>
                  <a:pt x="1708150" y="549021"/>
                </a:cubicBezTo>
                <a:cubicBezTo>
                  <a:pt x="1700530" y="549021"/>
                  <a:pt x="1692910" y="556641"/>
                  <a:pt x="1685290" y="556641"/>
                </a:cubicBezTo>
                <a:cubicBezTo>
                  <a:pt x="1677670" y="556641"/>
                  <a:pt x="1662430" y="549021"/>
                  <a:pt x="1654810" y="533781"/>
                </a:cubicBezTo>
                <a:moveTo>
                  <a:pt x="4949190" y="449834"/>
                </a:moveTo>
                <a:cubicBezTo>
                  <a:pt x="4933950" y="442214"/>
                  <a:pt x="4926330" y="419354"/>
                  <a:pt x="4933950" y="404114"/>
                </a:cubicBezTo>
                <a:cubicBezTo>
                  <a:pt x="4949190" y="381254"/>
                  <a:pt x="4972050" y="373634"/>
                  <a:pt x="4987290" y="381254"/>
                </a:cubicBezTo>
                <a:cubicBezTo>
                  <a:pt x="5002530" y="396494"/>
                  <a:pt x="5010150" y="419354"/>
                  <a:pt x="5002530" y="434721"/>
                </a:cubicBezTo>
                <a:cubicBezTo>
                  <a:pt x="4994910" y="449961"/>
                  <a:pt x="4979670" y="457581"/>
                  <a:pt x="4972050" y="457581"/>
                </a:cubicBezTo>
                <a:cubicBezTo>
                  <a:pt x="4964430" y="457581"/>
                  <a:pt x="4956810" y="457581"/>
                  <a:pt x="4949190" y="449961"/>
                </a:cubicBezTo>
                <a:lnTo>
                  <a:pt x="4949190" y="449834"/>
                </a:lnTo>
                <a:moveTo>
                  <a:pt x="1845437" y="426974"/>
                </a:moveTo>
                <a:cubicBezTo>
                  <a:pt x="1830197" y="411734"/>
                  <a:pt x="1837817" y="388874"/>
                  <a:pt x="1860677" y="381254"/>
                </a:cubicBezTo>
                <a:cubicBezTo>
                  <a:pt x="1875917" y="366014"/>
                  <a:pt x="1898777" y="373634"/>
                  <a:pt x="1906397" y="396494"/>
                </a:cubicBezTo>
                <a:cubicBezTo>
                  <a:pt x="1921637" y="411734"/>
                  <a:pt x="1914017" y="434594"/>
                  <a:pt x="1891157" y="442214"/>
                </a:cubicBezTo>
                <a:cubicBezTo>
                  <a:pt x="1891157" y="449834"/>
                  <a:pt x="1883537" y="449834"/>
                  <a:pt x="1875917" y="449834"/>
                </a:cubicBezTo>
                <a:cubicBezTo>
                  <a:pt x="1860677" y="449834"/>
                  <a:pt x="1845437" y="442214"/>
                  <a:pt x="1845437" y="426974"/>
                </a:cubicBezTo>
                <a:moveTo>
                  <a:pt x="4758563" y="358267"/>
                </a:moveTo>
                <a:cubicBezTo>
                  <a:pt x="4743323" y="350647"/>
                  <a:pt x="4735703" y="327787"/>
                  <a:pt x="4743323" y="312547"/>
                </a:cubicBezTo>
                <a:cubicBezTo>
                  <a:pt x="4750943" y="289687"/>
                  <a:pt x="4773803" y="282067"/>
                  <a:pt x="4789043" y="289687"/>
                </a:cubicBezTo>
                <a:cubicBezTo>
                  <a:pt x="4811903" y="297307"/>
                  <a:pt x="4819523" y="320167"/>
                  <a:pt x="4811903" y="343154"/>
                </a:cubicBezTo>
                <a:cubicBezTo>
                  <a:pt x="4804283" y="358394"/>
                  <a:pt x="4789043" y="366014"/>
                  <a:pt x="4773803" y="366014"/>
                </a:cubicBezTo>
                <a:cubicBezTo>
                  <a:pt x="4773803" y="366014"/>
                  <a:pt x="4766183" y="366014"/>
                  <a:pt x="4758563" y="358394"/>
                </a:cubicBezTo>
                <a:lnTo>
                  <a:pt x="4758563" y="358267"/>
                </a:lnTo>
                <a:moveTo>
                  <a:pt x="2036064" y="335407"/>
                </a:moveTo>
                <a:cubicBezTo>
                  <a:pt x="2028444" y="312547"/>
                  <a:pt x="2036064" y="289687"/>
                  <a:pt x="2051304" y="281940"/>
                </a:cubicBezTo>
                <a:cubicBezTo>
                  <a:pt x="2074164" y="274320"/>
                  <a:pt x="2097024" y="281940"/>
                  <a:pt x="2104644" y="304800"/>
                </a:cubicBezTo>
                <a:cubicBezTo>
                  <a:pt x="2112264" y="320040"/>
                  <a:pt x="2104644" y="342900"/>
                  <a:pt x="2081784" y="358267"/>
                </a:cubicBezTo>
                <a:cubicBezTo>
                  <a:pt x="2081784" y="358267"/>
                  <a:pt x="2074164" y="358267"/>
                  <a:pt x="2066544" y="358267"/>
                </a:cubicBezTo>
                <a:cubicBezTo>
                  <a:pt x="2051304" y="358267"/>
                  <a:pt x="2043684" y="350647"/>
                  <a:pt x="2036064" y="335407"/>
                </a:cubicBezTo>
                <a:moveTo>
                  <a:pt x="4567809" y="281940"/>
                </a:moveTo>
                <a:cubicBezTo>
                  <a:pt x="4544949" y="274320"/>
                  <a:pt x="4537329" y="251460"/>
                  <a:pt x="4544949" y="228473"/>
                </a:cubicBezTo>
                <a:cubicBezTo>
                  <a:pt x="4552569" y="213233"/>
                  <a:pt x="4567809" y="205613"/>
                  <a:pt x="4590669" y="213233"/>
                </a:cubicBezTo>
                <a:cubicBezTo>
                  <a:pt x="4613529" y="213233"/>
                  <a:pt x="4621149" y="236093"/>
                  <a:pt x="4613529" y="258953"/>
                </a:cubicBezTo>
                <a:cubicBezTo>
                  <a:pt x="4605909" y="274193"/>
                  <a:pt x="4590669" y="281813"/>
                  <a:pt x="4575429" y="281813"/>
                </a:cubicBezTo>
                <a:cubicBezTo>
                  <a:pt x="4575429" y="281813"/>
                  <a:pt x="4567809" y="281813"/>
                  <a:pt x="4567809" y="281813"/>
                </a:cubicBezTo>
                <a:lnTo>
                  <a:pt x="4567809" y="281940"/>
                </a:lnTo>
                <a:moveTo>
                  <a:pt x="2234311" y="251460"/>
                </a:moveTo>
                <a:cubicBezTo>
                  <a:pt x="2226691" y="236220"/>
                  <a:pt x="2234311" y="213360"/>
                  <a:pt x="2257171" y="205740"/>
                </a:cubicBezTo>
                <a:cubicBezTo>
                  <a:pt x="2272411" y="198120"/>
                  <a:pt x="2295271" y="205740"/>
                  <a:pt x="2302891" y="228600"/>
                </a:cubicBezTo>
                <a:cubicBezTo>
                  <a:pt x="2310511" y="243840"/>
                  <a:pt x="2302891" y="266700"/>
                  <a:pt x="2280031" y="274320"/>
                </a:cubicBezTo>
                <a:cubicBezTo>
                  <a:pt x="2280031" y="274320"/>
                  <a:pt x="2272411" y="281940"/>
                  <a:pt x="2272411" y="281940"/>
                </a:cubicBezTo>
                <a:cubicBezTo>
                  <a:pt x="2249551" y="281940"/>
                  <a:pt x="2241931" y="266700"/>
                  <a:pt x="2234311" y="251460"/>
                </a:cubicBezTo>
                <a:moveTo>
                  <a:pt x="4361942" y="213360"/>
                </a:moveTo>
                <a:cubicBezTo>
                  <a:pt x="4346702" y="205740"/>
                  <a:pt x="4331462" y="190500"/>
                  <a:pt x="4339082" y="167640"/>
                </a:cubicBezTo>
                <a:cubicBezTo>
                  <a:pt x="4346702" y="144780"/>
                  <a:pt x="4361942" y="137160"/>
                  <a:pt x="4384802" y="144780"/>
                </a:cubicBezTo>
                <a:cubicBezTo>
                  <a:pt x="4407662" y="144780"/>
                  <a:pt x="4415282" y="167640"/>
                  <a:pt x="4407662" y="190500"/>
                </a:cubicBezTo>
                <a:cubicBezTo>
                  <a:pt x="4407662" y="205740"/>
                  <a:pt x="4392422" y="213360"/>
                  <a:pt x="4377182" y="213360"/>
                </a:cubicBezTo>
                <a:cubicBezTo>
                  <a:pt x="4369562" y="213360"/>
                  <a:pt x="4369562" y="213360"/>
                  <a:pt x="4361942" y="213360"/>
                </a:cubicBezTo>
                <a:moveTo>
                  <a:pt x="2432558" y="182880"/>
                </a:moveTo>
                <a:cubicBezTo>
                  <a:pt x="2432558" y="167640"/>
                  <a:pt x="2440178" y="144780"/>
                  <a:pt x="2463038" y="137160"/>
                </a:cubicBezTo>
                <a:cubicBezTo>
                  <a:pt x="2478278" y="129540"/>
                  <a:pt x="2501138" y="144780"/>
                  <a:pt x="2508758" y="160020"/>
                </a:cubicBezTo>
                <a:cubicBezTo>
                  <a:pt x="2516378" y="182880"/>
                  <a:pt x="2501138" y="205740"/>
                  <a:pt x="2485898" y="213487"/>
                </a:cubicBezTo>
                <a:cubicBezTo>
                  <a:pt x="2478278" y="213487"/>
                  <a:pt x="2478278" y="213487"/>
                  <a:pt x="2470658" y="213487"/>
                </a:cubicBezTo>
                <a:cubicBezTo>
                  <a:pt x="2455418" y="213487"/>
                  <a:pt x="2440178" y="198247"/>
                  <a:pt x="2432558" y="183007"/>
                </a:cubicBezTo>
                <a:lnTo>
                  <a:pt x="2432558" y="182880"/>
                </a:lnTo>
                <a:moveTo>
                  <a:pt x="4155948" y="160020"/>
                </a:moveTo>
                <a:cubicBezTo>
                  <a:pt x="4140708" y="160020"/>
                  <a:pt x="4125468" y="137160"/>
                  <a:pt x="4133088" y="114300"/>
                </a:cubicBezTo>
                <a:cubicBezTo>
                  <a:pt x="4133088" y="91440"/>
                  <a:pt x="4155948" y="83820"/>
                  <a:pt x="4178808" y="83820"/>
                </a:cubicBezTo>
                <a:cubicBezTo>
                  <a:pt x="4194048" y="91440"/>
                  <a:pt x="4209288" y="114300"/>
                  <a:pt x="4201668" y="129540"/>
                </a:cubicBezTo>
                <a:cubicBezTo>
                  <a:pt x="4201668" y="152400"/>
                  <a:pt x="4186428" y="160020"/>
                  <a:pt x="4163568" y="160020"/>
                </a:cubicBezTo>
                <a:cubicBezTo>
                  <a:pt x="4163568" y="160020"/>
                  <a:pt x="4163568" y="160020"/>
                  <a:pt x="4155948" y="160020"/>
                </a:cubicBezTo>
                <a:moveTo>
                  <a:pt x="2646045" y="129540"/>
                </a:moveTo>
                <a:cubicBezTo>
                  <a:pt x="2638425" y="106680"/>
                  <a:pt x="2653665" y="91440"/>
                  <a:pt x="2668905" y="83820"/>
                </a:cubicBezTo>
                <a:cubicBezTo>
                  <a:pt x="2691765" y="76200"/>
                  <a:pt x="2714625" y="91440"/>
                  <a:pt x="2714625" y="114300"/>
                </a:cubicBezTo>
                <a:cubicBezTo>
                  <a:pt x="2722245" y="129540"/>
                  <a:pt x="2707005" y="152400"/>
                  <a:pt x="2684145" y="160020"/>
                </a:cubicBezTo>
                <a:cubicBezTo>
                  <a:pt x="2684145" y="160020"/>
                  <a:pt x="2684145" y="160020"/>
                  <a:pt x="2676525" y="160020"/>
                </a:cubicBezTo>
                <a:cubicBezTo>
                  <a:pt x="2661285" y="160020"/>
                  <a:pt x="2646045" y="144780"/>
                  <a:pt x="2646045" y="129540"/>
                </a:cubicBezTo>
                <a:moveTo>
                  <a:pt x="3950081" y="121920"/>
                </a:moveTo>
                <a:cubicBezTo>
                  <a:pt x="3927221" y="114300"/>
                  <a:pt x="3919601" y="99060"/>
                  <a:pt x="3919601" y="76200"/>
                </a:cubicBezTo>
                <a:cubicBezTo>
                  <a:pt x="3919601" y="53340"/>
                  <a:pt x="3942461" y="45720"/>
                  <a:pt x="3965321" y="45720"/>
                </a:cubicBezTo>
                <a:cubicBezTo>
                  <a:pt x="3980561" y="45720"/>
                  <a:pt x="3995801" y="68580"/>
                  <a:pt x="3995801" y="91440"/>
                </a:cubicBezTo>
                <a:cubicBezTo>
                  <a:pt x="3988181" y="106680"/>
                  <a:pt x="3972941" y="121920"/>
                  <a:pt x="3957701" y="121920"/>
                </a:cubicBezTo>
                <a:cubicBezTo>
                  <a:pt x="3957701" y="121920"/>
                  <a:pt x="3950081" y="121920"/>
                  <a:pt x="3950081" y="121920"/>
                </a:cubicBezTo>
                <a:moveTo>
                  <a:pt x="2851912" y="83820"/>
                </a:moveTo>
                <a:cubicBezTo>
                  <a:pt x="2851912" y="68580"/>
                  <a:pt x="2867152" y="45720"/>
                  <a:pt x="2882392" y="45720"/>
                </a:cubicBezTo>
                <a:cubicBezTo>
                  <a:pt x="2905252" y="38100"/>
                  <a:pt x="2928112" y="53340"/>
                  <a:pt x="2928112" y="76200"/>
                </a:cubicBezTo>
                <a:cubicBezTo>
                  <a:pt x="2928112" y="99060"/>
                  <a:pt x="2920492" y="114300"/>
                  <a:pt x="2897632" y="121920"/>
                </a:cubicBezTo>
                <a:cubicBezTo>
                  <a:pt x="2897632" y="121920"/>
                  <a:pt x="2890012" y="121920"/>
                  <a:pt x="2890012" y="121920"/>
                </a:cubicBezTo>
                <a:cubicBezTo>
                  <a:pt x="2874772" y="121920"/>
                  <a:pt x="2851912" y="106680"/>
                  <a:pt x="2851912" y="83820"/>
                </a:cubicBezTo>
                <a:moveTo>
                  <a:pt x="3744087" y="91440"/>
                </a:moveTo>
                <a:cubicBezTo>
                  <a:pt x="3721227" y="91440"/>
                  <a:pt x="3705987" y="76200"/>
                  <a:pt x="3705987" y="53340"/>
                </a:cubicBezTo>
                <a:cubicBezTo>
                  <a:pt x="3705987" y="30480"/>
                  <a:pt x="3728847" y="15240"/>
                  <a:pt x="3751707" y="15240"/>
                </a:cubicBezTo>
                <a:cubicBezTo>
                  <a:pt x="3766947" y="22860"/>
                  <a:pt x="3782187" y="38100"/>
                  <a:pt x="3782187" y="60960"/>
                </a:cubicBezTo>
                <a:cubicBezTo>
                  <a:pt x="3782187" y="76200"/>
                  <a:pt x="3766947" y="91440"/>
                  <a:pt x="3744087" y="91440"/>
                </a:cubicBezTo>
                <a:moveTo>
                  <a:pt x="3065399" y="60960"/>
                </a:moveTo>
                <a:cubicBezTo>
                  <a:pt x="3065399" y="38100"/>
                  <a:pt x="3080639" y="15240"/>
                  <a:pt x="3095879" y="15240"/>
                </a:cubicBezTo>
                <a:cubicBezTo>
                  <a:pt x="3118739" y="15240"/>
                  <a:pt x="3141599" y="30480"/>
                  <a:pt x="3141599" y="53340"/>
                </a:cubicBezTo>
                <a:cubicBezTo>
                  <a:pt x="3141599" y="68580"/>
                  <a:pt x="3126359" y="91440"/>
                  <a:pt x="3103499" y="91440"/>
                </a:cubicBezTo>
                <a:cubicBezTo>
                  <a:pt x="3080639" y="91440"/>
                  <a:pt x="3065399" y="76200"/>
                  <a:pt x="3065399" y="60960"/>
                </a:cubicBezTo>
                <a:moveTo>
                  <a:pt x="3530600" y="83820"/>
                </a:moveTo>
                <a:cubicBezTo>
                  <a:pt x="3507740" y="76200"/>
                  <a:pt x="3492500" y="60960"/>
                  <a:pt x="3492500" y="38100"/>
                </a:cubicBezTo>
                <a:cubicBezTo>
                  <a:pt x="3492500" y="22860"/>
                  <a:pt x="3507740" y="0"/>
                  <a:pt x="3530600" y="7620"/>
                </a:cubicBezTo>
                <a:cubicBezTo>
                  <a:pt x="3553460" y="7620"/>
                  <a:pt x="3568700" y="22860"/>
                  <a:pt x="3568700" y="45720"/>
                </a:cubicBezTo>
                <a:cubicBezTo>
                  <a:pt x="3568700" y="60960"/>
                  <a:pt x="3553460" y="83820"/>
                  <a:pt x="3530600" y="83820"/>
                </a:cubicBezTo>
                <a:moveTo>
                  <a:pt x="3278886" y="45720"/>
                </a:moveTo>
                <a:cubicBezTo>
                  <a:pt x="3278886" y="22860"/>
                  <a:pt x="3294126" y="7620"/>
                  <a:pt x="3316986" y="0"/>
                </a:cubicBezTo>
                <a:cubicBezTo>
                  <a:pt x="3339846" y="0"/>
                  <a:pt x="3355086" y="22860"/>
                  <a:pt x="3355086" y="38100"/>
                </a:cubicBezTo>
                <a:cubicBezTo>
                  <a:pt x="3355086" y="60960"/>
                  <a:pt x="3339846" y="76200"/>
                  <a:pt x="3316986" y="76200"/>
                </a:cubicBezTo>
                <a:cubicBezTo>
                  <a:pt x="3294126" y="76200"/>
                  <a:pt x="3278886" y="60960"/>
                  <a:pt x="3278886" y="45720"/>
                </a:cubicBezTo>
              </a:path>
            </a:pathLst>
          </a:custGeom>
          <a:solidFill>
            <a:srgbClr val="00A1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2735a5fd6ad_0_30"/>
          <p:cNvSpPr txBox="1"/>
          <p:nvPr/>
        </p:nvSpPr>
        <p:spPr>
          <a:xfrm>
            <a:off x="8501575" y="4557775"/>
            <a:ext cx="85179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Mejorar la experiencia del usuario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Hacer que las actividades sean más atractivas y divertidas.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g2735a5fd6ad_0_30"/>
          <p:cNvSpPr txBox="1"/>
          <p:nvPr/>
        </p:nvSpPr>
        <p:spPr>
          <a:xfrm>
            <a:off x="8501575" y="6714750"/>
            <a:ext cx="85179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Motivar el comportamiento deseado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Incentivar a los usuarios a adoptar comportamientos beneficiosos, como el ahorro o la educación financiera.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6" name="Google Shape;206;g2735a5fd6ad_0_30"/>
          <p:cNvCxnSpPr>
            <a:stCxn id="202" idx="3"/>
            <a:endCxn id="201" idx="1"/>
          </p:cNvCxnSpPr>
          <p:nvPr/>
        </p:nvCxnSpPr>
        <p:spPr>
          <a:xfrm rot="10800000" flipH="1">
            <a:off x="6573800" y="2748300"/>
            <a:ext cx="1927800" cy="2395200"/>
          </a:xfrm>
          <a:prstGeom prst="straightConnector1">
            <a:avLst/>
          </a:prstGeom>
          <a:noFill/>
          <a:ln w="38100" cap="flat" cmpd="sng">
            <a:solidFill>
              <a:srgbClr val="397D5A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07" name="Google Shape;207;g2735a5fd6ad_0_30"/>
          <p:cNvCxnSpPr>
            <a:stCxn id="202" idx="3"/>
            <a:endCxn id="204" idx="1"/>
          </p:cNvCxnSpPr>
          <p:nvPr/>
        </p:nvCxnSpPr>
        <p:spPr>
          <a:xfrm rot="10800000" flipH="1">
            <a:off x="6573800" y="4905300"/>
            <a:ext cx="1927800" cy="238200"/>
          </a:xfrm>
          <a:prstGeom prst="straightConnector1">
            <a:avLst/>
          </a:prstGeom>
          <a:noFill/>
          <a:ln w="38100" cap="flat" cmpd="sng">
            <a:solidFill>
              <a:srgbClr val="397D5A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08" name="Google Shape;208;g2735a5fd6ad_0_30"/>
          <p:cNvCxnSpPr>
            <a:stCxn id="202" idx="3"/>
            <a:endCxn id="205" idx="1"/>
          </p:cNvCxnSpPr>
          <p:nvPr/>
        </p:nvCxnSpPr>
        <p:spPr>
          <a:xfrm>
            <a:off x="6573800" y="5143500"/>
            <a:ext cx="1927800" cy="2104800"/>
          </a:xfrm>
          <a:prstGeom prst="straightConnector1">
            <a:avLst/>
          </a:prstGeom>
          <a:noFill/>
          <a:ln w="38100" cap="flat" cmpd="sng">
            <a:solidFill>
              <a:srgbClr val="397D5A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09" name="Google Shape;209;g2735a5fd6ad_0_30"/>
          <p:cNvSpPr/>
          <p:nvPr/>
        </p:nvSpPr>
        <p:spPr>
          <a:xfrm>
            <a:off x="1593050" y="2095525"/>
            <a:ext cx="1696517" cy="1674711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03A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g2735a5fd6ad_0_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83275" y="2474846"/>
            <a:ext cx="916075" cy="9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37fb2bff1_0_191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737fb2bff1_0_191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737fb2bff1_0_191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737fb2bff1_0_191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g2737fb2bff1_0_191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g2737fb2bff1_0_191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737fb2bff1_0_191"/>
          <p:cNvSpPr/>
          <p:nvPr/>
        </p:nvSpPr>
        <p:spPr>
          <a:xfrm rot="10800000">
            <a:off x="-3" y="-3608"/>
            <a:ext cx="2059222" cy="2859398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737fb2bff1_0_191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g2737fb2bff1_0_191"/>
          <p:cNvCxnSpPr/>
          <p:nvPr/>
        </p:nvCxnSpPr>
        <p:spPr>
          <a:xfrm rot="10800000" flipH="1">
            <a:off x="2154550" y="6687725"/>
            <a:ext cx="13716000" cy="20100"/>
          </a:xfrm>
          <a:prstGeom prst="straightConnector1">
            <a:avLst/>
          </a:prstGeom>
          <a:noFill/>
          <a:ln w="38100" cap="flat" cmpd="sng">
            <a:solidFill>
              <a:srgbClr val="397D5A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24" name="Google Shape;224;g2737fb2bff1_0_191"/>
          <p:cNvGrpSpPr/>
          <p:nvPr/>
        </p:nvGrpSpPr>
        <p:grpSpPr>
          <a:xfrm>
            <a:off x="12909235" y="6493172"/>
            <a:ext cx="382219" cy="388757"/>
            <a:chOff x="11250722" y="5536547"/>
            <a:chExt cx="382219" cy="388757"/>
          </a:xfrm>
        </p:grpSpPr>
        <p:grpSp>
          <p:nvGrpSpPr>
            <p:cNvPr id="225" name="Google Shape;225;g2737fb2bff1_0_191"/>
            <p:cNvGrpSpPr/>
            <p:nvPr/>
          </p:nvGrpSpPr>
          <p:grpSpPr>
            <a:xfrm>
              <a:off x="11250722" y="5536547"/>
              <a:ext cx="382219" cy="388757"/>
              <a:chOff x="0" y="0"/>
              <a:chExt cx="549402" cy="558800"/>
            </a:xfrm>
          </p:grpSpPr>
          <p:sp>
            <p:nvSpPr>
              <p:cNvPr id="226" name="Google Shape;226;g2737fb2bff1_0_191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 extrusionOk="0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g2737fb2bff1_0_191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 extrusionOk="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</a:path>
                </a:pathLst>
              </a:custGeom>
              <a:solidFill>
                <a:srgbClr val="397D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" name="Google Shape;228;g2737fb2bff1_0_191"/>
            <p:cNvSpPr/>
            <p:nvPr/>
          </p:nvSpPr>
          <p:spPr>
            <a:xfrm>
              <a:off x="11359161" y="5641697"/>
              <a:ext cx="165056" cy="163114"/>
            </a:xfrm>
            <a:custGeom>
              <a:avLst/>
              <a:gdLst/>
              <a:ahLst/>
              <a:cxnLst/>
              <a:rect l="l" t="t" r="r" b="b"/>
              <a:pathLst>
                <a:path w="237490" h="234696" extrusionOk="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g2737fb2bff1_0_191"/>
          <p:cNvGrpSpPr/>
          <p:nvPr/>
        </p:nvGrpSpPr>
        <p:grpSpPr>
          <a:xfrm>
            <a:off x="4691747" y="6493172"/>
            <a:ext cx="382219" cy="388757"/>
            <a:chOff x="11250722" y="5536547"/>
            <a:chExt cx="382219" cy="388757"/>
          </a:xfrm>
        </p:grpSpPr>
        <p:grpSp>
          <p:nvGrpSpPr>
            <p:cNvPr id="230" name="Google Shape;230;g2737fb2bff1_0_191"/>
            <p:cNvGrpSpPr/>
            <p:nvPr/>
          </p:nvGrpSpPr>
          <p:grpSpPr>
            <a:xfrm>
              <a:off x="11250722" y="5536547"/>
              <a:ext cx="382219" cy="388757"/>
              <a:chOff x="0" y="0"/>
              <a:chExt cx="549402" cy="558800"/>
            </a:xfrm>
          </p:grpSpPr>
          <p:sp>
            <p:nvSpPr>
              <p:cNvPr id="231" name="Google Shape;231;g2737fb2bff1_0_191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 extrusionOk="0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g2737fb2bff1_0_191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 extrusionOk="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</a:path>
                </a:pathLst>
              </a:custGeom>
              <a:solidFill>
                <a:srgbClr val="397D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" name="Google Shape;233;g2737fb2bff1_0_191"/>
            <p:cNvSpPr/>
            <p:nvPr/>
          </p:nvSpPr>
          <p:spPr>
            <a:xfrm>
              <a:off x="11359161" y="5641697"/>
              <a:ext cx="165056" cy="163114"/>
            </a:xfrm>
            <a:custGeom>
              <a:avLst/>
              <a:gdLst/>
              <a:ahLst/>
              <a:cxnLst/>
              <a:rect l="l" t="t" r="r" b="b"/>
              <a:pathLst>
                <a:path w="237490" h="234696" extrusionOk="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g2737fb2bff1_0_191"/>
          <p:cNvGrpSpPr/>
          <p:nvPr/>
        </p:nvGrpSpPr>
        <p:grpSpPr>
          <a:xfrm>
            <a:off x="7430910" y="6493172"/>
            <a:ext cx="382219" cy="388757"/>
            <a:chOff x="11250722" y="5536547"/>
            <a:chExt cx="382219" cy="388757"/>
          </a:xfrm>
        </p:grpSpPr>
        <p:grpSp>
          <p:nvGrpSpPr>
            <p:cNvPr id="235" name="Google Shape;235;g2737fb2bff1_0_191"/>
            <p:cNvGrpSpPr/>
            <p:nvPr/>
          </p:nvGrpSpPr>
          <p:grpSpPr>
            <a:xfrm>
              <a:off x="11250722" y="5536547"/>
              <a:ext cx="382219" cy="388757"/>
              <a:chOff x="0" y="0"/>
              <a:chExt cx="549402" cy="558800"/>
            </a:xfrm>
          </p:grpSpPr>
          <p:sp>
            <p:nvSpPr>
              <p:cNvPr id="236" name="Google Shape;236;g2737fb2bff1_0_191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 extrusionOk="0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g2737fb2bff1_0_191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 extrusionOk="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</a:path>
                </a:pathLst>
              </a:custGeom>
              <a:solidFill>
                <a:srgbClr val="397D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g2737fb2bff1_0_191"/>
            <p:cNvSpPr/>
            <p:nvPr/>
          </p:nvSpPr>
          <p:spPr>
            <a:xfrm>
              <a:off x="11359161" y="5641697"/>
              <a:ext cx="165056" cy="163114"/>
            </a:xfrm>
            <a:custGeom>
              <a:avLst/>
              <a:gdLst/>
              <a:ahLst/>
              <a:cxnLst/>
              <a:rect l="l" t="t" r="r" b="b"/>
              <a:pathLst>
                <a:path w="237490" h="234696" extrusionOk="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g2737fb2bff1_0_191"/>
          <p:cNvGrpSpPr/>
          <p:nvPr/>
        </p:nvGrpSpPr>
        <p:grpSpPr>
          <a:xfrm>
            <a:off x="10170072" y="6493172"/>
            <a:ext cx="382219" cy="388757"/>
            <a:chOff x="11250722" y="5536547"/>
            <a:chExt cx="382219" cy="388757"/>
          </a:xfrm>
        </p:grpSpPr>
        <p:grpSp>
          <p:nvGrpSpPr>
            <p:cNvPr id="240" name="Google Shape;240;g2737fb2bff1_0_191"/>
            <p:cNvGrpSpPr/>
            <p:nvPr/>
          </p:nvGrpSpPr>
          <p:grpSpPr>
            <a:xfrm>
              <a:off x="11250722" y="5536547"/>
              <a:ext cx="382219" cy="388757"/>
              <a:chOff x="0" y="0"/>
              <a:chExt cx="549402" cy="558800"/>
            </a:xfrm>
          </p:grpSpPr>
          <p:sp>
            <p:nvSpPr>
              <p:cNvPr id="241" name="Google Shape;241;g2737fb2bff1_0_191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 extrusionOk="0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g2737fb2bff1_0_191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 extrusionOk="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</a:path>
                </a:pathLst>
              </a:custGeom>
              <a:solidFill>
                <a:srgbClr val="397D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g2737fb2bff1_0_191"/>
            <p:cNvSpPr/>
            <p:nvPr/>
          </p:nvSpPr>
          <p:spPr>
            <a:xfrm>
              <a:off x="11359161" y="5641697"/>
              <a:ext cx="165056" cy="163114"/>
            </a:xfrm>
            <a:custGeom>
              <a:avLst/>
              <a:gdLst/>
              <a:ahLst/>
              <a:cxnLst/>
              <a:rect l="l" t="t" r="r" b="b"/>
              <a:pathLst>
                <a:path w="237490" h="234696" extrusionOk="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g2737fb2bff1_0_191"/>
          <p:cNvSpPr txBox="1"/>
          <p:nvPr/>
        </p:nvSpPr>
        <p:spPr>
          <a:xfrm>
            <a:off x="712850" y="3519250"/>
            <a:ext cx="28617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Puntos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Recompensas otorgadas por completar tareas o alcanzar objetivos específicos.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5" name="Google Shape;245;g2737fb2bff1_0_191"/>
          <p:cNvGrpSpPr/>
          <p:nvPr/>
        </p:nvGrpSpPr>
        <p:grpSpPr>
          <a:xfrm>
            <a:off x="1952585" y="6493172"/>
            <a:ext cx="382219" cy="388757"/>
            <a:chOff x="11250722" y="5536547"/>
            <a:chExt cx="382219" cy="388757"/>
          </a:xfrm>
        </p:grpSpPr>
        <p:grpSp>
          <p:nvGrpSpPr>
            <p:cNvPr id="246" name="Google Shape;246;g2737fb2bff1_0_191"/>
            <p:cNvGrpSpPr/>
            <p:nvPr/>
          </p:nvGrpSpPr>
          <p:grpSpPr>
            <a:xfrm>
              <a:off x="11250722" y="5536547"/>
              <a:ext cx="382219" cy="388757"/>
              <a:chOff x="0" y="0"/>
              <a:chExt cx="549402" cy="558800"/>
            </a:xfrm>
          </p:grpSpPr>
          <p:sp>
            <p:nvSpPr>
              <p:cNvPr id="247" name="Google Shape;247;g2737fb2bff1_0_191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 extrusionOk="0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g2737fb2bff1_0_191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 extrusionOk="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</a:path>
                </a:pathLst>
              </a:custGeom>
              <a:solidFill>
                <a:srgbClr val="397D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" name="Google Shape;249;g2737fb2bff1_0_191"/>
            <p:cNvSpPr/>
            <p:nvPr/>
          </p:nvSpPr>
          <p:spPr>
            <a:xfrm>
              <a:off x="11359161" y="5641697"/>
              <a:ext cx="165056" cy="163114"/>
            </a:xfrm>
            <a:custGeom>
              <a:avLst/>
              <a:gdLst/>
              <a:ahLst/>
              <a:cxnLst/>
              <a:rect l="l" t="t" r="r" b="b"/>
              <a:pathLst>
                <a:path w="237490" h="234696" extrusionOk="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g2737fb2bff1_0_191"/>
          <p:cNvGrpSpPr/>
          <p:nvPr/>
        </p:nvGrpSpPr>
        <p:grpSpPr>
          <a:xfrm>
            <a:off x="15648397" y="6493172"/>
            <a:ext cx="382219" cy="388757"/>
            <a:chOff x="11250722" y="5536547"/>
            <a:chExt cx="382219" cy="388757"/>
          </a:xfrm>
        </p:grpSpPr>
        <p:grpSp>
          <p:nvGrpSpPr>
            <p:cNvPr id="251" name="Google Shape;251;g2737fb2bff1_0_191"/>
            <p:cNvGrpSpPr/>
            <p:nvPr/>
          </p:nvGrpSpPr>
          <p:grpSpPr>
            <a:xfrm>
              <a:off x="11250722" y="5536547"/>
              <a:ext cx="382219" cy="388757"/>
              <a:chOff x="0" y="0"/>
              <a:chExt cx="549402" cy="558800"/>
            </a:xfrm>
          </p:grpSpPr>
          <p:sp>
            <p:nvSpPr>
              <p:cNvPr id="252" name="Google Shape;252;g2737fb2bff1_0_191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 extrusionOk="0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g2737fb2bff1_0_191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 extrusionOk="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</a:path>
                </a:pathLst>
              </a:custGeom>
              <a:solidFill>
                <a:srgbClr val="397D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4" name="Google Shape;254;g2737fb2bff1_0_191"/>
            <p:cNvSpPr/>
            <p:nvPr/>
          </p:nvSpPr>
          <p:spPr>
            <a:xfrm>
              <a:off x="11359161" y="5641697"/>
              <a:ext cx="165056" cy="163114"/>
            </a:xfrm>
            <a:custGeom>
              <a:avLst/>
              <a:gdLst/>
              <a:ahLst/>
              <a:cxnLst/>
              <a:rect l="l" t="t" r="r" b="b"/>
              <a:pathLst>
                <a:path w="237490" h="234696" extrusionOk="0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</a:path>
              </a:pathLst>
            </a:custGeom>
            <a:solidFill>
              <a:srgbClr val="397D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g2737fb2bff1_0_191"/>
          <p:cNvSpPr txBox="1"/>
          <p:nvPr/>
        </p:nvSpPr>
        <p:spPr>
          <a:xfrm>
            <a:off x="6190825" y="4411750"/>
            <a:ext cx="2861700" cy="1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Insignias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Símbolos visuales de logros que los usuarios pueden coleccionar.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g2737fb2bff1_0_191"/>
          <p:cNvSpPr txBox="1"/>
          <p:nvPr/>
        </p:nvSpPr>
        <p:spPr>
          <a:xfrm>
            <a:off x="11654525" y="3965350"/>
            <a:ext cx="28617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Desafíos y Misiones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Tareas específicas que motivan a los usuarios a participar activamente.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g2737fb2bff1_0_191"/>
          <p:cNvSpPr txBox="1"/>
          <p:nvPr/>
        </p:nvSpPr>
        <p:spPr>
          <a:xfrm>
            <a:off x="3477200" y="7116700"/>
            <a:ext cx="28617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Niveles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Etapas progresivas que los usuarios alcanzan acumulando puntos.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g2737fb2bff1_0_191"/>
          <p:cNvSpPr txBox="1"/>
          <p:nvPr/>
        </p:nvSpPr>
        <p:spPr>
          <a:xfrm>
            <a:off x="8955175" y="7116700"/>
            <a:ext cx="28617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Rankings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38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Tablas que muestran el desempeño de los usuarios en comparación con otros.</a:t>
            </a:r>
            <a:endParaRPr sz="21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g2737fb2bff1_0_191"/>
          <p:cNvSpPr txBox="1"/>
          <p:nvPr/>
        </p:nvSpPr>
        <p:spPr>
          <a:xfrm>
            <a:off x="14418875" y="7116700"/>
            <a:ext cx="28617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Feedback Inmediato</a:t>
            </a:r>
            <a:r>
              <a:rPr lang="en-US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Retroalimentación constante sobre el progreso y logros del usuario.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g2737fb2bff1_0_191"/>
          <p:cNvSpPr/>
          <p:nvPr/>
        </p:nvSpPr>
        <p:spPr>
          <a:xfrm>
            <a:off x="0" y="2444075"/>
            <a:ext cx="18290266" cy="885627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737fb2bff1_0_191"/>
          <p:cNvSpPr txBox="1"/>
          <p:nvPr/>
        </p:nvSpPr>
        <p:spPr>
          <a:xfrm>
            <a:off x="1584150" y="2509150"/>
            <a:ext cx="15119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Elementos de gamificación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37fb2bff1_0_251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737fb2bff1_0_251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737fb2bff1_0_251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737fb2bff1_0_251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737fb2bff1_0_251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g2737fb2bff1_0_251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g2737fb2bff1_0_251"/>
          <p:cNvSpPr/>
          <p:nvPr/>
        </p:nvSpPr>
        <p:spPr>
          <a:xfrm>
            <a:off x="0" y="0"/>
            <a:ext cx="10092775" cy="1180222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737fb2bff1_0_251"/>
          <p:cNvSpPr txBox="1"/>
          <p:nvPr/>
        </p:nvSpPr>
        <p:spPr>
          <a:xfrm>
            <a:off x="484275" y="201500"/>
            <a:ext cx="928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Acciones incentivadas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g2737fb2bff1_0_251"/>
          <p:cNvSpPr/>
          <p:nvPr/>
        </p:nvSpPr>
        <p:spPr>
          <a:xfrm>
            <a:off x="1351300" y="2845550"/>
            <a:ext cx="76992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Conocimiento financiero en formato de trivia personalizado.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g2737fb2bff1_0_251"/>
          <p:cNvSpPr/>
          <p:nvPr/>
        </p:nvSpPr>
        <p:spPr>
          <a:xfrm>
            <a:off x="9237450" y="2845550"/>
            <a:ext cx="76992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Misiones para incentivar adopción de canales digitales. 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g2737fb2bff1_0_251"/>
          <p:cNvSpPr/>
          <p:nvPr/>
        </p:nvSpPr>
        <p:spPr>
          <a:xfrm>
            <a:off x="1351300" y="4598150"/>
            <a:ext cx="769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Programas de referidos para expandir base de usuarios y construir una comunidad.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g2737fb2bff1_0_251"/>
          <p:cNvSpPr/>
          <p:nvPr/>
        </p:nvSpPr>
        <p:spPr>
          <a:xfrm>
            <a:off x="9237450" y="4598150"/>
            <a:ext cx="769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Incentivos para aumentar saldos de cuenta a través de diversas actividades de depósito.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g2737fb2bff1_0_251"/>
          <p:cNvSpPr/>
          <p:nvPr/>
        </p:nvSpPr>
        <p:spPr>
          <a:xfrm>
            <a:off x="1351325" y="6418850"/>
            <a:ext cx="769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Promoción de uso de tarjeta a través de varias misiones.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g2737fb2bff1_0_251"/>
          <p:cNvSpPr/>
          <p:nvPr/>
        </p:nvSpPr>
        <p:spPr>
          <a:xfrm>
            <a:off x="9237475" y="6418850"/>
            <a:ext cx="769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Incentivos para pago puntual de préstamos y promoción de los canales de pago digitales.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g2737fb2bff1_0_251"/>
          <p:cNvSpPr/>
          <p:nvPr/>
        </p:nvSpPr>
        <p:spPr>
          <a:xfrm>
            <a:off x="1351300" y="8171450"/>
            <a:ext cx="76992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Recompensa de los hábitos de ahorro para ayudar a los usuarios a construir seguridad financiera: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1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g2737fb2bff1_0_251"/>
          <p:cNvSpPr/>
          <p:nvPr/>
        </p:nvSpPr>
        <p:spPr>
          <a:xfrm>
            <a:off x="1492800" y="2165100"/>
            <a:ext cx="7439400" cy="68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DFBF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Educación financiera</a:t>
            </a:r>
            <a:endParaRPr sz="3000" b="1">
              <a:solidFill>
                <a:srgbClr val="FDFBF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g2737fb2bff1_0_251"/>
          <p:cNvSpPr/>
          <p:nvPr/>
        </p:nvSpPr>
        <p:spPr>
          <a:xfrm>
            <a:off x="9367350" y="2162000"/>
            <a:ext cx="7439400" cy="68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DFBF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Adopción digital</a:t>
            </a:r>
            <a:endParaRPr sz="3000" b="1">
              <a:solidFill>
                <a:srgbClr val="FDFBF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g2737fb2bff1_0_251"/>
          <p:cNvSpPr/>
          <p:nvPr/>
        </p:nvSpPr>
        <p:spPr>
          <a:xfrm>
            <a:off x="1487025" y="3953325"/>
            <a:ext cx="7439400" cy="68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DFBF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Adquisición de nuevos clientes</a:t>
            </a:r>
            <a:endParaRPr sz="3000" b="1">
              <a:solidFill>
                <a:srgbClr val="FDFBF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g2737fb2bff1_0_251"/>
          <p:cNvSpPr/>
          <p:nvPr/>
        </p:nvSpPr>
        <p:spPr>
          <a:xfrm>
            <a:off x="9361575" y="3950225"/>
            <a:ext cx="7439400" cy="68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DFBF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Cash-in y uso</a:t>
            </a:r>
            <a:endParaRPr sz="3000" b="1">
              <a:solidFill>
                <a:srgbClr val="FDFBF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g2737fb2bff1_0_251"/>
          <p:cNvSpPr/>
          <p:nvPr/>
        </p:nvSpPr>
        <p:spPr>
          <a:xfrm>
            <a:off x="1487025" y="5739213"/>
            <a:ext cx="7439400" cy="68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DFBF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Tarjeta de crédito y débito</a:t>
            </a:r>
            <a:endParaRPr sz="3000" b="1">
              <a:solidFill>
                <a:srgbClr val="FDFBF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g2737fb2bff1_0_251"/>
          <p:cNvSpPr/>
          <p:nvPr/>
        </p:nvSpPr>
        <p:spPr>
          <a:xfrm>
            <a:off x="9361575" y="5736113"/>
            <a:ext cx="7439400" cy="68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DFBF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Préstamo</a:t>
            </a:r>
            <a:endParaRPr sz="3000" b="1">
              <a:solidFill>
                <a:srgbClr val="FDFBF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g2737fb2bff1_0_251"/>
          <p:cNvSpPr/>
          <p:nvPr/>
        </p:nvSpPr>
        <p:spPr>
          <a:xfrm>
            <a:off x="1492800" y="7491038"/>
            <a:ext cx="7439400" cy="68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DFBF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Ahorro</a:t>
            </a:r>
            <a:endParaRPr sz="3000" b="1">
              <a:solidFill>
                <a:srgbClr val="FDFBF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g2737fb2bff1_0_251"/>
          <p:cNvSpPr/>
          <p:nvPr/>
        </p:nvSpPr>
        <p:spPr>
          <a:xfrm>
            <a:off x="1131571" y="1981314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g2737fb2bff1_0_251"/>
          <p:cNvSpPr/>
          <p:nvPr/>
        </p:nvSpPr>
        <p:spPr>
          <a:xfrm>
            <a:off x="9237446" y="1978201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g2737fb2bff1_0_251"/>
          <p:cNvSpPr/>
          <p:nvPr/>
        </p:nvSpPr>
        <p:spPr>
          <a:xfrm>
            <a:off x="1131571" y="3766826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g2737fb2bff1_0_251"/>
          <p:cNvSpPr/>
          <p:nvPr/>
        </p:nvSpPr>
        <p:spPr>
          <a:xfrm>
            <a:off x="9237446" y="3763714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g2737fb2bff1_0_251"/>
          <p:cNvSpPr/>
          <p:nvPr/>
        </p:nvSpPr>
        <p:spPr>
          <a:xfrm>
            <a:off x="1131571" y="5538401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g2737fb2bff1_0_251"/>
          <p:cNvSpPr/>
          <p:nvPr/>
        </p:nvSpPr>
        <p:spPr>
          <a:xfrm>
            <a:off x="9237446" y="5535289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g2737fb2bff1_0_251"/>
          <p:cNvSpPr/>
          <p:nvPr/>
        </p:nvSpPr>
        <p:spPr>
          <a:xfrm>
            <a:off x="1131571" y="7313088"/>
            <a:ext cx="1038474" cy="1047979"/>
          </a:xfrm>
          <a:custGeom>
            <a:avLst/>
            <a:gdLst/>
            <a:ahLst/>
            <a:cxnLst/>
            <a:rect l="l" t="t" r="r" b="b"/>
            <a:pathLst>
              <a:path w="2056384" h="2054860" extrusionOk="0">
                <a:moveTo>
                  <a:pt x="0" y="1027430"/>
                </a:moveTo>
                <a:cubicBezTo>
                  <a:pt x="0" y="459994"/>
                  <a:pt x="460375" y="0"/>
                  <a:pt x="1028192" y="0"/>
                </a:cubicBezTo>
                <a:cubicBezTo>
                  <a:pt x="1596009" y="0"/>
                  <a:pt x="2056384" y="459994"/>
                  <a:pt x="2056384" y="1027430"/>
                </a:cubicBezTo>
                <a:cubicBezTo>
                  <a:pt x="2056384" y="1594866"/>
                  <a:pt x="1596009" y="2054860"/>
                  <a:pt x="1028192" y="2054860"/>
                </a:cubicBezTo>
                <a:cubicBezTo>
                  <a:pt x="460375" y="2054860"/>
                  <a:pt x="0" y="1594866"/>
                  <a:pt x="0" y="1027430"/>
                </a:cubicBez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sz="5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e4d4c44375_0_0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e4d4c44375_0_0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2e4d4c44375_0_0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e4d4c44375_0_0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e4d4c44375_0_0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g2e4d4c44375_0_0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Google Shape;305;g2e4d4c44375_0_0"/>
          <p:cNvSpPr/>
          <p:nvPr/>
        </p:nvSpPr>
        <p:spPr>
          <a:xfrm>
            <a:off x="0" y="0"/>
            <a:ext cx="10092775" cy="1180222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e4d4c44375_0_0"/>
          <p:cNvSpPr txBox="1"/>
          <p:nvPr/>
        </p:nvSpPr>
        <p:spPr>
          <a:xfrm>
            <a:off x="484275" y="201500"/>
            <a:ext cx="928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Juegos de chances por ganar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g2e4d4c44375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5463" y="2290063"/>
            <a:ext cx="14357074" cy="57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2e4d4c44375_0_0"/>
          <p:cNvSpPr txBox="1"/>
          <p:nvPr/>
        </p:nvSpPr>
        <p:spPr>
          <a:xfrm>
            <a:off x="2385525" y="8185000"/>
            <a:ext cx="277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mágicas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g2e4d4c44375_0_0"/>
          <p:cNvSpPr txBox="1"/>
          <p:nvPr/>
        </p:nvSpPr>
        <p:spPr>
          <a:xfrm>
            <a:off x="13226650" y="8185000"/>
            <a:ext cx="277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Cajas sorpresa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g2e4d4c44375_0_0"/>
          <p:cNvSpPr txBox="1"/>
          <p:nvPr/>
        </p:nvSpPr>
        <p:spPr>
          <a:xfrm>
            <a:off x="9612942" y="8185000"/>
            <a:ext cx="277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Raspa y gana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g2e4d4c44375_0_0"/>
          <p:cNvSpPr txBox="1"/>
          <p:nvPr/>
        </p:nvSpPr>
        <p:spPr>
          <a:xfrm>
            <a:off x="5999233" y="8185000"/>
            <a:ext cx="277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Ruleta</a:t>
            </a:r>
            <a:endParaRPr sz="2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37fb2bff1_0_306"/>
          <p:cNvSpPr/>
          <p:nvPr/>
        </p:nvSpPr>
        <p:spPr>
          <a:xfrm>
            <a:off x="16322125" y="7754895"/>
            <a:ext cx="1966557" cy="2484844"/>
          </a:xfrm>
          <a:custGeom>
            <a:avLst/>
            <a:gdLst/>
            <a:ahLst/>
            <a:cxnLst/>
            <a:rect l="l" t="t" r="r" b="b"/>
            <a:pathLst>
              <a:path w="4118443" h="3654183" extrusionOk="0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737fb2bff1_0_306"/>
          <p:cNvSpPr/>
          <p:nvPr/>
        </p:nvSpPr>
        <p:spPr>
          <a:xfrm>
            <a:off x="11446305" y="195086"/>
            <a:ext cx="3278154" cy="760592"/>
          </a:xfrm>
          <a:custGeom>
            <a:avLst/>
            <a:gdLst/>
            <a:ahLst/>
            <a:cxnLst/>
            <a:rect l="l" t="t" r="r" b="b"/>
            <a:pathLst>
              <a:path w="3278154" h="760592" extrusionOk="0">
                <a:moveTo>
                  <a:pt x="0" y="0"/>
                </a:moveTo>
                <a:lnTo>
                  <a:pt x="3278154" y="0"/>
                </a:lnTo>
                <a:lnTo>
                  <a:pt x="3278154" y="760593"/>
                </a:lnTo>
                <a:lnTo>
                  <a:pt x="0" y="760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737fb2bff1_0_306"/>
          <p:cNvSpPr/>
          <p:nvPr/>
        </p:nvSpPr>
        <p:spPr>
          <a:xfrm>
            <a:off x="10149450" y="111520"/>
            <a:ext cx="916079" cy="927724"/>
          </a:xfrm>
          <a:custGeom>
            <a:avLst/>
            <a:gdLst/>
            <a:ahLst/>
            <a:cxnLst/>
            <a:rect l="l" t="t" r="r" b="b"/>
            <a:pathLst>
              <a:path w="916079" h="927724" extrusionOk="0">
                <a:moveTo>
                  <a:pt x="0" y="0"/>
                </a:moveTo>
                <a:lnTo>
                  <a:pt x="916079" y="0"/>
                </a:lnTo>
                <a:lnTo>
                  <a:pt x="916079" y="927724"/>
                </a:lnTo>
                <a:lnTo>
                  <a:pt x="0" y="9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737fb2bff1_0_306"/>
          <p:cNvSpPr/>
          <p:nvPr/>
        </p:nvSpPr>
        <p:spPr>
          <a:xfrm>
            <a:off x="16322124" y="195086"/>
            <a:ext cx="1468365" cy="885402"/>
          </a:xfrm>
          <a:custGeom>
            <a:avLst/>
            <a:gdLst/>
            <a:ahLst/>
            <a:cxnLst/>
            <a:rect l="l" t="t" r="r" b="b"/>
            <a:pathLst>
              <a:path w="1468365" h="885402" extrusionOk="0">
                <a:moveTo>
                  <a:pt x="0" y="0"/>
                </a:moveTo>
                <a:lnTo>
                  <a:pt x="1468364" y="0"/>
                </a:lnTo>
                <a:lnTo>
                  <a:pt x="1468364" y="885402"/>
                </a:lnTo>
                <a:lnTo>
                  <a:pt x="0" y="88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737fb2bff1_0_306"/>
          <p:cNvSpPr/>
          <p:nvPr/>
        </p:nvSpPr>
        <p:spPr>
          <a:xfrm>
            <a:off x="15089122" y="84511"/>
            <a:ext cx="914340" cy="995977"/>
          </a:xfrm>
          <a:custGeom>
            <a:avLst/>
            <a:gdLst/>
            <a:ahLst/>
            <a:cxnLst/>
            <a:rect l="l" t="t" r="r" b="b"/>
            <a:pathLst>
              <a:path w="914340" h="995977" extrusionOk="0">
                <a:moveTo>
                  <a:pt x="0" y="0"/>
                </a:moveTo>
                <a:lnTo>
                  <a:pt x="914340" y="0"/>
                </a:lnTo>
                <a:lnTo>
                  <a:pt x="914340" y="995977"/>
                </a:lnTo>
                <a:lnTo>
                  <a:pt x="0" y="995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g2737fb2bff1_0_306"/>
          <p:cNvCxnSpPr/>
          <p:nvPr/>
        </p:nvCxnSpPr>
        <p:spPr>
          <a:xfrm>
            <a:off x="10096083" y="1180501"/>
            <a:ext cx="7684800" cy="0"/>
          </a:xfrm>
          <a:prstGeom prst="straightConnector1">
            <a:avLst/>
          </a:prstGeom>
          <a:noFill/>
          <a:ln w="9525" cap="flat" cmpd="sng">
            <a:solidFill>
              <a:srgbClr val="BE1E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g2737fb2bff1_0_306"/>
          <p:cNvSpPr/>
          <p:nvPr/>
        </p:nvSpPr>
        <p:spPr>
          <a:xfrm>
            <a:off x="0" y="0"/>
            <a:ext cx="10092775" cy="1180222"/>
          </a:xfrm>
          <a:custGeom>
            <a:avLst/>
            <a:gdLst/>
            <a:ahLst/>
            <a:cxnLst/>
            <a:rect l="l" t="t" r="r" b="b"/>
            <a:pathLst>
              <a:path w="2054509" h="245496" extrusionOk="0">
                <a:moveTo>
                  <a:pt x="0" y="0"/>
                </a:moveTo>
                <a:lnTo>
                  <a:pt x="2054509" y="0"/>
                </a:lnTo>
                <a:lnTo>
                  <a:pt x="2054509" y="245496"/>
                </a:lnTo>
                <a:lnTo>
                  <a:pt x="0" y="245496"/>
                </a:lnTo>
                <a:lnTo>
                  <a:pt x="0" y="0"/>
                </a:lnTo>
              </a:path>
            </a:pathLst>
          </a:custGeom>
          <a:solidFill>
            <a:srgbClr val="BE1E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737fb2bff1_0_306"/>
          <p:cNvSpPr txBox="1"/>
          <p:nvPr/>
        </p:nvSpPr>
        <p:spPr>
          <a:xfrm>
            <a:off x="484275" y="201500"/>
            <a:ext cx="928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84"/>
              <a:buFont typeface="Arial"/>
              <a:buNone/>
            </a:pPr>
            <a:r>
              <a:rPr lang="en-US" sz="50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Premios garantizados</a:t>
            </a:r>
            <a:endParaRPr sz="50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g2737fb2bff1_0_3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4088" y="1954251"/>
            <a:ext cx="8739825" cy="72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Personalizado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Century Gothic</vt:lpstr>
      <vt:lpstr>Montserrat Light</vt:lpstr>
      <vt:lpstr>Montserrat SemiBold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Yamile</dc:creator>
  <cp:lastModifiedBy>Daniel Chiriboga</cp:lastModifiedBy>
  <cp:revision>1</cp:revision>
  <dcterms:created xsi:type="dcterms:W3CDTF">2006-08-16T00:00:00Z</dcterms:created>
  <dcterms:modified xsi:type="dcterms:W3CDTF">2024-06-15T16:21:03Z</dcterms:modified>
</cp:coreProperties>
</file>