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5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8"/>
  </p:notesMasterIdLst>
  <p:sldIdLst>
    <p:sldId id="256" r:id="rId2"/>
    <p:sldId id="257" r:id="rId3"/>
    <p:sldId id="261" r:id="rId4"/>
    <p:sldId id="258" r:id="rId5"/>
    <p:sldId id="259" r:id="rId6"/>
    <p:sldId id="260" r:id="rId7"/>
    <p:sldId id="262" r:id="rId8"/>
    <p:sldId id="263" r:id="rId9"/>
    <p:sldId id="312" r:id="rId10"/>
    <p:sldId id="313" r:id="rId11"/>
    <p:sldId id="314" r:id="rId12"/>
    <p:sldId id="265" r:id="rId13"/>
    <p:sldId id="264" r:id="rId14"/>
    <p:sldId id="266" r:id="rId15"/>
    <p:sldId id="267" r:id="rId16"/>
    <p:sldId id="268" r:id="rId17"/>
    <p:sldId id="269" r:id="rId18"/>
    <p:sldId id="270" r:id="rId19"/>
    <p:sldId id="272" r:id="rId20"/>
    <p:sldId id="271" r:id="rId21"/>
    <p:sldId id="273" r:id="rId22"/>
    <p:sldId id="274" r:id="rId23"/>
    <p:sldId id="278" r:id="rId24"/>
    <p:sldId id="279" r:id="rId25"/>
    <p:sldId id="275" r:id="rId26"/>
    <p:sldId id="276" r:id="rId27"/>
    <p:sldId id="277" r:id="rId28"/>
    <p:sldId id="280" r:id="rId29"/>
    <p:sldId id="281" r:id="rId30"/>
    <p:sldId id="282" r:id="rId31"/>
    <p:sldId id="283" r:id="rId32"/>
    <p:sldId id="284" r:id="rId33"/>
    <p:sldId id="285" r:id="rId34"/>
    <p:sldId id="305" r:id="rId35"/>
    <p:sldId id="304" r:id="rId36"/>
    <p:sldId id="287" r:id="rId37"/>
    <p:sldId id="286" r:id="rId38"/>
    <p:sldId id="307" r:id="rId39"/>
    <p:sldId id="309" r:id="rId40"/>
    <p:sldId id="310" r:id="rId41"/>
    <p:sldId id="306" r:id="rId42"/>
    <p:sldId id="311" r:id="rId43"/>
    <p:sldId id="315" r:id="rId44"/>
    <p:sldId id="317" r:id="rId45"/>
    <p:sldId id="318" r:id="rId46"/>
    <p:sldId id="319" r:id="rId47"/>
    <p:sldId id="321" r:id="rId48"/>
    <p:sldId id="320" r:id="rId49"/>
    <p:sldId id="322" r:id="rId50"/>
    <p:sldId id="323" r:id="rId51"/>
    <p:sldId id="327" r:id="rId52"/>
    <p:sldId id="324" r:id="rId53"/>
    <p:sldId id="325" r:id="rId54"/>
    <p:sldId id="326" r:id="rId55"/>
    <p:sldId id="328" r:id="rId56"/>
    <p:sldId id="329" r:id="rId57"/>
  </p:sldIdLst>
  <p:sldSz cx="12192000" cy="6858000"/>
  <p:notesSz cx="6858000" cy="9144000"/>
  <p:defaultTex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572" userDrawn="1">
          <p15:clr>
            <a:srgbClr val="A4A3A4"/>
          </p15:clr>
        </p15:guide>
        <p15:guide id="2" pos="257"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E7FF"/>
    <a:srgbClr val="FFCCFF"/>
    <a:srgbClr val="FF66FF"/>
    <a:srgbClr val="C11E73"/>
    <a:srgbClr val="B0D236"/>
    <a:srgbClr val="009FA9"/>
    <a:srgbClr val="E938B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FBFDA81-3B09-4985-B668-79705CB3F689}" v="130" dt="2020-09-22T19:32:35.92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19"/>
    <p:restoredTop sz="71994" autoAdjust="0"/>
  </p:normalViewPr>
  <p:slideViewPr>
    <p:cSldViewPr snapToGrid="0" snapToObjects="1">
      <p:cViewPr varScale="1">
        <p:scale>
          <a:sx n="64" d="100"/>
          <a:sy n="64" d="100"/>
        </p:scale>
        <p:origin x="324" y="72"/>
      </p:cViewPr>
      <p:guideLst>
        <p:guide orient="horz" pos="572"/>
        <p:guide pos="257"/>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microsoft.com/office/2016/11/relationships/changesInfo" Target="changesInfos/changesInfo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microsoft.com/office/2015/10/relationships/revisionInfo" Target="revisionInfo.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aniel Chiriboga" userId="d72b7192e484bbea" providerId="LiveId" clId="{AFBFDA81-3B09-4985-B668-79705CB3F689}"/>
    <pc:docChg chg="undo redo custSel addSld delSld modSld sldOrd">
      <pc:chgData name="Daniel Chiriboga" userId="d72b7192e484bbea" providerId="LiveId" clId="{AFBFDA81-3B09-4985-B668-79705CB3F689}" dt="2020-09-26T18:27:02.871" v="8642" actId="207"/>
      <pc:docMkLst>
        <pc:docMk/>
      </pc:docMkLst>
      <pc:sldChg chg="addSp delSp modSp add del mod">
        <pc:chgData name="Daniel Chiriboga" userId="d72b7192e484bbea" providerId="LiveId" clId="{AFBFDA81-3B09-4985-B668-79705CB3F689}" dt="2020-09-26T17:01:37.613" v="8417" actId="47"/>
        <pc:sldMkLst>
          <pc:docMk/>
          <pc:sldMk cId="379425828" sldId="256"/>
        </pc:sldMkLst>
        <pc:picChg chg="del">
          <ac:chgData name="Daniel Chiriboga" userId="d72b7192e484bbea" providerId="LiveId" clId="{AFBFDA81-3B09-4985-B668-79705CB3F689}" dt="2020-09-25T23:18:35.334" v="3055" actId="478"/>
          <ac:picMkLst>
            <pc:docMk/>
            <pc:sldMk cId="379425828" sldId="256"/>
            <ac:picMk id="3" creationId="{8CB60DD4-B7DB-4D18-A094-8E52BF00AE0F}"/>
          </ac:picMkLst>
        </pc:picChg>
        <pc:picChg chg="add del mod">
          <ac:chgData name="Daniel Chiriboga" userId="d72b7192e484bbea" providerId="LiveId" clId="{AFBFDA81-3B09-4985-B668-79705CB3F689}" dt="2020-09-25T23:12:17.022" v="3025" actId="478"/>
          <ac:picMkLst>
            <pc:docMk/>
            <pc:sldMk cId="379425828" sldId="256"/>
            <ac:picMk id="4" creationId="{9A53E1B6-41F9-49FC-AD09-BCFA913BC086}"/>
          </ac:picMkLst>
        </pc:picChg>
        <pc:picChg chg="add del mod">
          <ac:chgData name="Daniel Chiriboga" userId="d72b7192e484bbea" providerId="LiveId" clId="{AFBFDA81-3B09-4985-B668-79705CB3F689}" dt="2020-09-25T23:12:28.119" v="3029" actId="478"/>
          <ac:picMkLst>
            <pc:docMk/>
            <pc:sldMk cId="379425828" sldId="256"/>
            <ac:picMk id="7" creationId="{A00D063A-0092-4958-9799-857E4AF0E925}"/>
          </ac:picMkLst>
        </pc:picChg>
        <pc:picChg chg="add del mod modCrop">
          <ac:chgData name="Daniel Chiriboga" userId="d72b7192e484bbea" providerId="LiveId" clId="{AFBFDA81-3B09-4985-B668-79705CB3F689}" dt="2020-09-25T23:18:34.219" v="3054" actId="478"/>
          <ac:picMkLst>
            <pc:docMk/>
            <pc:sldMk cId="379425828" sldId="256"/>
            <ac:picMk id="9" creationId="{F5EF8166-F87E-4043-95D9-80681E61885C}"/>
          </ac:picMkLst>
        </pc:picChg>
        <pc:picChg chg="add del mod ord">
          <ac:chgData name="Daniel Chiriboga" userId="d72b7192e484bbea" providerId="LiveId" clId="{AFBFDA81-3B09-4985-B668-79705CB3F689}" dt="2020-09-25T23:18:37.738" v="3057" actId="478"/>
          <ac:picMkLst>
            <pc:docMk/>
            <pc:sldMk cId="379425828" sldId="256"/>
            <ac:picMk id="12" creationId="{68CCA49B-1427-407E-962E-F8FEBF403AF1}"/>
          </ac:picMkLst>
        </pc:picChg>
      </pc:sldChg>
      <pc:sldChg chg="addSp">
        <pc:chgData name="Daniel Chiriboga" userId="d72b7192e484bbea" providerId="LiveId" clId="{AFBFDA81-3B09-4985-B668-79705CB3F689}" dt="2020-09-22T16:57:12.165" v="12"/>
        <pc:sldMkLst>
          <pc:docMk/>
          <pc:sldMk cId="1784514193" sldId="257"/>
        </pc:sldMkLst>
        <pc:picChg chg="add">
          <ac:chgData name="Daniel Chiriboga" userId="d72b7192e484bbea" providerId="LiveId" clId="{AFBFDA81-3B09-4985-B668-79705CB3F689}" dt="2020-09-22T16:57:12.165" v="12"/>
          <ac:picMkLst>
            <pc:docMk/>
            <pc:sldMk cId="1784514193" sldId="257"/>
            <ac:picMk id="1026" creationId="{88337A7F-2BE3-4A2E-9206-1E29E2614F12}"/>
          </ac:picMkLst>
        </pc:picChg>
      </pc:sldChg>
      <pc:sldChg chg="addSp modSp add del mod">
        <pc:chgData name="Daniel Chiriboga" userId="d72b7192e484bbea" providerId="LiveId" clId="{AFBFDA81-3B09-4985-B668-79705CB3F689}" dt="2020-09-26T17:01:37.613" v="8417" actId="47"/>
        <pc:sldMkLst>
          <pc:docMk/>
          <pc:sldMk cId="3972893787" sldId="257"/>
        </pc:sldMkLst>
        <pc:spChg chg="mod">
          <ac:chgData name="Daniel Chiriboga" userId="d72b7192e484bbea" providerId="LiveId" clId="{AFBFDA81-3B09-4985-B668-79705CB3F689}" dt="2020-09-22T17:07:56.381" v="201" actId="1035"/>
          <ac:spMkLst>
            <pc:docMk/>
            <pc:sldMk cId="3972893787" sldId="257"/>
            <ac:spMk id="2" creationId="{0864324A-B977-40C9-AD5F-0E89CB8659D7}"/>
          </ac:spMkLst>
        </pc:spChg>
        <pc:spChg chg="mod">
          <ac:chgData name="Daniel Chiriboga" userId="d72b7192e484bbea" providerId="LiveId" clId="{AFBFDA81-3B09-4985-B668-79705CB3F689}" dt="2020-09-22T17:03:44.522" v="140" actId="164"/>
          <ac:spMkLst>
            <pc:docMk/>
            <pc:sldMk cId="3972893787" sldId="257"/>
            <ac:spMk id="4" creationId="{A87C5C4E-0BAD-4457-AB64-9B27F33FA108}"/>
          </ac:spMkLst>
        </pc:spChg>
        <pc:spChg chg="add mod">
          <ac:chgData name="Daniel Chiriboga" userId="d72b7192e484bbea" providerId="LiveId" clId="{AFBFDA81-3B09-4985-B668-79705CB3F689}" dt="2020-09-22T17:04:16.368" v="144" actId="408"/>
          <ac:spMkLst>
            <pc:docMk/>
            <pc:sldMk cId="3972893787" sldId="257"/>
            <ac:spMk id="10" creationId="{1089064E-51E8-4AA6-970B-A60CA6FBC74F}"/>
          </ac:spMkLst>
        </pc:spChg>
        <pc:spChg chg="add mod">
          <ac:chgData name="Daniel Chiriboga" userId="d72b7192e484bbea" providerId="LiveId" clId="{AFBFDA81-3B09-4985-B668-79705CB3F689}" dt="2020-09-22T17:04:16.368" v="144" actId="408"/>
          <ac:spMkLst>
            <pc:docMk/>
            <pc:sldMk cId="3972893787" sldId="257"/>
            <ac:spMk id="13" creationId="{89F1458C-29F3-4AFD-A271-B2DB251FCC32}"/>
          </ac:spMkLst>
        </pc:spChg>
        <pc:spChg chg="add mod">
          <ac:chgData name="Daniel Chiriboga" userId="d72b7192e484bbea" providerId="LiveId" clId="{AFBFDA81-3B09-4985-B668-79705CB3F689}" dt="2020-09-22T17:04:22.180" v="159" actId="1038"/>
          <ac:spMkLst>
            <pc:docMk/>
            <pc:sldMk cId="3972893787" sldId="257"/>
            <ac:spMk id="15" creationId="{F3A3A6B8-2409-435F-8AF5-AF0C678B0F96}"/>
          </ac:spMkLst>
        </pc:spChg>
        <pc:spChg chg="add mod">
          <ac:chgData name="Daniel Chiriboga" userId="d72b7192e484bbea" providerId="LiveId" clId="{AFBFDA81-3B09-4985-B668-79705CB3F689}" dt="2020-09-22T17:04:06.321" v="143" actId="164"/>
          <ac:spMkLst>
            <pc:docMk/>
            <pc:sldMk cId="3972893787" sldId="257"/>
            <ac:spMk id="17" creationId="{FBEE03F9-7FF0-488D-9674-35E92F7299F5}"/>
          </ac:spMkLst>
        </pc:spChg>
        <pc:grpChg chg="add mod">
          <ac:chgData name="Daniel Chiriboga" userId="d72b7192e484bbea" providerId="LiveId" clId="{AFBFDA81-3B09-4985-B668-79705CB3F689}" dt="2020-09-22T17:04:16.368" v="144" actId="408"/>
          <ac:grpSpMkLst>
            <pc:docMk/>
            <pc:sldMk cId="3972893787" sldId="257"/>
            <ac:grpSpMk id="19" creationId="{27CCAE50-D7F8-4369-B8FA-D24E928BF734}"/>
          </ac:grpSpMkLst>
        </pc:grpChg>
        <pc:grpChg chg="add mod">
          <ac:chgData name="Daniel Chiriboga" userId="d72b7192e484bbea" providerId="LiveId" clId="{AFBFDA81-3B09-4985-B668-79705CB3F689}" dt="2020-09-22T17:04:16.368" v="144" actId="408"/>
          <ac:grpSpMkLst>
            <pc:docMk/>
            <pc:sldMk cId="3972893787" sldId="257"/>
            <ac:grpSpMk id="20" creationId="{E2B16EA3-4035-42AD-BFB1-B02358BA5FDE}"/>
          </ac:grpSpMkLst>
        </pc:grpChg>
        <pc:grpChg chg="add mod">
          <ac:chgData name="Daniel Chiriboga" userId="d72b7192e484bbea" providerId="LiveId" clId="{AFBFDA81-3B09-4985-B668-79705CB3F689}" dt="2020-09-22T17:04:16.368" v="144" actId="408"/>
          <ac:grpSpMkLst>
            <pc:docMk/>
            <pc:sldMk cId="3972893787" sldId="257"/>
            <ac:grpSpMk id="21" creationId="{8E66A144-CE07-4B5F-B80F-6A792D2388C1}"/>
          </ac:grpSpMkLst>
        </pc:grpChg>
        <pc:grpChg chg="add mod">
          <ac:chgData name="Daniel Chiriboga" userId="d72b7192e484bbea" providerId="LiveId" clId="{AFBFDA81-3B09-4985-B668-79705CB3F689}" dt="2020-09-22T17:04:16.368" v="144" actId="408"/>
          <ac:grpSpMkLst>
            <pc:docMk/>
            <pc:sldMk cId="3972893787" sldId="257"/>
            <ac:grpSpMk id="22" creationId="{529247EF-C0C6-43E3-B93B-B127FE19EDC4}"/>
          </ac:grpSpMkLst>
        </pc:grpChg>
        <pc:picChg chg="add mod modCrop">
          <ac:chgData name="Daniel Chiriboga" userId="d72b7192e484bbea" providerId="LiveId" clId="{AFBFDA81-3B09-4985-B668-79705CB3F689}" dt="2020-09-22T17:04:16.368" v="144" actId="408"/>
          <ac:picMkLst>
            <pc:docMk/>
            <pc:sldMk cId="3972893787" sldId="257"/>
            <ac:picMk id="5" creationId="{5AAA195C-4D36-4267-AB9F-F5347F0BD6A9}"/>
          </ac:picMkLst>
        </pc:picChg>
        <pc:picChg chg="mod">
          <ac:chgData name="Daniel Chiriboga" userId="d72b7192e484bbea" providerId="LiveId" clId="{AFBFDA81-3B09-4985-B668-79705CB3F689}" dt="2020-09-22T17:03:44.522" v="140" actId="164"/>
          <ac:picMkLst>
            <pc:docMk/>
            <pc:sldMk cId="3972893787" sldId="257"/>
            <ac:picMk id="7" creationId="{1490F9CE-15C1-4442-AFFB-D0CF8F1030CE}"/>
          </ac:picMkLst>
        </pc:picChg>
        <pc:picChg chg="add mod modCrop">
          <ac:chgData name="Daniel Chiriboga" userId="d72b7192e484bbea" providerId="LiveId" clId="{AFBFDA81-3B09-4985-B668-79705CB3F689}" dt="2020-09-22T17:04:06.321" v="143" actId="164"/>
          <ac:picMkLst>
            <pc:docMk/>
            <pc:sldMk cId="3972893787" sldId="257"/>
            <ac:picMk id="8" creationId="{90D491A7-EAE1-4F37-BB56-10CE69EDE206}"/>
          </ac:picMkLst>
        </pc:picChg>
        <pc:picChg chg="add mod modCrop">
          <ac:chgData name="Daniel Chiriboga" userId="d72b7192e484bbea" providerId="LiveId" clId="{AFBFDA81-3B09-4985-B668-79705CB3F689}" dt="2020-09-22T17:04:16.368" v="144" actId="408"/>
          <ac:picMkLst>
            <pc:docMk/>
            <pc:sldMk cId="3972893787" sldId="257"/>
            <ac:picMk id="9" creationId="{69FA3695-57E5-4129-998C-6E5BC5FFD578}"/>
          </ac:picMkLst>
        </pc:picChg>
        <pc:picChg chg="mod">
          <ac:chgData name="Daniel Chiriboga" userId="d72b7192e484bbea" providerId="LiveId" clId="{AFBFDA81-3B09-4985-B668-79705CB3F689}" dt="2020-09-22T17:04:16.368" v="144" actId="408"/>
          <ac:picMkLst>
            <pc:docMk/>
            <pc:sldMk cId="3972893787" sldId="257"/>
            <ac:picMk id="1026" creationId="{88337A7F-2BE3-4A2E-9206-1E29E2614F12}"/>
          </ac:picMkLst>
        </pc:picChg>
      </pc:sldChg>
      <pc:sldChg chg="new del">
        <pc:chgData name="Daniel Chiriboga" userId="d72b7192e484bbea" providerId="LiveId" clId="{AFBFDA81-3B09-4985-B668-79705CB3F689}" dt="2020-09-22T17:05:23.640" v="161" actId="47"/>
        <pc:sldMkLst>
          <pc:docMk/>
          <pc:sldMk cId="684544379" sldId="258"/>
        </pc:sldMkLst>
      </pc:sldChg>
      <pc:sldChg chg="addSp delSp modSp add del mod modNotesTx">
        <pc:chgData name="Daniel Chiriboga" userId="d72b7192e484bbea" providerId="LiveId" clId="{AFBFDA81-3B09-4985-B668-79705CB3F689}" dt="2020-09-26T17:01:37.613" v="8417" actId="47"/>
        <pc:sldMkLst>
          <pc:docMk/>
          <pc:sldMk cId="1117825093" sldId="258"/>
        </pc:sldMkLst>
        <pc:spChg chg="mod">
          <ac:chgData name="Daniel Chiriboga" userId="d72b7192e484bbea" providerId="LiveId" clId="{AFBFDA81-3B09-4985-B668-79705CB3F689}" dt="2020-09-22T17:08:18.339" v="203" actId="1076"/>
          <ac:spMkLst>
            <pc:docMk/>
            <pc:sldMk cId="1117825093" sldId="258"/>
            <ac:spMk id="2" creationId="{0864324A-B977-40C9-AD5F-0E89CB8659D7}"/>
          </ac:spMkLst>
        </pc:spChg>
        <pc:spChg chg="del">
          <ac:chgData name="Daniel Chiriboga" userId="d72b7192e484bbea" providerId="LiveId" clId="{AFBFDA81-3B09-4985-B668-79705CB3F689}" dt="2020-09-22T17:05:38.917" v="163" actId="478"/>
          <ac:spMkLst>
            <pc:docMk/>
            <pc:sldMk cId="1117825093" sldId="258"/>
            <ac:spMk id="15" creationId="{F3A3A6B8-2409-435F-8AF5-AF0C678B0F96}"/>
          </ac:spMkLst>
        </pc:spChg>
        <pc:grpChg chg="del">
          <ac:chgData name="Daniel Chiriboga" userId="d72b7192e484bbea" providerId="LiveId" clId="{AFBFDA81-3B09-4985-B668-79705CB3F689}" dt="2020-09-22T17:05:38.917" v="163" actId="478"/>
          <ac:grpSpMkLst>
            <pc:docMk/>
            <pc:sldMk cId="1117825093" sldId="258"/>
            <ac:grpSpMk id="19" creationId="{27CCAE50-D7F8-4369-B8FA-D24E928BF734}"/>
          </ac:grpSpMkLst>
        </pc:grpChg>
        <pc:grpChg chg="del">
          <ac:chgData name="Daniel Chiriboga" userId="d72b7192e484bbea" providerId="LiveId" clId="{AFBFDA81-3B09-4985-B668-79705CB3F689}" dt="2020-09-22T17:05:38.917" v="163" actId="478"/>
          <ac:grpSpMkLst>
            <pc:docMk/>
            <pc:sldMk cId="1117825093" sldId="258"/>
            <ac:grpSpMk id="20" creationId="{E2B16EA3-4035-42AD-BFB1-B02358BA5FDE}"/>
          </ac:grpSpMkLst>
        </pc:grpChg>
        <pc:grpChg chg="del">
          <ac:chgData name="Daniel Chiriboga" userId="d72b7192e484bbea" providerId="LiveId" clId="{AFBFDA81-3B09-4985-B668-79705CB3F689}" dt="2020-09-22T17:05:38.917" v="163" actId="478"/>
          <ac:grpSpMkLst>
            <pc:docMk/>
            <pc:sldMk cId="1117825093" sldId="258"/>
            <ac:grpSpMk id="21" creationId="{8E66A144-CE07-4B5F-B80F-6A792D2388C1}"/>
          </ac:grpSpMkLst>
        </pc:grpChg>
        <pc:grpChg chg="del">
          <ac:chgData name="Daniel Chiriboga" userId="d72b7192e484bbea" providerId="LiveId" clId="{AFBFDA81-3B09-4985-B668-79705CB3F689}" dt="2020-09-22T17:05:38.917" v="163" actId="478"/>
          <ac:grpSpMkLst>
            <pc:docMk/>
            <pc:sldMk cId="1117825093" sldId="258"/>
            <ac:grpSpMk id="22" creationId="{529247EF-C0C6-43E3-B93B-B127FE19EDC4}"/>
          </ac:grpSpMkLst>
        </pc:grpChg>
        <pc:graphicFrameChg chg="add mod">
          <ac:chgData name="Daniel Chiriboga" userId="d72b7192e484bbea" providerId="LiveId" clId="{AFBFDA81-3B09-4985-B668-79705CB3F689}" dt="2020-09-22T17:06:19.317" v="170" actId="14100"/>
          <ac:graphicFrameMkLst>
            <pc:docMk/>
            <pc:sldMk cId="1117825093" sldId="258"/>
            <ac:graphicFrameMk id="3" creationId="{0F215D3D-8D28-4498-84C6-16A257772B74}"/>
          </ac:graphicFrameMkLst>
        </pc:graphicFrameChg>
        <pc:picChg chg="del">
          <ac:chgData name="Daniel Chiriboga" userId="d72b7192e484bbea" providerId="LiveId" clId="{AFBFDA81-3B09-4985-B668-79705CB3F689}" dt="2020-09-22T17:05:38.917" v="163" actId="478"/>
          <ac:picMkLst>
            <pc:docMk/>
            <pc:sldMk cId="1117825093" sldId="258"/>
            <ac:picMk id="1026" creationId="{88337A7F-2BE3-4A2E-9206-1E29E2614F12}"/>
          </ac:picMkLst>
        </pc:picChg>
      </pc:sldChg>
      <pc:sldChg chg="addSp delSp modSp add del mod modNotesTx">
        <pc:chgData name="Daniel Chiriboga" userId="d72b7192e484bbea" providerId="LiveId" clId="{AFBFDA81-3B09-4985-B668-79705CB3F689}" dt="2020-09-26T17:01:37.613" v="8417" actId="47"/>
        <pc:sldMkLst>
          <pc:docMk/>
          <pc:sldMk cId="2143098235" sldId="259"/>
        </pc:sldMkLst>
        <pc:spChg chg="del">
          <ac:chgData name="Daniel Chiriboga" userId="d72b7192e484bbea" providerId="LiveId" clId="{AFBFDA81-3B09-4985-B668-79705CB3F689}" dt="2020-09-22T17:13:41.570" v="206" actId="478"/>
          <ac:spMkLst>
            <pc:docMk/>
            <pc:sldMk cId="2143098235" sldId="259"/>
            <ac:spMk id="2" creationId="{0864324A-B977-40C9-AD5F-0E89CB8659D7}"/>
          </ac:spMkLst>
        </pc:spChg>
        <pc:spChg chg="add mod">
          <ac:chgData name="Daniel Chiriboga" userId="d72b7192e484bbea" providerId="LiveId" clId="{AFBFDA81-3B09-4985-B668-79705CB3F689}" dt="2020-09-22T17:15:11.380" v="217" actId="1037"/>
          <ac:spMkLst>
            <pc:docMk/>
            <pc:sldMk cId="2143098235" sldId="259"/>
            <ac:spMk id="4" creationId="{157A38A4-EB30-48BF-A660-B7818CE54920}"/>
          </ac:spMkLst>
        </pc:spChg>
        <pc:graphicFrameChg chg="del">
          <ac:chgData name="Daniel Chiriboga" userId="d72b7192e484bbea" providerId="LiveId" clId="{AFBFDA81-3B09-4985-B668-79705CB3F689}" dt="2020-09-22T17:13:39.428" v="205" actId="478"/>
          <ac:graphicFrameMkLst>
            <pc:docMk/>
            <pc:sldMk cId="2143098235" sldId="259"/>
            <ac:graphicFrameMk id="3" creationId="{0F215D3D-8D28-4498-84C6-16A257772B74}"/>
          </ac:graphicFrameMkLst>
        </pc:graphicFrameChg>
      </pc:sldChg>
      <pc:sldChg chg="modSp add del mod modNotesTx">
        <pc:chgData name="Daniel Chiriboga" userId="d72b7192e484bbea" providerId="LiveId" clId="{AFBFDA81-3B09-4985-B668-79705CB3F689}" dt="2020-09-26T17:01:37.613" v="8417" actId="47"/>
        <pc:sldMkLst>
          <pc:docMk/>
          <pc:sldMk cId="2146938581" sldId="260"/>
        </pc:sldMkLst>
        <pc:spChg chg="mod">
          <ac:chgData name="Daniel Chiriboga" userId="d72b7192e484bbea" providerId="LiveId" clId="{AFBFDA81-3B09-4985-B668-79705CB3F689}" dt="2020-09-22T17:17:06.921" v="230"/>
          <ac:spMkLst>
            <pc:docMk/>
            <pc:sldMk cId="2146938581" sldId="260"/>
            <ac:spMk id="4" creationId="{157A38A4-EB30-48BF-A660-B7818CE54920}"/>
          </ac:spMkLst>
        </pc:spChg>
      </pc:sldChg>
      <pc:sldChg chg="modSp add del mod ord">
        <pc:chgData name="Daniel Chiriboga" userId="d72b7192e484bbea" providerId="LiveId" clId="{AFBFDA81-3B09-4985-B668-79705CB3F689}" dt="2020-09-26T17:01:37.613" v="8417" actId="47"/>
        <pc:sldMkLst>
          <pc:docMk/>
          <pc:sldMk cId="1191716782" sldId="261"/>
        </pc:sldMkLst>
        <pc:spChg chg="mod">
          <ac:chgData name="Daniel Chiriboga" userId="d72b7192e484bbea" providerId="LiveId" clId="{AFBFDA81-3B09-4985-B668-79705CB3F689}" dt="2020-09-22T17:21:04.975" v="253"/>
          <ac:spMkLst>
            <pc:docMk/>
            <pc:sldMk cId="1191716782" sldId="261"/>
            <ac:spMk id="4" creationId="{157A38A4-EB30-48BF-A660-B7818CE54920}"/>
          </ac:spMkLst>
        </pc:spChg>
      </pc:sldChg>
      <pc:sldChg chg="addSp delSp modSp add del mod ord">
        <pc:chgData name="Daniel Chiriboga" userId="d72b7192e484bbea" providerId="LiveId" clId="{AFBFDA81-3B09-4985-B668-79705CB3F689}" dt="2020-09-26T17:01:37.613" v="8417" actId="47"/>
        <pc:sldMkLst>
          <pc:docMk/>
          <pc:sldMk cId="776747407" sldId="262"/>
        </pc:sldMkLst>
        <pc:spChg chg="mod">
          <ac:chgData name="Daniel Chiriboga" userId="d72b7192e484bbea" providerId="LiveId" clId="{AFBFDA81-3B09-4985-B668-79705CB3F689}" dt="2020-09-22T17:23:37.076" v="285" actId="20577"/>
          <ac:spMkLst>
            <pc:docMk/>
            <pc:sldMk cId="776747407" sldId="262"/>
            <ac:spMk id="5" creationId="{82D38BB1-FE88-41EB-9073-400681D0DDBD}"/>
          </ac:spMkLst>
        </pc:spChg>
        <pc:picChg chg="add del mod">
          <ac:chgData name="Daniel Chiriboga" userId="d72b7192e484bbea" providerId="LiveId" clId="{AFBFDA81-3B09-4985-B668-79705CB3F689}" dt="2020-09-22T17:24:07.670" v="292" actId="22"/>
          <ac:picMkLst>
            <pc:docMk/>
            <pc:sldMk cId="776747407" sldId="262"/>
            <ac:picMk id="2" creationId="{0BBADAE2-6558-4E88-9A25-FD28DE47AB65}"/>
          </ac:picMkLst>
        </pc:picChg>
        <pc:picChg chg="add del">
          <ac:chgData name="Daniel Chiriboga" userId="d72b7192e484bbea" providerId="LiveId" clId="{AFBFDA81-3B09-4985-B668-79705CB3F689}" dt="2020-09-22T17:24:28.645" v="300" actId="478"/>
          <ac:picMkLst>
            <pc:docMk/>
            <pc:sldMk cId="776747407" sldId="262"/>
            <ac:picMk id="3" creationId="{8CB60DD4-B7DB-4D18-A094-8E52BF00AE0F}"/>
          </ac:picMkLst>
        </pc:picChg>
        <pc:picChg chg="add mod ord">
          <ac:chgData name="Daniel Chiriboga" userId="d72b7192e484bbea" providerId="LiveId" clId="{AFBFDA81-3B09-4985-B668-79705CB3F689}" dt="2020-09-25T23:18:21.109" v="3052" actId="167"/>
          <ac:picMkLst>
            <pc:docMk/>
            <pc:sldMk cId="776747407" sldId="262"/>
            <ac:picMk id="4" creationId="{A4D4F943-A878-4790-91ED-6778EDAE9B3C}"/>
          </ac:picMkLst>
        </pc:picChg>
      </pc:sldChg>
      <pc:sldChg chg="addSp">
        <pc:chgData name="Daniel Chiriboga" userId="d72b7192e484bbea" providerId="LiveId" clId="{AFBFDA81-3B09-4985-B668-79705CB3F689}" dt="2020-09-22T17:49:05.029" v="670"/>
        <pc:sldMkLst>
          <pc:docMk/>
          <pc:sldMk cId="309969124" sldId="263"/>
        </pc:sldMkLst>
        <pc:picChg chg="add">
          <ac:chgData name="Daniel Chiriboga" userId="d72b7192e484bbea" providerId="LiveId" clId="{AFBFDA81-3B09-4985-B668-79705CB3F689}" dt="2020-09-22T17:49:05.029" v="670"/>
          <ac:picMkLst>
            <pc:docMk/>
            <pc:sldMk cId="309969124" sldId="263"/>
            <ac:picMk id="4098" creationId="{A4B0C9B5-9205-4FCC-8055-C84DC359A842}"/>
          </ac:picMkLst>
        </pc:picChg>
      </pc:sldChg>
      <pc:sldChg chg="addSp delSp modSp add del mod ord modNotesTx">
        <pc:chgData name="Daniel Chiriboga" userId="d72b7192e484bbea" providerId="LiveId" clId="{AFBFDA81-3B09-4985-B668-79705CB3F689}" dt="2020-09-26T17:01:37.613" v="8417" actId="47"/>
        <pc:sldMkLst>
          <pc:docMk/>
          <pc:sldMk cId="3079066935" sldId="263"/>
        </pc:sldMkLst>
        <pc:spChg chg="mod">
          <ac:chgData name="Daniel Chiriboga" userId="d72b7192e484bbea" providerId="LiveId" clId="{AFBFDA81-3B09-4985-B668-79705CB3F689}" dt="2020-09-22T17:27:29.999" v="309"/>
          <ac:spMkLst>
            <pc:docMk/>
            <pc:sldMk cId="3079066935" sldId="263"/>
            <ac:spMk id="2" creationId="{0864324A-B977-40C9-AD5F-0E89CB8659D7}"/>
          </ac:spMkLst>
        </pc:spChg>
        <pc:spChg chg="add mod">
          <ac:chgData name="Daniel Chiriboga" userId="d72b7192e484bbea" providerId="LiveId" clId="{AFBFDA81-3B09-4985-B668-79705CB3F689}" dt="2020-09-22T17:52:22.364" v="806" actId="1036"/>
          <ac:spMkLst>
            <pc:docMk/>
            <pc:sldMk cId="3079066935" sldId="263"/>
            <ac:spMk id="3" creationId="{3A791410-B08C-415C-B45A-B1AD908E83DD}"/>
          </ac:spMkLst>
        </pc:spChg>
        <pc:spChg chg="mod topLvl">
          <ac:chgData name="Daniel Chiriboga" userId="d72b7192e484bbea" providerId="LiveId" clId="{AFBFDA81-3B09-4985-B668-79705CB3F689}" dt="2020-09-22T17:52:22.364" v="806" actId="1036"/>
          <ac:spMkLst>
            <pc:docMk/>
            <pc:sldMk cId="3079066935" sldId="263"/>
            <ac:spMk id="4" creationId="{A87C5C4E-0BAD-4457-AB64-9B27F33FA108}"/>
          </ac:spMkLst>
        </pc:spChg>
        <pc:spChg chg="add mod">
          <ac:chgData name="Daniel Chiriboga" userId="d72b7192e484bbea" providerId="LiveId" clId="{AFBFDA81-3B09-4985-B668-79705CB3F689}" dt="2020-09-22T17:50:26.952" v="697" actId="408"/>
          <ac:spMkLst>
            <pc:docMk/>
            <pc:sldMk cId="3079066935" sldId="263"/>
            <ac:spMk id="7" creationId="{6D1ED8DA-2D4A-4A8A-8B1D-7A888C3582AE}"/>
          </ac:spMkLst>
        </pc:spChg>
        <pc:spChg chg="del mod topLvl">
          <ac:chgData name="Daniel Chiriboga" userId="d72b7192e484bbea" providerId="LiveId" clId="{AFBFDA81-3B09-4985-B668-79705CB3F689}" dt="2020-09-22T17:38:17.237" v="412" actId="478"/>
          <ac:spMkLst>
            <pc:docMk/>
            <pc:sldMk cId="3079066935" sldId="263"/>
            <ac:spMk id="10" creationId="{1089064E-51E8-4AA6-970B-A60CA6FBC74F}"/>
          </ac:spMkLst>
        </pc:spChg>
        <pc:spChg chg="add mod">
          <ac:chgData name="Daniel Chiriboga" userId="d72b7192e484bbea" providerId="LiveId" clId="{AFBFDA81-3B09-4985-B668-79705CB3F689}" dt="2020-09-22T17:51:21.360" v="776" actId="1038"/>
          <ac:spMkLst>
            <pc:docMk/>
            <pc:sldMk cId="3079066935" sldId="263"/>
            <ac:spMk id="10" creationId="{93AC04A7-ED97-4573-BFA7-0C594D306894}"/>
          </ac:spMkLst>
        </pc:spChg>
        <pc:spChg chg="add mod">
          <ac:chgData name="Daniel Chiriboga" userId="d72b7192e484bbea" providerId="LiveId" clId="{AFBFDA81-3B09-4985-B668-79705CB3F689}" dt="2020-09-22T17:50:48.284" v="713" actId="1038"/>
          <ac:spMkLst>
            <pc:docMk/>
            <pc:sldMk cId="3079066935" sldId="263"/>
            <ac:spMk id="13" creationId="{31F31722-A065-4976-AB5F-5A8E3FA78DB1}"/>
          </ac:spMkLst>
        </pc:spChg>
        <pc:spChg chg="del mod topLvl">
          <ac:chgData name="Daniel Chiriboga" userId="d72b7192e484bbea" providerId="LiveId" clId="{AFBFDA81-3B09-4985-B668-79705CB3F689}" dt="2020-09-22T17:38:17.237" v="412" actId="478"/>
          <ac:spMkLst>
            <pc:docMk/>
            <pc:sldMk cId="3079066935" sldId="263"/>
            <ac:spMk id="13" creationId="{89F1458C-29F3-4AFD-A271-B2DB251FCC32}"/>
          </ac:spMkLst>
        </pc:spChg>
        <pc:spChg chg="add mod">
          <ac:chgData name="Daniel Chiriboga" userId="d72b7192e484bbea" providerId="LiveId" clId="{AFBFDA81-3B09-4985-B668-79705CB3F689}" dt="2020-09-22T17:51:25.939" v="785" actId="1038"/>
          <ac:spMkLst>
            <pc:docMk/>
            <pc:sldMk cId="3079066935" sldId="263"/>
            <ac:spMk id="15" creationId="{C408DDD8-EEED-4E3F-830B-9AFA02A9F97E}"/>
          </ac:spMkLst>
        </pc:spChg>
        <pc:spChg chg="del">
          <ac:chgData name="Daniel Chiriboga" userId="d72b7192e484bbea" providerId="LiveId" clId="{AFBFDA81-3B09-4985-B668-79705CB3F689}" dt="2020-09-22T17:38:17.237" v="412" actId="478"/>
          <ac:spMkLst>
            <pc:docMk/>
            <pc:sldMk cId="3079066935" sldId="263"/>
            <ac:spMk id="15" creationId="{F3A3A6B8-2409-435F-8AF5-AF0C678B0F96}"/>
          </ac:spMkLst>
        </pc:spChg>
        <pc:spChg chg="add mod">
          <ac:chgData name="Daniel Chiriboga" userId="d72b7192e484bbea" providerId="LiveId" clId="{AFBFDA81-3B09-4985-B668-79705CB3F689}" dt="2020-09-22T17:52:01.503" v="795" actId="1076"/>
          <ac:spMkLst>
            <pc:docMk/>
            <pc:sldMk cId="3079066935" sldId="263"/>
            <ac:spMk id="16" creationId="{D7E8DFCB-B4D6-462A-83D2-439DC08012DF}"/>
          </ac:spMkLst>
        </pc:spChg>
        <pc:spChg chg="add del mod">
          <ac:chgData name="Daniel Chiriboga" userId="d72b7192e484bbea" providerId="LiveId" clId="{AFBFDA81-3B09-4985-B668-79705CB3F689}" dt="2020-09-22T17:51:53.691" v="793" actId="478"/>
          <ac:spMkLst>
            <pc:docMk/>
            <pc:sldMk cId="3079066935" sldId="263"/>
            <ac:spMk id="17" creationId="{5687051A-9F34-4922-9BE2-BC09214F8C39}"/>
          </ac:spMkLst>
        </pc:spChg>
        <pc:spChg chg="del mod topLvl">
          <ac:chgData name="Daniel Chiriboga" userId="d72b7192e484bbea" providerId="LiveId" clId="{AFBFDA81-3B09-4985-B668-79705CB3F689}" dt="2020-09-22T17:38:17.237" v="412" actId="478"/>
          <ac:spMkLst>
            <pc:docMk/>
            <pc:sldMk cId="3079066935" sldId="263"/>
            <ac:spMk id="17" creationId="{FBEE03F9-7FF0-488D-9674-35E92F7299F5}"/>
          </ac:spMkLst>
        </pc:spChg>
        <pc:spChg chg="add mod">
          <ac:chgData name="Daniel Chiriboga" userId="d72b7192e484bbea" providerId="LiveId" clId="{AFBFDA81-3B09-4985-B668-79705CB3F689}" dt="2020-09-22T17:52:22.364" v="806" actId="1036"/>
          <ac:spMkLst>
            <pc:docMk/>
            <pc:sldMk cId="3079066935" sldId="263"/>
            <ac:spMk id="25" creationId="{AF0F179F-F60C-447A-B110-12A51AB83F1B}"/>
          </ac:spMkLst>
        </pc:spChg>
        <pc:spChg chg="add mod">
          <ac:chgData name="Daniel Chiriboga" userId="d72b7192e484bbea" providerId="LiveId" clId="{AFBFDA81-3B09-4985-B668-79705CB3F689}" dt="2020-09-22T17:52:22.364" v="806" actId="1036"/>
          <ac:spMkLst>
            <pc:docMk/>
            <pc:sldMk cId="3079066935" sldId="263"/>
            <ac:spMk id="27" creationId="{F4D80476-D601-4949-AA90-32C19A7E06BE}"/>
          </ac:spMkLst>
        </pc:spChg>
        <pc:spChg chg="add mod">
          <ac:chgData name="Daniel Chiriboga" userId="d72b7192e484bbea" providerId="LiveId" clId="{AFBFDA81-3B09-4985-B668-79705CB3F689}" dt="2020-09-22T17:50:26.952" v="697" actId="408"/>
          <ac:spMkLst>
            <pc:docMk/>
            <pc:sldMk cId="3079066935" sldId="263"/>
            <ac:spMk id="28" creationId="{1377A10D-0362-4774-839A-5FFE7BED2691}"/>
          </ac:spMkLst>
        </pc:spChg>
        <pc:spChg chg="add mod">
          <ac:chgData name="Daniel Chiriboga" userId="d72b7192e484bbea" providerId="LiveId" clId="{AFBFDA81-3B09-4985-B668-79705CB3F689}" dt="2020-09-22T17:52:22.364" v="806" actId="1036"/>
          <ac:spMkLst>
            <pc:docMk/>
            <pc:sldMk cId="3079066935" sldId="263"/>
            <ac:spMk id="30" creationId="{A1B09195-626D-4259-B784-AD9B788563DA}"/>
          </ac:spMkLst>
        </pc:spChg>
        <pc:grpChg chg="add mod">
          <ac:chgData name="Daniel Chiriboga" userId="d72b7192e484bbea" providerId="LiveId" clId="{AFBFDA81-3B09-4985-B668-79705CB3F689}" dt="2020-09-22T17:52:22.364" v="806" actId="1036"/>
          <ac:grpSpMkLst>
            <pc:docMk/>
            <pc:sldMk cId="3079066935" sldId="263"/>
            <ac:grpSpMk id="5" creationId="{395ED9C4-0CAB-4063-B911-6DD0FB90D9E2}"/>
          </ac:grpSpMkLst>
        </pc:grpChg>
        <pc:grpChg chg="add mod">
          <ac:chgData name="Daniel Chiriboga" userId="d72b7192e484bbea" providerId="LiveId" clId="{AFBFDA81-3B09-4985-B668-79705CB3F689}" dt="2020-09-22T17:52:22.364" v="806" actId="1036"/>
          <ac:grpSpMkLst>
            <pc:docMk/>
            <pc:sldMk cId="3079066935" sldId="263"/>
            <ac:grpSpMk id="8" creationId="{443E8971-1D57-47E3-B3FE-E5F63458EBB5}"/>
          </ac:grpSpMkLst>
        </pc:grpChg>
        <pc:grpChg chg="add mod">
          <ac:chgData name="Daniel Chiriboga" userId="d72b7192e484bbea" providerId="LiveId" clId="{AFBFDA81-3B09-4985-B668-79705CB3F689}" dt="2020-09-22T17:52:22.364" v="806" actId="1036"/>
          <ac:grpSpMkLst>
            <pc:docMk/>
            <pc:sldMk cId="3079066935" sldId="263"/>
            <ac:grpSpMk id="12" creationId="{1F3361AD-6D7C-41EF-ACFD-6420165355AD}"/>
          </ac:grpSpMkLst>
        </pc:grpChg>
        <pc:grpChg chg="add mod">
          <ac:chgData name="Daniel Chiriboga" userId="d72b7192e484bbea" providerId="LiveId" clId="{AFBFDA81-3B09-4985-B668-79705CB3F689}" dt="2020-09-22T17:52:22.364" v="806" actId="1036"/>
          <ac:grpSpMkLst>
            <pc:docMk/>
            <pc:sldMk cId="3079066935" sldId="263"/>
            <ac:grpSpMk id="14" creationId="{554E6AD1-3377-4047-916C-098C89AC4C9F}"/>
          </ac:grpSpMkLst>
        </pc:grpChg>
        <pc:grpChg chg="del">
          <ac:chgData name="Daniel Chiriboga" userId="d72b7192e484bbea" providerId="LiveId" clId="{AFBFDA81-3B09-4985-B668-79705CB3F689}" dt="2020-09-22T17:28:07.002" v="311" actId="165"/>
          <ac:grpSpMkLst>
            <pc:docMk/>
            <pc:sldMk cId="3079066935" sldId="263"/>
            <ac:grpSpMk id="19" creationId="{27CCAE50-D7F8-4369-B8FA-D24E928BF734}"/>
          </ac:grpSpMkLst>
        </pc:grpChg>
        <pc:grpChg chg="del">
          <ac:chgData name="Daniel Chiriboga" userId="d72b7192e484bbea" providerId="LiveId" clId="{AFBFDA81-3B09-4985-B668-79705CB3F689}" dt="2020-09-22T17:28:10.497" v="312" actId="165"/>
          <ac:grpSpMkLst>
            <pc:docMk/>
            <pc:sldMk cId="3079066935" sldId="263"/>
            <ac:grpSpMk id="20" creationId="{E2B16EA3-4035-42AD-BFB1-B02358BA5FDE}"/>
          </ac:grpSpMkLst>
        </pc:grpChg>
        <pc:grpChg chg="del">
          <ac:chgData name="Daniel Chiriboga" userId="d72b7192e484bbea" providerId="LiveId" clId="{AFBFDA81-3B09-4985-B668-79705CB3F689}" dt="2020-09-22T17:28:13.528" v="313" actId="165"/>
          <ac:grpSpMkLst>
            <pc:docMk/>
            <pc:sldMk cId="3079066935" sldId="263"/>
            <ac:grpSpMk id="21" creationId="{8E66A144-CE07-4B5F-B80F-6A792D2388C1}"/>
          </ac:grpSpMkLst>
        </pc:grpChg>
        <pc:grpChg chg="del">
          <ac:chgData name="Daniel Chiriboga" userId="d72b7192e484bbea" providerId="LiveId" clId="{AFBFDA81-3B09-4985-B668-79705CB3F689}" dt="2020-09-22T17:28:17.110" v="314" actId="165"/>
          <ac:grpSpMkLst>
            <pc:docMk/>
            <pc:sldMk cId="3079066935" sldId="263"/>
            <ac:grpSpMk id="22" creationId="{529247EF-C0C6-43E3-B93B-B127FE19EDC4}"/>
          </ac:grpSpMkLst>
        </pc:grpChg>
        <pc:picChg chg="del mod topLvl">
          <ac:chgData name="Daniel Chiriboga" userId="d72b7192e484bbea" providerId="LiveId" clId="{AFBFDA81-3B09-4985-B668-79705CB3F689}" dt="2020-09-22T17:33:58.211" v="356" actId="478"/>
          <ac:picMkLst>
            <pc:docMk/>
            <pc:sldMk cId="3079066935" sldId="263"/>
            <ac:picMk id="5" creationId="{5AAA195C-4D36-4267-AB9F-F5347F0BD6A9}"/>
          </ac:picMkLst>
        </pc:picChg>
        <pc:picChg chg="add del mod">
          <ac:chgData name="Daniel Chiriboga" userId="d72b7192e484bbea" providerId="LiveId" clId="{AFBFDA81-3B09-4985-B668-79705CB3F689}" dt="2020-09-22T17:34:35.236" v="370" actId="478"/>
          <ac:picMkLst>
            <pc:docMk/>
            <pc:sldMk cId="3079066935" sldId="263"/>
            <ac:picMk id="6" creationId="{0470EB8E-0CED-4949-AC17-8DF74FC956CA}"/>
          </ac:picMkLst>
        </pc:picChg>
        <pc:picChg chg="add mod modCrop">
          <ac:chgData name="Daniel Chiriboga" userId="d72b7192e484bbea" providerId="LiveId" clId="{AFBFDA81-3B09-4985-B668-79705CB3F689}" dt="2020-09-22T17:52:22.364" v="806" actId="1036"/>
          <ac:picMkLst>
            <pc:docMk/>
            <pc:sldMk cId="3079066935" sldId="263"/>
            <ac:picMk id="6" creationId="{0EAD6C50-63E4-4044-AFF9-40AB7C9B8844}"/>
          </ac:picMkLst>
        </pc:picChg>
        <pc:picChg chg="del mod topLvl">
          <ac:chgData name="Daniel Chiriboga" userId="d72b7192e484bbea" providerId="LiveId" clId="{AFBFDA81-3B09-4985-B668-79705CB3F689}" dt="2020-09-22T17:33:57.734" v="355" actId="478"/>
          <ac:picMkLst>
            <pc:docMk/>
            <pc:sldMk cId="3079066935" sldId="263"/>
            <ac:picMk id="7" creationId="{1490F9CE-15C1-4442-AFFB-D0CF8F1030CE}"/>
          </ac:picMkLst>
        </pc:picChg>
        <pc:picChg chg="del mod topLvl">
          <ac:chgData name="Daniel Chiriboga" userId="d72b7192e484bbea" providerId="LiveId" clId="{AFBFDA81-3B09-4985-B668-79705CB3F689}" dt="2020-09-22T17:33:59.794" v="359" actId="478"/>
          <ac:picMkLst>
            <pc:docMk/>
            <pc:sldMk cId="3079066935" sldId="263"/>
            <ac:picMk id="8" creationId="{90D491A7-EAE1-4F37-BB56-10CE69EDE206}"/>
          </ac:picMkLst>
        </pc:picChg>
        <pc:picChg chg="del mod topLvl">
          <ac:chgData name="Daniel Chiriboga" userId="d72b7192e484bbea" providerId="LiveId" clId="{AFBFDA81-3B09-4985-B668-79705CB3F689}" dt="2020-09-22T17:33:58.708" v="357" actId="478"/>
          <ac:picMkLst>
            <pc:docMk/>
            <pc:sldMk cId="3079066935" sldId="263"/>
            <ac:picMk id="9" creationId="{69FA3695-57E5-4129-998C-6E5BC5FFD578}"/>
          </ac:picMkLst>
        </pc:picChg>
        <pc:picChg chg="add mod modCrop">
          <ac:chgData name="Daniel Chiriboga" userId="d72b7192e484bbea" providerId="LiveId" clId="{AFBFDA81-3B09-4985-B668-79705CB3F689}" dt="2020-09-22T17:51:21.360" v="776" actId="1038"/>
          <ac:picMkLst>
            <pc:docMk/>
            <pc:sldMk cId="3079066935" sldId="263"/>
            <ac:picMk id="9" creationId="{BBBD8330-52FE-4F1C-9F2D-6D24ECE99A64}"/>
          </ac:picMkLst>
        </pc:picChg>
        <pc:picChg chg="add del mod">
          <ac:chgData name="Daniel Chiriboga" userId="d72b7192e484bbea" providerId="LiveId" clId="{AFBFDA81-3B09-4985-B668-79705CB3F689}" dt="2020-09-22T17:34:38.672" v="372"/>
          <ac:picMkLst>
            <pc:docMk/>
            <pc:sldMk cId="3079066935" sldId="263"/>
            <ac:picMk id="14" creationId="{AB59F76F-3CEC-4B23-86C3-9C2F353E8459}"/>
          </ac:picMkLst>
        </pc:picChg>
        <pc:picChg chg="add mod">
          <ac:chgData name="Daniel Chiriboga" userId="d72b7192e484bbea" providerId="LiveId" clId="{AFBFDA81-3B09-4985-B668-79705CB3F689}" dt="2020-09-22T17:52:22.364" v="806" actId="1036"/>
          <ac:picMkLst>
            <pc:docMk/>
            <pc:sldMk cId="3079066935" sldId="263"/>
            <ac:picMk id="18" creationId="{FAC7B738-F099-49A5-88AB-900BF7522FB2}"/>
          </ac:picMkLst>
        </pc:picChg>
        <pc:picChg chg="add mod modCrop">
          <ac:chgData name="Daniel Chiriboga" userId="d72b7192e484bbea" providerId="LiveId" clId="{AFBFDA81-3B09-4985-B668-79705CB3F689}" dt="2020-09-22T17:52:22.364" v="806" actId="1036"/>
          <ac:picMkLst>
            <pc:docMk/>
            <pc:sldMk cId="3079066935" sldId="263"/>
            <ac:picMk id="24" creationId="{BF3361E4-8DAB-4E5D-8EAA-EF3041442DA1}"/>
          </ac:picMkLst>
        </pc:picChg>
        <pc:picChg chg="del">
          <ac:chgData name="Daniel Chiriboga" userId="d72b7192e484bbea" providerId="LiveId" clId="{AFBFDA81-3B09-4985-B668-79705CB3F689}" dt="2020-09-22T17:33:59.243" v="358" actId="478"/>
          <ac:picMkLst>
            <pc:docMk/>
            <pc:sldMk cId="3079066935" sldId="263"/>
            <ac:picMk id="1026" creationId="{88337A7F-2BE3-4A2E-9206-1E29E2614F12}"/>
          </ac:picMkLst>
        </pc:picChg>
        <pc:picChg chg="mod">
          <ac:chgData name="Daniel Chiriboga" userId="d72b7192e484bbea" providerId="LiveId" clId="{AFBFDA81-3B09-4985-B668-79705CB3F689}" dt="2020-09-22T17:52:22.364" v="806" actId="1036"/>
          <ac:picMkLst>
            <pc:docMk/>
            <pc:sldMk cId="3079066935" sldId="263"/>
            <ac:picMk id="3074" creationId="{1B6925D0-AFC6-45B8-9602-7343DB50F354}"/>
          </ac:picMkLst>
        </pc:picChg>
        <pc:picChg chg="mod">
          <ac:chgData name="Daniel Chiriboga" userId="d72b7192e484bbea" providerId="LiveId" clId="{AFBFDA81-3B09-4985-B668-79705CB3F689}" dt="2020-09-22T17:49:43.460" v="692" actId="1035"/>
          <ac:picMkLst>
            <pc:docMk/>
            <pc:sldMk cId="3079066935" sldId="263"/>
            <ac:picMk id="4098" creationId="{A4B0C9B5-9205-4FCC-8055-C84DC359A842}"/>
          </ac:picMkLst>
        </pc:picChg>
      </pc:sldChg>
      <pc:sldChg chg="addSp">
        <pc:chgData name="Daniel Chiriboga" userId="d72b7192e484bbea" providerId="LiveId" clId="{AFBFDA81-3B09-4985-B668-79705CB3F689}" dt="2020-09-22T17:41:41.577" v="491"/>
        <pc:sldMkLst>
          <pc:docMk/>
          <pc:sldMk cId="3262502086" sldId="263"/>
        </pc:sldMkLst>
        <pc:picChg chg="add">
          <ac:chgData name="Daniel Chiriboga" userId="d72b7192e484bbea" providerId="LiveId" clId="{AFBFDA81-3B09-4985-B668-79705CB3F689}" dt="2020-09-22T17:41:41.577" v="491"/>
          <ac:picMkLst>
            <pc:docMk/>
            <pc:sldMk cId="3262502086" sldId="263"/>
            <ac:picMk id="3074" creationId="{1B6925D0-AFC6-45B8-9602-7343DB50F354}"/>
          </ac:picMkLst>
        </pc:picChg>
      </pc:sldChg>
      <pc:sldChg chg="addSp delSp modSp add del mod modNotesTx">
        <pc:chgData name="Daniel Chiriboga" userId="d72b7192e484bbea" providerId="LiveId" clId="{AFBFDA81-3B09-4985-B668-79705CB3F689}" dt="2020-09-26T17:01:37.613" v="8417" actId="47"/>
        <pc:sldMkLst>
          <pc:docMk/>
          <pc:sldMk cId="1497342722" sldId="264"/>
        </pc:sldMkLst>
        <pc:spChg chg="mod">
          <ac:chgData name="Daniel Chiriboga" userId="d72b7192e484bbea" providerId="LiveId" clId="{AFBFDA81-3B09-4985-B668-79705CB3F689}" dt="2020-09-22T17:58:54.341" v="1030" actId="20577"/>
          <ac:spMkLst>
            <pc:docMk/>
            <pc:sldMk cId="1497342722" sldId="264"/>
            <ac:spMk id="2" creationId="{0864324A-B977-40C9-AD5F-0E89CB8659D7}"/>
          </ac:spMkLst>
        </pc:spChg>
        <pc:spChg chg="mod">
          <ac:chgData name="Daniel Chiriboga" userId="d72b7192e484bbea" providerId="LiveId" clId="{AFBFDA81-3B09-4985-B668-79705CB3F689}" dt="2020-09-22T17:59:47.269" v="1063" actId="1076"/>
          <ac:spMkLst>
            <pc:docMk/>
            <pc:sldMk cId="1497342722" sldId="264"/>
            <ac:spMk id="3" creationId="{3A791410-B08C-415C-B45A-B1AD908E83DD}"/>
          </ac:spMkLst>
        </pc:spChg>
        <pc:spChg chg="mod topLvl">
          <ac:chgData name="Daniel Chiriboga" userId="d72b7192e484bbea" providerId="LiveId" clId="{AFBFDA81-3B09-4985-B668-79705CB3F689}" dt="2020-09-22T18:08:17.964" v="1271" actId="1036"/>
          <ac:spMkLst>
            <pc:docMk/>
            <pc:sldMk cId="1497342722" sldId="264"/>
            <ac:spMk id="4" creationId="{A87C5C4E-0BAD-4457-AB64-9B27F33FA108}"/>
          </ac:spMkLst>
        </pc:spChg>
        <pc:spChg chg="del mod">
          <ac:chgData name="Daniel Chiriboga" userId="d72b7192e484bbea" providerId="LiveId" clId="{AFBFDA81-3B09-4985-B668-79705CB3F689}" dt="2020-09-22T17:59:50.480" v="1064" actId="478"/>
          <ac:spMkLst>
            <pc:docMk/>
            <pc:sldMk cId="1497342722" sldId="264"/>
            <ac:spMk id="7" creationId="{6D1ED8DA-2D4A-4A8A-8B1D-7A888C3582AE}"/>
          </ac:spMkLst>
        </pc:spChg>
        <pc:spChg chg="del mod">
          <ac:chgData name="Daniel Chiriboga" userId="d72b7192e484bbea" providerId="LiveId" clId="{AFBFDA81-3B09-4985-B668-79705CB3F689}" dt="2020-09-22T17:59:50.480" v="1064" actId="478"/>
          <ac:spMkLst>
            <pc:docMk/>
            <pc:sldMk cId="1497342722" sldId="264"/>
            <ac:spMk id="10" creationId="{93AC04A7-ED97-4573-BFA7-0C594D306894}"/>
          </ac:spMkLst>
        </pc:spChg>
        <pc:spChg chg="del">
          <ac:chgData name="Daniel Chiriboga" userId="d72b7192e484bbea" providerId="LiveId" clId="{AFBFDA81-3B09-4985-B668-79705CB3F689}" dt="2020-09-22T17:59:50.480" v="1064" actId="478"/>
          <ac:spMkLst>
            <pc:docMk/>
            <pc:sldMk cId="1497342722" sldId="264"/>
            <ac:spMk id="13" creationId="{31F31722-A065-4976-AB5F-5A8E3FA78DB1}"/>
          </ac:spMkLst>
        </pc:spChg>
        <pc:spChg chg="del">
          <ac:chgData name="Daniel Chiriboga" userId="d72b7192e484bbea" providerId="LiveId" clId="{AFBFDA81-3B09-4985-B668-79705CB3F689}" dt="2020-09-22T17:59:50.480" v="1064" actId="478"/>
          <ac:spMkLst>
            <pc:docMk/>
            <pc:sldMk cId="1497342722" sldId="264"/>
            <ac:spMk id="15" creationId="{C408DDD8-EEED-4E3F-830B-9AFA02A9F97E}"/>
          </ac:spMkLst>
        </pc:spChg>
        <pc:spChg chg="del mod">
          <ac:chgData name="Daniel Chiriboga" userId="d72b7192e484bbea" providerId="LiveId" clId="{AFBFDA81-3B09-4985-B668-79705CB3F689}" dt="2020-09-22T17:59:50.480" v="1064" actId="478"/>
          <ac:spMkLst>
            <pc:docMk/>
            <pc:sldMk cId="1497342722" sldId="264"/>
            <ac:spMk id="16" creationId="{D7E8DFCB-B4D6-462A-83D2-439DC08012DF}"/>
          </ac:spMkLst>
        </pc:spChg>
        <pc:spChg chg="mod">
          <ac:chgData name="Daniel Chiriboga" userId="d72b7192e484bbea" providerId="LiveId" clId="{AFBFDA81-3B09-4985-B668-79705CB3F689}" dt="2020-09-22T17:59:47.269" v="1063" actId="1076"/>
          <ac:spMkLst>
            <pc:docMk/>
            <pc:sldMk cId="1497342722" sldId="264"/>
            <ac:spMk id="25" creationId="{AF0F179F-F60C-447A-B110-12A51AB83F1B}"/>
          </ac:spMkLst>
        </pc:spChg>
        <pc:spChg chg="del mod">
          <ac:chgData name="Daniel Chiriboga" userId="d72b7192e484bbea" providerId="LiveId" clId="{AFBFDA81-3B09-4985-B668-79705CB3F689}" dt="2020-09-22T17:59:50.480" v="1064" actId="478"/>
          <ac:spMkLst>
            <pc:docMk/>
            <pc:sldMk cId="1497342722" sldId="264"/>
            <ac:spMk id="27" creationId="{F4D80476-D601-4949-AA90-32C19A7E06BE}"/>
          </ac:spMkLst>
        </pc:spChg>
        <pc:spChg chg="del mod">
          <ac:chgData name="Daniel Chiriboga" userId="d72b7192e484bbea" providerId="LiveId" clId="{AFBFDA81-3B09-4985-B668-79705CB3F689}" dt="2020-09-22T17:59:50.480" v="1064" actId="478"/>
          <ac:spMkLst>
            <pc:docMk/>
            <pc:sldMk cId="1497342722" sldId="264"/>
            <ac:spMk id="28" creationId="{1377A10D-0362-4774-839A-5FFE7BED2691}"/>
          </ac:spMkLst>
        </pc:spChg>
        <pc:spChg chg="add mod">
          <ac:chgData name="Daniel Chiriboga" userId="d72b7192e484bbea" providerId="LiveId" clId="{AFBFDA81-3B09-4985-B668-79705CB3F689}" dt="2020-09-22T18:08:17.964" v="1271" actId="1036"/>
          <ac:spMkLst>
            <pc:docMk/>
            <pc:sldMk cId="1497342722" sldId="264"/>
            <ac:spMk id="29" creationId="{1187546B-D51F-468D-8342-5D96624D6AF7}"/>
          </ac:spMkLst>
        </pc:spChg>
        <pc:spChg chg="mod">
          <ac:chgData name="Daniel Chiriboga" userId="d72b7192e484bbea" providerId="LiveId" clId="{AFBFDA81-3B09-4985-B668-79705CB3F689}" dt="2020-09-22T17:59:47.269" v="1063" actId="1076"/>
          <ac:spMkLst>
            <pc:docMk/>
            <pc:sldMk cId="1497342722" sldId="264"/>
            <ac:spMk id="30" creationId="{A1B09195-626D-4259-B784-AD9B788563DA}"/>
          </ac:spMkLst>
        </pc:spChg>
        <pc:grpChg chg="del">
          <ac:chgData name="Daniel Chiriboga" userId="d72b7192e484bbea" providerId="LiveId" clId="{AFBFDA81-3B09-4985-B668-79705CB3F689}" dt="2020-09-22T17:59:31.665" v="1062" actId="165"/>
          <ac:grpSpMkLst>
            <pc:docMk/>
            <pc:sldMk cId="1497342722" sldId="264"/>
            <ac:grpSpMk id="5" creationId="{395ED9C4-0CAB-4063-B911-6DD0FB90D9E2}"/>
          </ac:grpSpMkLst>
        </pc:grpChg>
        <pc:grpChg chg="del mod">
          <ac:chgData name="Daniel Chiriboga" userId="d72b7192e484bbea" providerId="LiveId" clId="{AFBFDA81-3B09-4985-B668-79705CB3F689}" dt="2020-09-22T17:59:50.480" v="1064" actId="478"/>
          <ac:grpSpMkLst>
            <pc:docMk/>
            <pc:sldMk cId="1497342722" sldId="264"/>
            <ac:grpSpMk id="8" creationId="{443E8971-1D57-47E3-B3FE-E5F63458EBB5}"/>
          </ac:grpSpMkLst>
        </pc:grpChg>
        <pc:grpChg chg="del mod">
          <ac:chgData name="Daniel Chiriboga" userId="d72b7192e484bbea" providerId="LiveId" clId="{AFBFDA81-3B09-4985-B668-79705CB3F689}" dt="2020-09-22T17:59:50.480" v="1064" actId="478"/>
          <ac:grpSpMkLst>
            <pc:docMk/>
            <pc:sldMk cId="1497342722" sldId="264"/>
            <ac:grpSpMk id="12" creationId="{1F3361AD-6D7C-41EF-ACFD-6420165355AD}"/>
          </ac:grpSpMkLst>
        </pc:grpChg>
        <pc:grpChg chg="del mod">
          <ac:chgData name="Daniel Chiriboga" userId="d72b7192e484bbea" providerId="LiveId" clId="{AFBFDA81-3B09-4985-B668-79705CB3F689}" dt="2020-09-22T17:59:50.480" v="1064" actId="478"/>
          <ac:grpSpMkLst>
            <pc:docMk/>
            <pc:sldMk cId="1497342722" sldId="264"/>
            <ac:grpSpMk id="14" creationId="{554E6AD1-3377-4047-916C-098C89AC4C9F}"/>
          </ac:grpSpMkLst>
        </pc:grpChg>
        <pc:graphicFrameChg chg="add del mod">
          <ac:chgData name="Daniel Chiriboga" userId="d72b7192e484bbea" providerId="LiveId" clId="{AFBFDA81-3B09-4985-B668-79705CB3F689}" dt="2020-09-22T18:05:57.324" v="1179" actId="478"/>
          <ac:graphicFrameMkLst>
            <pc:docMk/>
            <pc:sldMk cId="1497342722" sldId="264"/>
            <ac:graphicFrameMk id="20" creationId="{1FF09C6E-9A88-4519-BCEE-EF9AB7FFC473}"/>
          </ac:graphicFrameMkLst>
        </pc:graphicFrameChg>
        <pc:picChg chg="mod">
          <ac:chgData name="Daniel Chiriboga" userId="d72b7192e484bbea" providerId="LiveId" clId="{AFBFDA81-3B09-4985-B668-79705CB3F689}" dt="2020-09-22T17:59:47.269" v="1063" actId="1076"/>
          <ac:picMkLst>
            <pc:docMk/>
            <pc:sldMk cId="1497342722" sldId="264"/>
            <ac:picMk id="6" creationId="{0EAD6C50-63E4-4044-AFF9-40AB7C9B8844}"/>
          </ac:picMkLst>
        </pc:picChg>
        <pc:picChg chg="del mod">
          <ac:chgData name="Daniel Chiriboga" userId="d72b7192e484bbea" providerId="LiveId" clId="{AFBFDA81-3B09-4985-B668-79705CB3F689}" dt="2020-09-22T17:59:50.480" v="1064" actId="478"/>
          <ac:picMkLst>
            <pc:docMk/>
            <pc:sldMk cId="1497342722" sldId="264"/>
            <ac:picMk id="9" creationId="{BBBD8330-52FE-4F1C-9F2D-6D24ECE99A64}"/>
          </ac:picMkLst>
        </pc:picChg>
        <pc:picChg chg="del mod topLvl">
          <ac:chgData name="Daniel Chiriboga" userId="d72b7192e484bbea" providerId="LiveId" clId="{AFBFDA81-3B09-4985-B668-79705CB3F689}" dt="2020-09-22T17:59:50.480" v="1064" actId="478"/>
          <ac:picMkLst>
            <pc:docMk/>
            <pc:sldMk cId="1497342722" sldId="264"/>
            <ac:picMk id="18" creationId="{FAC7B738-F099-49A5-88AB-900BF7522FB2}"/>
          </ac:picMkLst>
        </pc:picChg>
        <pc:picChg chg="add mod modCrop">
          <ac:chgData name="Daniel Chiriboga" userId="d72b7192e484bbea" providerId="LiveId" clId="{AFBFDA81-3B09-4985-B668-79705CB3F689}" dt="2020-09-22T18:04:45.357" v="1138" actId="1036"/>
          <ac:picMkLst>
            <pc:docMk/>
            <pc:sldMk cId="1497342722" sldId="264"/>
            <ac:picMk id="19" creationId="{7F7C275A-3A59-463F-9BD4-482D34394F6A}"/>
          </ac:picMkLst>
        </pc:picChg>
        <pc:picChg chg="add del mod modCrop">
          <ac:chgData name="Daniel Chiriboga" userId="d72b7192e484bbea" providerId="LiveId" clId="{AFBFDA81-3B09-4985-B668-79705CB3F689}" dt="2020-09-22T18:04:34.548" v="1103" actId="478"/>
          <ac:picMkLst>
            <pc:docMk/>
            <pc:sldMk cId="1497342722" sldId="264"/>
            <ac:picMk id="22" creationId="{8A285B10-DED4-483B-A16A-9125EB15EB3C}"/>
          </ac:picMkLst>
        </pc:picChg>
        <pc:picChg chg="mod">
          <ac:chgData name="Daniel Chiriboga" userId="d72b7192e484bbea" providerId="LiveId" clId="{AFBFDA81-3B09-4985-B668-79705CB3F689}" dt="2020-09-22T17:59:47.269" v="1063" actId="1076"/>
          <ac:picMkLst>
            <pc:docMk/>
            <pc:sldMk cId="1497342722" sldId="264"/>
            <ac:picMk id="24" creationId="{BF3361E4-8DAB-4E5D-8EAA-EF3041442DA1}"/>
          </ac:picMkLst>
        </pc:picChg>
        <pc:picChg chg="add mod">
          <ac:chgData name="Daniel Chiriboga" userId="d72b7192e484bbea" providerId="LiveId" clId="{AFBFDA81-3B09-4985-B668-79705CB3F689}" dt="2020-09-22T18:04:51.028" v="1139" actId="1076"/>
          <ac:picMkLst>
            <pc:docMk/>
            <pc:sldMk cId="1497342722" sldId="264"/>
            <ac:picMk id="26" creationId="{B91B3A26-2CAE-4C51-9EE4-A6DEB70124EB}"/>
          </ac:picMkLst>
        </pc:picChg>
        <pc:picChg chg="mod">
          <ac:chgData name="Daniel Chiriboga" userId="d72b7192e484bbea" providerId="LiveId" clId="{AFBFDA81-3B09-4985-B668-79705CB3F689}" dt="2020-09-22T17:59:47.269" v="1063" actId="1076"/>
          <ac:picMkLst>
            <pc:docMk/>
            <pc:sldMk cId="1497342722" sldId="264"/>
            <ac:picMk id="3074" creationId="{1B6925D0-AFC6-45B8-9602-7343DB50F354}"/>
          </ac:picMkLst>
        </pc:picChg>
        <pc:picChg chg="del">
          <ac:chgData name="Daniel Chiriboga" userId="d72b7192e484bbea" providerId="LiveId" clId="{AFBFDA81-3B09-4985-B668-79705CB3F689}" dt="2020-09-22T17:59:50.480" v="1064" actId="478"/>
          <ac:picMkLst>
            <pc:docMk/>
            <pc:sldMk cId="1497342722" sldId="264"/>
            <ac:picMk id="4098" creationId="{A4B0C9B5-9205-4FCC-8055-C84DC359A842}"/>
          </ac:picMkLst>
        </pc:picChg>
      </pc:sldChg>
      <pc:sldChg chg="modSp add del mod ord">
        <pc:chgData name="Daniel Chiriboga" userId="d72b7192e484bbea" providerId="LiveId" clId="{AFBFDA81-3B09-4985-B668-79705CB3F689}" dt="2020-09-26T17:01:37.613" v="8417" actId="47"/>
        <pc:sldMkLst>
          <pc:docMk/>
          <pc:sldMk cId="462157551" sldId="265"/>
        </pc:sldMkLst>
        <pc:spChg chg="mod">
          <ac:chgData name="Daniel Chiriboga" userId="d72b7192e484bbea" providerId="LiveId" clId="{AFBFDA81-3B09-4985-B668-79705CB3F689}" dt="2020-09-22T17:56:35.157" v="990" actId="20577"/>
          <ac:spMkLst>
            <pc:docMk/>
            <pc:sldMk cId="462157551" sldId="265"/>
            <ac:spMk id="4" creationId="{157A38A4-EB30-48BF-A660-B7818CE54920}"/>
          </ac:spMkLst>
        </pc:spChg>
      </pc:sldChg>
      <pc:sldChg chg="addSp delSp modSp add del mod">
        <pc:chgData name="Daniel Chiriboga" userId="d72b7192e484bbea" providerId="LiveId" clId="{AFBFDA81-3B09-4985-B668-79705CB3F689}" dt="2020-09-26T17:01:37.613" v="8417" actId="47"/>
        <pc:sldMkLst>
          <pc:docMk/>
          <pc:sldMk cId="4011863147" sldId="266"/>
        </pc:sldMkLst>
        <pc:spChg chg="mod">
          <ac:chgData name="Daniel Chiriboga" userId="d72b7192e484bbea" providerId="LiveId" clId="{AFBFDA81-3B09-4985-B668-79705CB3F689}" dt="2020-09-22T18:10:36.690" v="1278" actId="554"/>
          <ac:spMkLst>
            <pc:docMk/>
            <pc:sldMk cId="4011863147" sldId="266"/>
            <ac:spMk id="4" creationId="{A87C5C4E-0BAD-4457-AB64-9B27F33FA108}"/>
          </ac:spMkLst>
        </pc:spChg>
        <pc:spChg chg="add mod">
          <ac:chgData name="Daniel Chiriboga" userId="d72b7192e484bbea" providerId="LiveId" clId="{AFBFDA81-3B09-4985-B668-79705CB3F689}" dt="2020-09-22T18:14:24.921" v="1392" actId="20577"/>
          <ac:spMkLst>
            <pc:docMk/>
            <pc:sldMk cId="4011863147" sldId="266"/>
            <ac:spMk id="13" creationId="{41FA0DC9-D804-4F75-BE0B-110C5B9F406A}"/>
          </ac:spMkLst>
        </pc:spChg>
        <pc:spChg chg="mod">
          <ac:chgData name="Daniel Chiriboga" userId="d72b7192e484bbea" providerId="LiveId" clId="{AFBFDA81-3B09-4985-B668-79705CB3F689}" dt="2020-09-22T18:14:28.940" v="1399" actId="1037"/>
          <ac:spMkLst>
            <pc:docMk/>
            <pc:sldMk cId="4011863147" sldId="266"/>
            <ac:spMk id="29" creationId="{1187546B-D51F-468D-8342-5D96624D6AF7}"/>
          </ac:spMkLst>
        </pc:spChg>
        <pc:picChg chg="add mod">
          <ac:chgData name="Daniel Chiriboga" userId="d72b7192e484bbea" providerId="LiveId" clId="{AFBFDA81-3B09-4985-B668-79705CB3F689}" dt="2020-09-22T18:14:28.940" v="1399" actId="1037"/>
          <ac:picMkLst>
            <pc:docMk/>
            <pc:sldMk cId="4011863147" sldId="266"/>
            <ac:picMk id="5" creationId="{CF18C03D-B0AC-4006-9A41-03D0E94B48B2}"/>
          </ac:picMkLst>
        </pc:picChg>
        <pc:picChg chg="add mod">
          <ac:chgData name="Daniel Chiriboga" userId="d72b7192e484bbea" providerId="LiveId" clId="{AFBFDA81-3B09-4985-B668-79705CB3F689}" dt="2020-09-22T18:10:41.228" v="1284" actId="1037"/>
          <ac:picMkLst>
            <pc:docMk/>
            <pc:sldMk cId="4011863147" sldId="266"/>
            <ac:picMk id="7" creationId="{2E78A5DC-2E50-4260-A669-1845BE8E2696}"/>
          </ac:picMkLst>
        </pc:picChg>
        <pc:picChg chg="add del mod">
          <ac:chgData name="Daniel Chiriboga" userId="d72b7192e484bbea" providerId="LiveId" clId="{AFBFDA81-3B09-4985-B668-79705CB3F689}" dt="2020-09-22T18:13:32.807" v="1347" actId="478"/>
          <ac:picMkLst>
            <pc:docMk/>
            <pc:sldMk cId="4011863147" sldId="266"/>
            <ac:picMk id="9" creationId="{F81EB492-F9B3-4C96-B476-0A40EE61A366}"/>
          </ac:picMkLst>
        </pc:picChg>
        <pc:picChg chg="mod">
          <ac:chgData name="Daniel Chiriboga" userId="d72b7192e484bbea" providerId="LiveId" clId="{AFBFDA81-3B09-4985-B668-79705CB3F689}" dt="2020-09-22T18:13:41.733" v="1354" actId="1076"/>
          <ac:picMkLst>
            <pc:docMk/>
            <pc:sldMk cId="4011863147" sldId="266"/>
            <ac:picMk id="11" creationId="{FFCE4D4D-427F-F64E-81EB-384F7E4A597E}"/>
          </ac:picMkLst>
        </pc:picChg>
        <pc:picChg chg="add mod">
          <ac:chgData name="Daniel Chiriboga" userId="d72b7192e484bbea" providerId="LiveId" clId="{AFBFDA81-3B09-4985-B668-79705CB3F689}" dt="2020-09-22T18:13:41.024" v="1353" actId="14100"/>
          <ac:picMkLst>
            <pc:docMk/>
            <pc:sldMk cId="4011863147" sldId="266"/>
            <ac:picMk id="12" creationId="{4AD43EE7-25EA-4302-B0CE-04247E8FBC3C}"/>
          </ac:picMkLst>
        </pc:picChg>
        <pc:picChg chg="del">
          <ac:chgData name="Daniel Chiriboga" userId="d72b7192e484bbea" providerId="LiveId" clId="{AFBFDA81-3B09-4985-B668-79705CB3F689}" dt="2020-09-22T18:07:31.804" v="1212" actId="478"/>
          <ac:picMkLst>
            <pc:docMk/>
            <pc:sldMk cId="4011863147" sldId="266"/>
            <ac:picMk id="19" creationId="{7F7C275A-3A59-463F-9BD4-482D34394F6A}"/>
          </ac:picMkLst>
        </pc:picChg>
        <pc:picChg chg="del">
          <ac:chgData name="Daniel Chiriboga" userId="d72b7192e484bbea" providerId="LiveId" clId="{AFBFDA81-3B09-4985-B668-79705CB3F689}" dt="2020-09-22T18:07:09.574" v="1181" actId="478"/>
          <ac:picMkLst>
            <pc:docMk/>
            <pc:sldMk cId="4011863147" sldId="266"/>
            <ac:picMk id="26" creationId="{B91B3A26-2CAE-4C51-9EE4-A6DEB70124EB}"/>
          </ac:picMkLst>
        </pc:picChg>
      </pc:sldChg>
      <pc:sldChg chg="addSp delSp modSp add del mod modNotesTx">
        <pc:chgData name="Daniel Chiriboga" userId="d72b7192e484bbea" providerId="LiveId" clId="{AFBFDA81-3B09-4985-B668-79705CB3F689}" dt="2020-09-26T17:01:37.613" v="8417" actId="47"/>
        <pc:sldMkLst>
          <pc:docMk/>
          <pc:sldMk cId="3854299497" sldId="267"/>
        </pc:sldMkLst>
        <pc:spChg chg="mod">
          <ac:chgData name="Daniel Chiriboga" userId="d72b7192e484bbea" providerId="LiveId" clId="{AFBFDA81-3B09-4985-B668-79705CB3F689}" dt="2020-09-22T18:19:06.966" v="1500" actId="313"/>
          <ac:spMkLst>
            <pc:docMk/>
            <pc:sldMk cId="3854299497" sldId="267"/>
            <ac:spMk id="4" creationId="{A87C5C4E-0BAD-4457-AB64-9B27F33FA108}"/>
          </ac:spMkLst>
        </pc:spChg>
        <pc:spChg chg="mod">
          <ac:chgData name="Daniel Chiriboga" userId="d72b7192e484bbea" providerId="LiveId" clId="{AFBFDA81-3B09-4985-B668-79705CB3F689}" dt="2020-09-22T18:16:07.876" v="1492" actId="20577"/>
          <ac:spMkLst>
            <pc:docMk/>
            <pc:sldMk cId="3854299497" sldId="267"/>
            <ac:spMk id="13" creationId="{41FA0DC9-D804-4F75-BE0B-110C5B9F406A}"/>
          </ac:spMkLst>
        </pc:spChg>
        <pc:spChg chg="mod">
          <ac:chgData name="Daniel Chiriboga" userId="d72b7192e484bbea" providerId="LiveId" clId="{AFBFDA81-3B09-4985-B668-79705CB3F689}" dt="2020-09-22T18:20:32.317" v="1543" actId="1037"/>
          <ac:spMkLst>
            <pc:docMk/>
            <pc:sldMk cId="3854299497" sldId="267"/>
            <ac:spMk id="29" creationId="{1187546B-D51F-468D-8342-5D96624D6AF7}"/>
          </ac:spMkLst>
        </pc:spChg>
        <pc:picChg chg="del mod">
          <ac:chgData name="Daniel Chiriboga" userId="d72b7192e484bbea" providerId="LiveId" clId="{AFBFDA81-3B09-4985-B668-79705CB3F689}" dt="2020-09-22T18:20:13.548" v="1501" actId="478"/>
          <ac:picMkLst>
            <pc:docMk/>
            <pc:sldMk cId="3854299497" sldId="267"/>
            <ac:picMk id="5" creationId="{CF18C03D-B0AC-4006-9A41-03D0E94B48B2}"/>
          </ac:picMkLst>
        </pc:picChg>
        <pc:picChg chg="add mod">
          <ac:chgData name="Daniel Chiriboga" userId="d72b7192e484bbea" providerId="LiveId" clId="{AFBFDA81-3B09-4985-B668-79705CB3F689}" dt="2020-09-22T18:20:22.064" v="1508" actId="1076"/>
          <ac:picMkLst>
            <pc:docMk/>
            <pc:sldMk cId="3854299497" sldId="267"/>
            <ac:picMk id="6" creationId="{614E54DF-B68A-4DCF-A967-8D0A5609FEB6}"/>
          </ac:picMkLst>
        </pc:picChg>
        <pc:picChg chg="del">
          <ac:chgData name="Daniel Chiriboga" userId="d72b7192e484bbea" providerId="LiveId" clId="{AFBFDA81-3B09-4985-B668-79705CB3F689}" dt="2020-09-22T18:16:11.790" v="1493" actId="478"/>
          <ac:picMkLst>
            <pc:docMk/>
            <pc:sldMk cId="3854299497" sldId="267"/>
            <ac:picMk id="7" creationId="{2E78A5DC-2E50-4260-A669-1845BE8E2696}"/>
          </ac:picMkLst>
        </pc:picChg>
        <pc:picChg chg="add mod">
          <ac:chgData name="Daniel Chiriboga" userId="d72b7192e484bbea" providerId="LiveId" clId="{AFBFDA81-3B09-4985-B668-79705CB3F689}" dt="2020-09-22T18:20:27.583" v="1510" actId="14100"/>
          <ac:picMkLst>
            <pc:docMk/>
            <pc:sldMk cId="3854299497" sldId="267"/>
            <ac:picMk id="9" creationId="{08BEE6B7-AEC0-4785-9912-2A9EEF6A9832}"/>
          </ac:picMkLst>
        </pc:picChg>
        <pc:picChg chg="del">
          <ac:chgData name="Daniel Chiriboga" userId="d72b7192e484bbea" providerId="LiveId" clId="{AFBFDA81-3B09-4985-B668-79705CB3F689}" dt="2020-09-22T18:21:21.686" v="1544" actId="478"/>
          <ac:picMkLst>
            <pc:docMk/>
            <pc:sldMk cId="3854299497" sldId="267"/>
            <ac:picMk id="12" creationId="{4AD43EE7-25EA-4302-B0CE-04247E8FBC3C}"/>
          </ac:picMkLst>
        </pc:picChg>
        <pc:picChg chg="add mod">
          <ac:chgData name="Daniel Chiriboga" userId="d72b7192e484bbea" providerId="LiveId" clId="{AFBFDA81-3B09-4985-B668-79705CB3F689}" dt="2020-09-22T18:21:32.157" v="1549" actId="1076"/>
          <ac:picMkLst>
            <pc:docMk/>
            <pc:sldMk cId="3854299497" sldId="267"/>
            <ac:picMk id="14" creationId="{74A58AEB-055E-40B2-98A7-30113BE7DF1C}"/>
          </ac:picMkLst>
        </pc:picChg>
      </pc:sldChg>
      <pc:sldChg chg="modSp add del mod ord">
        <pc:chgData name="Daniel Chiriboga" userId="d72b7192e484bbea" providerId="LiveId" clId="{AFBFDA81-3B09-4985-B668-79705CB3F689}" dt="2020-09-26T17:01:37.613" v="8417" actId="47"/>
        <pc:sldMkLst>
          <pc:docMk/>
          <pc:sldMk cId="130284258" sldId="268"/>
        </pc:sldMkLst>
        <pc:spChg chg="mod">
          <ac:chgData name="Daniel Chiriboga" userId="d72b7192e484bbea" providerId="LiveId" clId="{AFBFDA81-3B09-4985-B668-79705CB3F689}" dt="2020-09-22T18:23:52.745" v="1577" actId="108"/>
          <ac:spMkLst>
            <pc:docMk/>
            <pc:sldMk cId="130284258" sldId="268"/>
            <ac:spMk id="4" creationId="{157A38A4-EB30-48BF-A660-B7818CE54920}"/>
          </ac:spMkLst>
        </pc:spChg>
      </pc:sldChg>
      <pc:sldChg chg="addSp modSp add del mod">
        <pc:chgData name="Daniel Chiriboga" userId="d72b7192e484bbea" providerId="LiveId" clId="{AFBFDA81-3B09-4985-B668-79705CB3F689}" dt="2020-09-26T17:01:37.613" v="8417" actId="47"/>
        <pc:sldMkLst>
          <pc:docMk/>
          <pc:sldMk cId="3586211501" sldId="269"/>
        </pc:sldMkLst>
        <pc:spChg chg="add mod">
          <ac:chgData name="Daniel Chiriboga" userId="d72b7192e484bbea" providerId="LiveId" clId="{AFBFDA81-3B09-4985-B668-79705CB3F689}" dt="2020-09-22T18:26:50.930" v="1629" actId="313"/>
          <ac:spMkLst>
            <pc:docMk/>
            <pc:sldMk cId="3586211501" sldId="269"/>
            <ac:spMk id="2" creationId="{1D7EC3A3-50E9-4BE5-B178-60599397E072}"/>
          </ac:spMkLst>
        </pc:spChg>
        <pc:spChg chg="mod">
          <ac:chgData name="Daniel Chiriboga" userId="d72b7192e484bbea" providerId="LiveId" clId="{AFBFDA81-3B09-4985-B668-79705CB3F689}" dt="2020-09-22T18:26:43.374" v="1628" actId="403"/>
          <ac:spMkLst>
            <pc:docMk/>
            <pc:sldMk cId="3586211501" sldId="269"/>
            <ac:spMk id="4" creationId="{157A38A4-EB30-48BF-A660-B7818CE54920}"/>
          </ac:spMkLst>
        </pc:spChg>
      </pc:sldChg>
      <pc:sldChg chg="addSp delSp modSp add del mod ord">
        <pc:chgData name="Daniel Chiriboga" userId="d72b7192e484bbea" providerId="LiveId" clId="{AFBFDA81-3B09-4985-B668-79705CB3F689}" dt="2020-09-26T17:01:37.613" v="8417" actId="47"/>
        <pc:sldMkLst>
          <pc:docMk/>
          <pc:sldMk cId="1916935367" sldId="270"/>
        </pc:sldMkLst>
        <pc:spChg chg="mod">
          <ac:chgData name="Daniel Chiriboga" userId="d72b7192e484bbea" providerId="LiveId" clId="{AFBFDA81-3B09-4985-B668-79705CB3F689}" dt="2020-09-25T22:56:24.225" v="3023" actId="20577"/>
          <ac:spMkLst>
            <pc:docMk/>
            <pc:sldMk cId="1916935367" sldId="270"/>
            <ac:spMk id="5" creationId="{82D38BB1-FE88-41EB-9073-400681D0DDBD}"/>
          </ac:spMkLst>
        </pc:spChg>
        <pc:picChg chg="add mod ord">
          <ac:chgData name="Daniel Chiriboga" userId="d72b7192e484bbea" providerId="LiveId" clId="{AFBFDA81-3B09-4985-B668-79705CB3F689}" dt="2020-09-22T18:28:04.502" v="1655" actId="167"/>
          <ac:picMkLst>
            <pc:docMk/>
            <pc:sldMk cId="1916935367" sldId="270"/>
            <ac:picMk id="2" creationId="{0FFA3C1A-66B2-422C-A9A6-62BF57BC5607}"/>
          </ac:picMkLst>
        </pc:picChg>
        <pc:picChg chg="del">
          <ac:chgData name="Daniel Chiriboga" userId="d72b7192e484bbea" providerId="LiveId" clId="{AFBFDA81-3B09-4985-B668-79705CB3F689}" dt="2020-09-22T18:28:05.656" v="1656" actId="478"/>
          <ac:picMkLst>
            <pc:docMk/>
            <pc:sldMk cId="1916935367" sldId="270"/>
            <ac:picMk id="4" creationId="{A4D4F943-A878-4790-91ED-6778EDAE9B3C}"/>
          </ac:picMkLst>
        </pc:picChg>
      </pc:sldChg>
      <pc:sldChg chg="modSp add del mod ord">
        <pc:chgData name="Daniel Chiriboga" userId="d72b7192e484bbea" providerId="LiveId" clId="{AFBFDA81-3B09-4985-B668-79705CB3F689}" dt="2020-09-26T17:01:37.613" v="8417" actId="47"/>
        <pc:sldMkLst>
          <pc:docMk/>
          <pc:sldMk cId="1604211785" sldId="271"/>
        </pc:sldMkLst>
        <pc:spChg chg="mod">
          <ac:chgData name="Daniel Chiriboga" userId="d72b7192e484bbea" providerId="LiveId" clId="{AFBFDA81-3B09-4985-B668-79705CB3F689}" dt="2020-09-22T18:29:18.042" v="1660"/>
          <ac:spMkLst>
            <pc:docMk/>
            <pc:sldMk cId="1604211785" sldId="271"/>
            <ac:spMk id="2" creationId="{1D7EC3A3-50E9-4BE5-B178-60599397E072}"/>
          </ac:spMkLst>
        </pc:spChg>
        <pc:spChg chg="mod">
          <ac:chgData name="Daniel Chiriboga" userId="d72b7192e484bbea" providerId="LiveId" clId="{AFBFDA81-3B09-4985-B668-79705CB3F689}" dt="2020-09-22T18:31:18.141" v="1702" actId="1036"/>
          <ac:spMkLst>
            <pc:docMk/>
            <pc:sldMk cId="1604211785" sldId="271"/>
            <ac:spMk id="4" creationId="{157A38A4-EB30-48BF-A660-B7818CE54920}"/>
          </ac:spMkLst>
        </pc:spChg>
      </pc:sldChg>
      <pc:sldChg chg="addSp delSp modSp add del mod ord modNotesTx">
        <pc:chgData name="Daniel Chiriboga" userId="d72b7192e484bbea" providerId="LiveId" clId="{AFBFDA81-3B09-4985-B668-79705CB3F689}" dt="2020-09-26T17:01:37.613" v="8417" actId="47"/>
        <pc:sldMkLst>
          <pc:docMk/>
          <pc:sldMk cId="1373545470" sldId="272"/>
        </pc:sldMkLst>
        <pc:spChg chg="mod">
          <ac:chgData name="Daniel Chiriboga" userId="d72b7192e484bbea" providerId="LiveId" clId="{AFBFDA81-3B09-4985-B668-79705CB3F689}" dt="2020-09-22T18:31:39.626" v="1706"/>
          <ac:spMkLst>
            <pc:docMk/>
            <pc:sldMk cId="1373545470" sldId="272"/>
            <ac:spMk id="2" creationId="{0864324A-B977-40C9-AD5F-0E89CB8659D7}"/>
          </ac:spMkLst>
        </pc:spChg>
        <pc:spChg chg="mod">
          <ac:chgData name="Daniel Chiriboga" userId="d72b7192e484bbea" providerId="LiveId" clId="{AFBFDA81-3B09-4985-B668-79705CB3F689}" dt="2020-09-22T18:37:14.797" v="1784" actId="12788"/>
          <ac:spMkLst>
            <pc:docMk/>
            <pc:sldMk cId="1373545470" sldId="272"/>
            <ac:spMk id="4" creationId="{A87C5C4E-0BAD-4457-AB64-9B27F33FA108}"/>
          </ac:spMkLst>
        </pc:spChg>
        <pc:spChg chg="mod">
          <ac:chgData name="Daniel Chiriboga" userId="d72b7192e484bbea" providerId="LiveId" clId="{AFBFDA81-3B09-4985-B668-79705CB3F689}" dt="2020-09-22T18:37:00.886" v="1778" actId="12788"/>
          <ac:spMkLst>
            <pc:docMk/>
            <pc:sldMk cId="1373545470" sldId="272"/>
            <ac:spMk id="13" creationId="{41FA0DC9-D804-4F75-BE0B-110C5B9F406A}"/>
          </ac:spMkLst>
        </pc:spChg>
        <pc:spChg chg="mod">
          <ac:chgData name="Daniel Chiriboga" userId="d72b7192e484bbea" providerId="LiveId" clId="{AFBFDA81-3B09-4985-B668-79705CB3F689}" dt="2020-09-22T18:37:12.110" v="1783" actId="12788"/>
          <ac:spMkLst>
            <pc:docMk/>
            <pc:sldMk cId="1373545470" sldId="272"/>
            <ac:spMk id="29" creationId="{1187546B-D51F-468D-8342-5D96624D6AF7}"/>
          </ac:spMkLst>
        </pc:spChg>
        <pc:picChg chg="add mod modCrop">
          <ac:chgData name="Daniel Chiriboga" userId="d72b7192e484bbea" providerId="LiveId" clId="{AFBFDA81-3B09-4985-B668-79705CB3F689}" dt="2020-09-22T18:37:14.797" v="1784" actId="12788"/>
          <ac:picMkLst>
            <pc:docMk/>
            <pc:sldMk cId="1373545470" sldId="272"/>
            <ac:picMk id="5" creationId="{2BE6689F-9B97-4C1D-B92B-56A1536F762B}"/>
          </ac:picMkLst>
        </pc:picChg>
        <pc:picChg chg="del">
          <ac:chgData name="Daniel Chiriboga" userId="d72b7192e484bbea" providerId="LiveId" clId="{AFBFDA81-3B09-4985-B668-79705CB3F689}" dt="2020-09-22T18:32:45.269" v="1712" actId="478"/>
          <ac:picMkLst>
            <pc:docMk/>
            <pc:sldMk cId="1373545470" sldId="272"/>
            <ac:picMk id="6" creationId="{614E54DF-B68A-4DCF-A967-8D0A5609FEB6}"/>
          </ac:picMkLst>
        </pc:picChg>
        <pc:picChg chg="add mod modCrop">
          <ac:chgData name="Daniel Chiriboga" userId="d72b7192e484bbea" providerId="LiveId" clId="{AFBFDA81-3B09-4985-B668-79705CB3F689}" dt="2020-09-22T18:37:55.143" v="1786"/>
          <ac:picMkLst>
            <pc:docMk/>
            <pc:sldMk cId="1373545470" sldId="272"/>
            <ac:picMk id="8" creationId="{E3B7868E-2DE0-4B66-BE65-CE4A81B76D1C}"/>
          </ac:picMkLst>
        </pc:picChg>
        <pc:picChg chg="del">
          <ac:chgData name="Daniel Chiriboga" userId="d72b7192e484bbea" providerId="LiveId" clId="{AFBFDA81-3B09-4985-B668-79705CB3F689}" dt="2020-09-22T18:32:45.964" v="1713" actId="478"/>
          <ac:picMkLst>
            <pc:docMk/>
            <pc:sldMk cId="1373545470" sldId="272"/>
            <ac:picMk id="9" creationId="{08BEE6B7-AEC0-4785-9912-2A9EEF6A9832}"/>
          </ac:picMkLst>
        </pc:picChg>
        <pc:picChg chg="add mod">
          <ac:chgData name="Daniel Chiriboga" userId="d72b7192e484bbea" providerId="LiveId" clId="{AFBFDA81-3B09-4985-B668-79705CB3F689}" dt="2020-09-22T18:37:00.886" v="1778" actId="12788"/>
          <ac:picMkLst>
            <pc:docMk/>
            <pc:sldMk cId="1373545470" sldId="272"/>
            <ac:picMk id="12" creationId="{630B407B-ECFB-46A6-AC65-8ACD519B1226}"/>
          </ac:picMkLst>
        </pc:picChg>
        <pc:picChg chg="del">
          <ac:chgData name="Daniel Chiriboga" userId="d72b7192e484bbea" providerId="LiveId" clId="{AFBFDA81-3B09-4985-B668-79705CB3F689}" dt="2020-09-22T18:32:46.476" v="1714" actId="478"/>
          <ac:picMkLst>
            <pc:docMk/>
            <pc:sldMk cId="1373545470" sldId="272"/>
            <ac:picMk id="14" creationId="{74A58AEB-055E-40B2-98A7-30113BE7DF1C}"/>
          </ac:picMkLst>
        </pc:picChg>
      </pc:sldChg>
      <pc:sldChg chg="addSp delSp modSp add del mod modNotesTx">
        <pc:chgData name="Daniel Chiriboga" userId="d72b7192e484bbea" providerId="LiveId" clId="{AFBFDA81-3B09-4985-B668-79705CB3F689}" dt="2020-09-26T17:01:37.613" v="8417" actId="47"/>
        <pc:sldMkLst>
          <pc:docMk/>
          <pc:sldMk cId="490173047" sldId="273"/>
        </pc:sldMkLst>
        <pc:spChg chg="mod">
          <ac:chgData name="Daniel Chiriboga" userId="d72b7192e484bbea" providerId="LiveId" clId="{AFBFDA81-3B09-4985-B668-79705CB3F689}" dt="2020-09-22T18:39:25.423" v="1814" actId="1036"/>
          <ac:spMkLst>
            <pc:docMk/>
            <pc:sldMk cId="490173047" sldId="273"/>
            <ac:spMk id="2" creationId="{0864324A-B977-40C9-AD5F-0E89CB8659D7}"/>
          </ac:spMkLst>
        </pc:spChg>
        <pc:spChg chg="del mod">
          <ac:chgData name="Daniel Chiriboga" userId="d72b7192e484bbea" providerId="LiveId" clId="{AFBFDA81-3B09-4985-B668-79705CB3F689}" dt="2020-09-22T18:39:30.726" v="1816" actId="478"/>
          <ac:spMkLst>
            <pc:docMk/>
            <pc:sldMk cId="490173047" sldId="273"/>
            <ac:spMk id="4" creationId="{A87C5C4E-0BAD-4457-AB64-9B27F33FA108}"/>
          </ac:spMkLst>
        </pc:spChg>
        <pc:spChg chg="del">
          <ac:chgData name="Daniel Chiriboga" userId="d72b7192e484bbea" providerId="LiveId" clId="{AFBFDA81-3B09-4985-B668-79705CB3F689}" dt="2020-09-22T18:39:30.726" v="1816" actId="478"/>
          <ac:spMkLst>
            <pc:docMk/>
            <pc:sldMk cId="490173047" sldId="273"/>
            <ac:spMk id="13" creationId="{41FA0DC9-D804-4F75-BE0B-110C5B9F406A}"/>
          </ac:spMkLst>
        </pc:spChg>
        <pc:spChg chg="del mod">
          <ac:chgData name="Daniel Chiriboga" userId="d72b7192e484bbea" providerId="LiveId" clId="{AFBFDA81-3B09-4985-B668-79705CB3F689}" dt="2020-09-22T18:39:30.726" v="1816" actId="478"/>
          <ac:spMkLst>
            <pc:docMk/>
            <pc:sldMk cId="490173047" sldId="273"/>
            <ac:spMk id="29" creationId="{1187546B-D51F-468D-8342-5D96624D6AF7}"/>
          </ac:spMkLst>
        </pc:spChg>
        <pc:picChg chg="add mod">
          <ac:chgData name="Daniel Chiriboga" userId="d72b7192e484bbea" providerId="LiveId" clId="{AFBFDA81-3B09-4985-B668-79705CB3F689}" dt="2020-09-22T18:39:45.382" v="1818" actId="1076"/>
          <ac:picMkLst>
            <pc:docMk/>
            <pc:sldMk cId="490173047" sldId="273"/>
            <ac:picMk id="3" creationId="{8B3D7A5E-C45A-4ADA-B06F-6D83FC6DD80B}"/>
          </ac:picMkLst>
        </pc:picChg>
        <pc:picChg chg="del mod">
          <ac:chgData name="Daniel Chiriboga" userId="d72b7192e484bbea" providerId="LiveId" clId="{AFBFDA81-3B09-4985-B668-79705CB3F689}" dt="2020-09-22T18:39:30.726" v="1816" actId="478"/>
          <ac:picMkLst>
            <pc:docMk/>
            <pc:sldMk cId="490173047" sldId="273"/>
            <ac:picMk id="5" creationId="{2BE6689F-9B97-4C1D-B92B-56A1536F762B}"/>
          </ac:picMkLst>
        </pc:picChg>
        <pc:picChg chg="add mod">
          <ac:chgData name="Daniel Chiriboga" userId="d72b7192e484bbea" providerId="LiveId" clId="{AFBFDA81-3B09-4985-B668-79705CB3F689}" dt="2020-09-22T18:39:47.109" v="1819" actId="1076"/>
          <ac:picMkLst>
            <pc:docMk/>
            <pc:sldMk cId="490173047" sldId="273"/>
            <ac:picMk id="6" creationId="{97F29ADE-B4A4-4407-8361-C3CAF3927423}"/>
          </ac:picMkLst>
        </pc:picChg>
        <pc:picChg chg="add mod ord modCrop">
          <ac:chgData name="Daniel Chiriboga" userId="d72b7192e484bbea" providerId="LiveId" clId="{AFBFDA81-3B09-4985-B668-79705CB3F689}" dt="2020-09-22T18:41:00.752" v="1843" actId="1076"/>
          <ac:picMkLst>
            <pc:docMk/>
            <pc:sldMk cId="490173047" sldId="273"/>
            <ac:picMk id="7" creationId="{372DF42E-ED2A-4807-8A5B-0E4A9EDB2CC2}"/>
          </ac:picMkLst>
        </pc:picChg>
        <pc:picChg chg="del mod">
          <ac:chgData name="Daniel Chiriboga" userId="d72b7192e484bbea" providerId="LiveId" clId="{AFBFDA81-3B09-4985-B668-79705CB3F689}" dt="2020-09-22T18:39:30.726" v="1816" actId="478"/>
          <ac:picMkLst>
            <pc:docMk/>
            <pc:sldMk cId="490173047" sldId="273"/>
            <ac:picMk id="8" creationId="{E3B7868E-2DE0-4B66-BE65-CE4A81B76D1C}"/>
          </ac:picMkLst>
        </pc:picChg>
        <pc:picChg chg="add mod">
          <ac:chgData name="Daniel Chiriboga" userId="d72b7192e484bbea" providerId="LiveId" clId="{AFBFDA81-3B09-4985-B668-79705CB3F689}" dt="2020-09-22T18:41:26.561" v="1852" actId="1076"/>
          <ac:picMkLst>
            <pc:docMk/>
            <pc:sldMk cId="490173047" sldId="273"/>
            <ac:picMk id="9" creationId="{D84721AD-73D9-4E50-9578-8A24C1E7857E}"/>
          </ac:picMkLst>
        </pc:picChg>
        <pc:picChg chg="del">
          <ac:chgData name="Daniel Chiriboga" userId="d72b7192e484bbea" providerId="LiveId" clId="{AFBFDA81-3B09-4985-B668-79705CB3F689}" dt="2020-09-22T18:39:30.726" v="1816" actId="478"/>
          <ac:picMkLst>
            <pc:docMk/>
            <pc:sldMk cId="490173047" sldId="273"/>
            <ac:picMk id="12" creationId="{630B407B-ECFB-46A6-AC65-8ACD519B1226}"/>
          </ac:picMkLst>
        </pc:picChg>
        <pc:picChg chg="add mod">
          <ac:chgData name="Daniel Chiriboga" userId="d72b7192e484bbea" providerId="LiveId" clId="{AFBFDA81-3B09-4985-B668-79705CB3F689}" dt="2020-09-22T18:41:39.369" v="1854" actId="1076"/>
          <ac:picMkLst>
            <pc:docMk/>
            <pc:sldMk cId="490173047" sldId="273"/>
            <ac:picMk id="17" creationId="{DF740118-A2B3-41B2-B2B6-BEAB0E016530}"/>
          </ac:picMkLst>
        </pc:picChg>
        <pc:picChg chg="add mod">
          <ac:chgData name="Daniel Chiriboga" userId="d72b7192e484bbea" providerId="LiveId" clId="{AFBFDA81-3B09-4985-B668-79705CB3F689}" dt="2020-09-22T18:41:12.445" v="1846" actId="1076"/>
          <ac:picMkLst>
            <pc:docMk/>
            <pc:sldMk cId="490173047" sldId="273"/>
            <ac:picMk id="19" creationId="{EFFE4FAA-7B02-4546-B067-43155FBF3030}"/>
          </ac:picMkLst>
        </pc:picChg>
        <pc:picChg chg="add mod">
          <ac:chgData name="Daniel Chiriboga" userId="d72b7192e484bbea" providerId="LiveId" clId="{AFBFDA81-3B09-4985-B668-79705CB3F689}" dt="2020-09-22T18:41:08.753" v="1845" actId="1076"/>
          <ac:picMkLst>
            <pc:docMk/>
            <pc:sldMk cId="490173047" sldId="273"/>
            <ac:picMk id="21" creationId="{EBD1B604-9E0D-481D-B14E-5E3500D05551}"/>
          </ac:picMkLst>
        </pc:picChg>
        <pc:picChg chg="add mod ord modCrop">
          <ac:chgData name="Daniel Chiriboga" userId="d72b7192e484bbea" providerId="LiveId" clId="{AFBFDA81-3B09-4985-B668-79705CB3F689}" dt="2020-09-22T18:41:32.529" v="1853" actId="1076"/>
          <ac:picMkLst>
            <pc:docMk/>
            <pc:sldMk cId="490173047" sldId="273"/>
            <ac:picMk id="23" creationId="{B719FEE6-0413-45B3-AC94-D54EDC76BD87}"/>
          </ac:picMkLst>
        </pc:picChg>
        <pc:picChg chg="add mod">
          <ac:chgData name="Daniel Chiriboga" userId="d72b7192e484bbea" providerId="LiveId" clId="{AFBFDA81-3B09-4985-B668-79705CB3F689}" dt="2020-09-22T18:41:17.704" v="1849" actId="1076"/>
          <ac:picMkLst>
            <pc:docMk/>
            <pc:sldMk cId="490173047" sldId="273"/>
            <ac:picMk id="25" creationId="{6B7FD8F0-62CD-4753-A663-6C5217CDC4AB}"/>
          </ac:picMkLst>
        </pc:picChg>
        <pc:picChg chg="add mod">
          <ac:chgData name="Daniel Chiriboga" userId="d72b7192e484bbea" providerId="LiveId" clId="{AFBFDA81-3B09-4985-B668-79705CB3F689}" dt="2020-09-22T18:41:23.808" v="1851" actId="1076"/>
          <ac:picMkLst>
            <pc:docMk/>
            <pc:sldMk cId="490173047" sldId="273"/>
            <ac:picMk id="27" creationId="{08FEC207-7969-47E4-A76C-FB42C3A55E75}"/>
          </ac:picMkLst>
        </pc:picChg>
      </pc:sldChg>
      <pc:sldChg chg="addSp delSp modSp add del mod ord">
        <pc:chgData name="Daniel Chiriboga" userId="d72b7192e484bbea" providerId="LiveId" clId="{AFBFDA81-3B09-4985-B668-79705CB3F689}" dt="2020-09-26T17:01:37.613" v="8417" actId="47"/>
        <pc:sldMkLst>
          <pc:docMk/>
          <pc:sldMk cId="2520172267" sldId="274"/>
        </pc:sldMkLst>
        <pc:spChg chg="del">
          <ac:chgData name="Daniel Chiriboga" userId="d72b7192e484bbea" providerId="LiveId" clId="{AFBFDA81-3B09-4985-B668-79705CB3F689}" dt="2020-09-22T18:44:27.702" v="1860" actId="478"/>
          <ac:spMkLst>
            <pc:docMk/>
            <pc:sldMk cId="2520172267" sldId="274"/>
            <ac:spMk id="2" creationId="{1D7EC3A3-50E9-4BE5-B178-60599397E072}"/>
          </ac:spMkLst>
        </pc:spChg>
        <pc:spChg chg="mod">
          <ac:chgData name="Daniel Chiriboga" userId="d72b7192e484bbea" providerId="LiveId" clId="{AFBFDA81-3B09-4985-B668-79705CB3F689}" dt="2020-09-22T18:45:46.853" v="1885" actId="1036"/>
          <ac:spMkLst>
            <pc:docMk/>
            <pc:sldMk cId="2520172267" sldId="274"/>
            <ac:spMk id="4" creationId="{157A38A4-EB30-48BF-A660-B7818CE54920}"/>
          </ac:spMkLst>
        </pc:spChg>
        <pc:picChg chg="add mod">
          <ac:chgData name="Daniel Chiriboga" userId="d72b7192e484bbea" providerId="LiveId" clId="{AFBFDA81-3B09-4985-B668-79705CB3F689}" dt="2020-09-22T18:45:08" v="1866" actId="1076"/>
          <ac:picMkLst>
            <pc:docMk/>
            <pc:sldMk cId="2520172267" sldId="274"/>
            <ac:picMk id="3" creationId="{1521C9FD-8F34-4A91-81D8-995501F5234B}"/>
          </ac:picMkLst>
        </pc:picChg>
        <pc:picChg chg="add mod">
          <ac:chgData name="Daniel Chiriboga" userId="d72b7192e484bbea" providerId="LiveId" clId="{AFBFDA81-3B09-4985-B668-79705CB3F689}" dt="2020-09-22T18:45:27.472" v="1871" actId="14100"/>
          <ac:picMkLst>
            <pc:docMk/>
            <pc:sldMk cId="2520172267" sldId="274"/>
            <ac:picMk id="6" creationId="{EB661138-19E9-4766-9C9F-F5344E0D8FDE}"/>
          </ac:picMkLst>
        </pc:picChg>
        <pc:picChg chg="ord">
          <ac:chgData name="Daniel Chiriboga" userId="d72b7192e484bbea" providerId="LiveId" clId="{AFBFDA81-3B09-4985-B668-79705CB3F689}" dt="2020-09-22T18:45:35.446" v="1872" actId="166"/>
          <ac:picMkLst>
            <pc:docMk/>
            <pc:sldMk cId="2520172267" sldId="274"/>
            <ac:picMk id="11" creationId="{FFCE4D4D-427F-F64E-81EB-384F7E4A597E}"/>
          </ac:picMkLst>
        </pc:picChg>
      </pc:sldChg>
      <pc:sldChg chg="addSp delSp modSp add del mod ord modNotesTx">
        <pc:chgData name="Daniel Chiriboga" userId="d72b7192e484bbea" providerId="LiveId" clId="{AFBFDA81-3B09-4985-B668-79705CB3F689}" dt="2020-09-26T17:01:37.613" v="8417" actId="47"/>
        <pc:sldMkLst>
          <pc:docMk/>
          <pc:sldMk cId="2525493024" sldId="275"/>
        </pc:sldMkLst>
        <pc:spChg chg="mod">
          <ac:chgData name="Daniel Chiriboga" userId="d72b7192e484bbea" providerId="LiveId" clId="{AFBFDA81-3B09-4985-B668-79705CB3F689}" dt="2020-09-22T18:47:14.868" v="1889"/>
          <ac:spMkLst>
            <pc:docMk/>
            <pc:sldMk cId="2525493024" sldId="275"/>
            <ac:spMk id="2" creationId="{1D7EC3A3-50E9-4BE5-B178-60599397E072}"/>
          </ac:spMkLst>
        </pc:spChg>
        <pc:spChg chg="del mod">
          <ac:chgData name="Daniel Chiriboga" userId="d72b7192e484bbea" providerId="LiveId" clId="{AFBFDA81-3B09-4985-B668-79705CB3F689}" dt="2020-09-22T18:50:37.441" v="1919" actId="478"/>
          <ac:spMkLst>
            <pc:docMk/>
            <pc:sldMk cId="2525493024" sldId="275"/>
            <ac:spMk id="4" creationId="{157A38A4-EB30-48BF-A660-B7818CE54920}"/>
          </ac:spMkLst>
        </pc:spChg>
        <pc:picChg chg="add mod">
          <ac:chgData name="Daniel Chiriboga" userId="d72b7192e484bbea" providerId="LiveId" clId="{AFBFDA81-3B09-4985-B668-79705CB3F689}" dt="2020-09-22T18:50:47.974" v="1923" actId="14100"/>
          <ac:picMkLst>
            <pc:docMk/>
            <pc:sldMk cId="2525493024" sldId="275"/>
            <ac:picMk id="3" creationId="{FAA2E6B2-7C08-4864-8E6C-CBBAEBADF995}"/>
          </ac:picMkLst>
        </pc:picChg>
      </pc:sldChg>
      <pc:sldChg chg="add del">
        <pc:chgData name="Daniel Chiriboga" userId="d72b7192e484bbea" providerId="LiveId" clId="{AFBFDA81-3B09-4985-B668-79705CB3F689}" dt="2020-09-26T17:01:37.613" v="8417" actId="47"/>
        <pc:sldMkLst>
          <pc:docMk/>
          <pc:sldMk cId="69474507" sldId="276"/>
        </pc:sldMkLst>
      </pc:sldChg>
      <pc:sldChg chg="addSp delSp modSp add del mod ord">
        <pc:chgData name="Daniel Chiriboga" userId="d72b7192e484bbea" providerId="LiveId" clId="{AFBFDA81-3B09-4985-B668-79705CB3F689}" dt="2020-09-26T17:01:37.613" v="8417" actId="47"/>
        <pc:sldMkLst>
          <pc:docMk/>
          <pc:sldMk cId="2094043947" sldId="277"/>
        </pc:sldMkLst>
        <pc:spChg chg="add mod">
          <ac:chgData name="Daniel Chiriboga" userId="d72b7192e484bbea" providerId="LiveId" clId="{AFBFDA81-3B09-4985-B668-79705CB3F689}" dt="2020-09-22T18:53:12.279" v="1953" actId="1076"/>
          <ac:spMkLst>
            <pc:docMk/>
            <pc:sldMk cId="2094043947" sldId="277"/>
            <ac:spMk id="4" creationId="{4AB62499-9F49-4993-AC90-50F141AC2C13}"/>
          </ac:spMkLst>
        </pc:spChg>
        <pc:picChg chg="del">
          <ac:chgData name="Daniel Chiriboga" userId="d72b7192e484bbea" providerId="LiveId" clId="{AFBFDA81-3B09-4985-B668-79705CB3F689}" dt="2020-09-22T18:51:38.293" v="1927" actId="478"/>
          <ac:picMkLst>
            <pc:docMk/>
            <pc:sldMk cId="2094043947" sldId="277"/>
            <ac:picMk id="3" creationId="{FAA2E6B2-7C08-4864-8E6C-CBBAEBADF995}"/>
          </ac:picMkLst>
        </pc:picChg>
      </pc:sldChg>
      <pc:sldChg chg="addSp delSp modSp add del mod ord modNotesTx">
        <pc:chgData name="Daniel Chiriboga" userId="d72b7192e484bbea" providerId="LiveId" clId="{AFBFDA81-3B09-4985-B668-79705CB3F689}" dt="2020-09-26T17:01:37.613" v="8417" actId="47"/>
        <pc:sldMkLst>
          <pc:docMk/>
          <pc:sldMk cId="1539498388" sldId="278"/>
        </pc:sldMkLst>
        <pc:spChg chg="mod">
          <ac:chgData name="Daniel Chiriboga" userId="d72b7192e484bbea" providerId="LiveId" clId="{AFBFDA81-3B09-4985-B668-79705CB3F689}" dt="2020-09-22T18:53:52.561" v="1957"/>
          <ac:spMkLst>
            <pc:docMk/>
            <pc:sldMk cId="1539498388" sldId="278"/>
            <ac:spMk id="2" creationId="{1D7EC3A3-50E9-4BE5-B178-60599397E072}"/>
          </ac:spMkLst>
        </pc:spChg>
        <pc:spChg chg="add del mod">
          <ac:chgData name="Daniel Chiriboga" userId="d72b7192e484bbea" providerId="LiveId" clId="{AFBFDA81-3B09-4985-B668-79705CB3F689}" dt="2020-09-22T18:55:47.399" v="1998" actId="478"/>
          <ac:spMkLst>
            <pc:docMk/>
            <pc:sldMk cId="1539498388" sldId="278"/>
            <ac:spMk id="3" creationId="{E25C6F4E-4CD4-45F7-9996-EF4BD16E7A87}"/>
          </ac:spMkLst>
        </pc:spChg>
        <pc:spChg chg="del mod">
          <ac:chgData name="Daniel Chiriboga" userId="d72b7192e484bbea" providerId="LiveId" clId="{AFBFDA81-3B09-4985-B668-79705CB3F689}" dt="2020-09-22T18:55:47.399" v="1998" actId="478"/>
          <ac:spMkLst>
            <pc:docMk/>
            <pc:sldMk cId="1539498388" sldId="278"/>
            <ac:spMk id="4" creationId="{157A38A4-EB30-48BF-A660-B7818CE54920}"/>
          </ac:spMkLst>
        </pc:spChg>
        <pc:spChg chg="add del">
          <ac:chgData name="Daniel Chiriboga" userId="d72b7192e484bbea" providerId="LiveId" clId="{AFBFDA81-3B09-4985-B668-79705CB3F689}" dt="2020-09-22T18:55:35.289" v="1995" actId="22"/>
          <ac:spMkLst>
            <pc:docMk/>
            <pc:sldMk cId="1539498388" sldId="278"/>
            <ac:spMk id="8" creationId="{D7863D63-EF87-4972-B04B-8324D325543F}"/>
          </ac:spMkLst>
        </pc:spChg>
        <pc:picChg chg="add mod">
          <ac:chgData name="Daniel Chiriboga" userId="d72b7192e484bbea" providerId="LiveId" clId="{AFBFDA81-3B09-4985-B668-79705CB3F689}" dt="2020-09-22T18:57:23.437" v="2046" actId="1076"/>
          <ac:picMkLst>
            <pc:docMk/>
            <pc:sldMk cId="1539498388" sldId="278"/>
            <ac:picMk id="7" creationId="{CE1E61DD-5443-4A0C-98A1-98F7E8678F5E}"/>
          </ac:picMkLst>
        </pc:picChg>
        <pc:picChg chg="add mod">
          <ac:chgData name="Daniel Chiriboga" userId="d72b7192e484bbea" providerId="LiveId" clId="{AFBFDA81-3B09-4985-B668-79705CB3F689}" dt="2020-09-22T18:57:07.845" v="2040" actId="1076"/>
          <ac:picMkLst>
            <pc:docMk/>
            <pc:sldMk cId="1539498388" sldId="278"/>
            <ac:picMk id="10" creationId="{608A7BEC-B554-4E82-83F9-BA8B85A3C56B}"/>
          </ac:picMkLst>
        </pc:picChg>
        <pc:picChg chg="add mod">
          <ac:chgData name="Daniel Chiriboga" userId="d72b7192e484bbea" providerId="LiveId" clId="{AFBFDA81-3B09-4985-B668-79705CB3F689}" dt="2020-09-22T18:56:44.669" v="2032" actId="1037"/>
          <ac:picMkLst>
            <pc:docMk/>
            <pc:sldMk cId="1539498388" sldId="278"/>
            <ac:picMk id="14" creationId="{68273829-FEEF-4A05-B191-288D6D9C5250}"/>
          </ac:picMkLst>
        </pc:picChg>
        <pc:picChg chg="add mod">
          <ac:chgData name="Daniel Chiriboga" userId="d72b7192e484bbea" providerId="LiveId" clId="{AFBFDA81-3B09-4985-B668-79705CB3F689}" dt="2020-09-22T18:57:15.909" v="2044" actId="1076"/>
          <ac:picMkLst>
            <pc:docMk/>
            <pc:sldMk cId="1539498388" sldId="278"/>
            <ac:picMk id="16" creationId="{AB0C0B0A-5DBC-495E-98A3-EEE0797D7FAB}"/>
          </ac:picMkLst>
        </pc:picChg>
        <pc:picChg chg="add mod">
          <ac:chgData name="Daniel Chiriboga" userId="d72b7192e484bbea" providerId="LiveId" clId="{AFBFDA81-3B09-4985-B668-79705CB3F689}" dt="2020-09-22T18:56:54.326" v="2036" actId="1076"/>
          <ac:picMkLst>
            <pc:docMk/>
            <pc:sldMk cId="1539498388" sldId="278"/>
            <ac:picMk id="18" creationId="{6407776B-3E28-47A4-AC2B-63E254CF175B}"/>
          </ac:picMkLst>
        </pc:picChg>
        <pc:picChg chg="add mod">
          <ac:chgData name="Daniel Chiriboga" userId="d72b7192e484bbea" providerId="LiveId" clId="{AFBFDA81-3B09-4985-B668-79705CB3F689}" dt="2020-09-22T18:57:02.868" v="2037" actId="1076"/>
          <ac:picMkLst>
            <pc:docMk/>
            <pc:sldMk cId="1539498388" sldId="278"/>
            <ac:picMk id="20" creationId="{3F85BA2A-B0D7-4EAF-8497-D9D441257853}"/>
          </ac:picMkLst>
        </pc:picChg>
        <pc:picChg chg="add mod">
          <ac:chgData name="Daniel Chiriboga" userId="d72b7192e484bbea" providerId="LiveId" clId="{AFBFDA81-3B09-4985-B668-79705CB3F689}" dt="2020-09-22T18:57:06.628" v="2039" actId="1076"/>
          <ac:picMkLst>
            <pc:docMk/>
            <pc:sldMk cId="1539498388" sldId="278"/>
            <ac:picMk id="22" creationId="{1A8ABC4C-CCD7-42F4-A538-070B57A786B5}"/>
          </ac:picMkLst>
        </pc:picChg>
        <pc:picChg chg="add mod">
          <ac:chgData name="Daniel Chiriboga" userId="d72b7192e484bbea" providerId="LiveId" clId="{AFBFDA81-3B09-4985-B668-79705CB3F689}" dt="2020-09-22T18:57:21.797" v="2045" actId="1076"/>
          <ac:picMkLst>
            <pc:docMk/>
            <pc:sldMk cId="1539498388" sldId="278"/>
            <ac:picMk id="24" creationId="{B417F21F-0872-4792-8899-02D0692F9A7D}"/>
          </ac:picMkLst>
        </pc:picChg>
        <pc:picChg chg="add mod">
          <ac:chgData name="Daniel Chiriboga" userId="d72b7192e484bbea" providerId="LiveId" clId="{AFBFDA81-3B09-4985-B668-79705CB3F689}" dt="2020-09-22T18:56:44.669" v="2032" actId="1037"/>
          <ac:picMkLst>
            <pc:docMk/>
            <pc:sldMk cId="1539498388" sldId="278"/>
            <ac:picMk id="26" creationId="{BAE25A77-9ACB-4C08-8CBB-40E7F1014D83}"/>
          </ac:picMkLst>
        </pc:picChg>
        <pc:picChg chg="add mod">
          <ac:chgData name="Daniel Chiriboga" userId="d72b7192e484bbea" providerId="LiveId" clId="{AFBFDA81-3B09-4985-B668-79705CB3F689}" dt="2020-09-22T18:57:12.596" v="2042" actId="1076"/>
          <ac:picMkLst>
            <pc:docMk/>
            <pc:sldMk cId="1539498388" sldId="278"/>
            <ac:picMk id="28" creationId="{AA3152BE-0EB3-4A2C-AF4E-90624E90FDA8}"/>
          </ac:picMkLst>
        </pc:picChg>
        <pc:picChg chg="add mod">
          <ac:chgData name="Daniel Chiriboga" userId="d72b7192e484bbea" providerId="LiveId" clId="{AFBFDA81-3B09-4985-B668-79705CB3F689}" dt="2020-09-22T18:56:44.669" v="2032" actId="1037"/>
          <ac:picMkLst>
            <pc:docMk/>
            <pc:sldMk cId="1539498388" sldId="278"/>
            <ac:picMk id="30" creationId="{4938CD17-2A92-4EF8-9E68-6343207F12DD}"/>
          </ac:picMkLst>
        </pc:picChg>
        <pc:picChg chg="add mod">
          <ac:chgData name="Daniel Chiriboga" userId="d72b7192e484bbea" providerId="LiveId" clId="{AFBFDA81-3B09-4985-B668-79705CB3F689}" dt="2020-09-22T18:57:14.285" v="2043" actId="1076"/>
          <ac:picMkLst>
            <pc:docMk/>
            <pc:sldMk cId="1539498388" sldId="278"/>
            <ac:picMk id="32" creationId="{8C5CF9F1-912E-4C1A-A19C-5FE26269350A}"/>
          </ac:picMkLst>
        </pc:picChg>
      </pc:sldChg>
      <pc:sldChg chg="add del ord">
        <pc:chgData name="Daniel Chiriboga" userId="d72b7192e484bbea" providerId="LiveId" clId="{AFBFDA81-3B09-4985-B668-79705CB3F689}" dt="2020-09-26T17:01:37.613" v="8417" actId="47"/>
        <pc:sldMkLst>
          <pc:docMk/>
          <pc:sldMk cId="396638314" sldId="279"/>
        </pc:sldMkLst>
      </pc:sldChg>
      <pc:sldChg chg="addSp">
        <pc:chgData name="Daniel Chiriboga" userId="d72b7192e484bbea" providerId="LiveId" clId="{AFBFDA81-3B09-4985-B668-79705CB3F689}" dt="2020-09-22T19:01:53.712" v="2174"/>
        <pc:sldMkLst>
          <pc:docMk/>
          <pc:sldMk cId="3111334818" sldId="280"/>
        </pc:sldMkLst>
        <pc:picChg chg="add">
          <ac:chgData name="Daniel Chiriboga" userId="d72b7192e484bbea" providerId="LiveId" clId="{AFBFDA81-3B09-4985-B668-79705CB3F689}" dt="2020-09-22T19:01:53.712" v="2174"/>
          <ac:picMkLst>
            <pc:docMk/>
            <pc:sldMk cId="3111334818" sldId="280"/>
            <ac:picMk id="5122" creationId="{9BCE7096-4E20-4BBC-A8DB-C36500CF6D1A}"/>
          </ac:picMkLst>
        </pc:picChg>
      </pc:sldChg>
      <pc:sldChg chg="addSp delSp modSp add del mod ord modNotesTx">
        <pc:chgData name="Daniel Chiriboga" userId="d72b7192e484bbea" providerId="LiveId" clId="{AFBFDA81-3B09-4985-B668-79705CB3F689}" dt="2020-09-26T17:01:37.613" v="8417" actId="47"/>
        <pc:sldMkLst>
          <pc:docMk/>
          <pc:sldMk cId="3573979870" sldId="280"/>
        </pc:sldMkLst>
        <pc:spChg chg="mod">
          <ac:chgData name="Daniel Chiriboga" userId="d72b7192e484bbea" providerId="LiveId" clId="{AFBFDA81-3B09-4985-B668-79705CB3F689}" dt="2020-09-22T18:58:49.672" v="2077" actId="20577"/>
          <ac:spMkLst>
            <pc:docMk/>
            <pc:sldMk cId="3573979870" sldId="280"/>
            <ac:spMk id="2" creationId="{1D7EC3A3-50E9-4BE5-B178-60599397E072}"/>
          </ac:spMkLst>
        </pc:spChg>
        <pc:spChg chg="add mod">
          <ac:chgData name="Daniel Chiriboga" userId="d72b7192e484bbea" providerId="LiveId" clId="{AFBFDA81-3B09-4985-B668-79705CB3F689}" dt="2020-09-22T19:05:50.905" v="2207" actId="122"/>
          <ac:spMkLst>
            <pc:docMk/>
            <pc:sldMk cId="3573979870" sldId="280"/>
            <ac:spMk id="4" creationId="{E2BD968D-448A-4E19-A861-C318A2170DCC}"/>
          </ac:spMkLst>
        </pc:spChg>
        <pc:spChg chg="add mod">
          <ac:chgData name="Daniel Chiriboga" userId="d72b7192e484bbea" providerId="LiveId" clId="{AFBFDA81-3B09-4985-B668-79705CB3F689}" dt="2020-09-22T19:06:13.038" v="2216" actId="1037"/>
          <ac:spMkLst>
            <pc:docMk/>
            <pc:sldMk cId="3573979870" sldId="280"/>
            <ac:spMk id="6" creationId="{0F914B45-A1EC-4910-A232-7296B4835D89}"/>
          </ac:spMkLst>
        </pc:spChg>
        <pc:spChg chg="add mod">
          <ac:chgData name="Daniel Chiriboga" userId="d72b7192e484bbea" providerId="LiveId" clId="{AFBFDA81-3B09-4985-B668-79705CB3F689}" dt="2020-09-22T19:05:56.196" v="2209" actId="122"/>
          <ac:spMkLst>
            <pc:docMk/>
            <pc:sldMk cId="3573979870" sldId="280"/>
            <ac:spMk id="8" creationId="{40B31D77-2E97-4172-A028-ABB99FD9580D}"/>
          </ac:spMkLst>
        </pc:spChg>
        <pc:graphicFrameChg chg="add del mod">
          <ac:chgData name="Daniel Chiriboga" userId="d72b7192e484bbea" providerId="LiveId" clId="{AFBFDA81-3B09-4985-B668-79705CB3F689}" dt="2020-09-22T19:04:50.127" v="2193"/>
          <ac:graphicFrameMkLst>
            <pc:docMk/>
            <pc:sldMk cId="3573979870" sldId="280"/>
            <ac:graphicFrameMk id="7" creationId="{2CA8E07F-7CC0-4EBE-83B8-883BFADDD2BA}"/>
          </ac:graphicFrameMkLst>
        </pc:graphicFrameChg>
        <pc:graphicFrameChg chg="add del mod">
          <ac:chgData name="Daniel Chiriboga" userId="d72b7192e484bbea" providerId="LiveId" clId="{AFBFDA81-3B09-4985-B668-79705CB3F689}" dt="2020-09-22T19:05:02.386" v="2195"/>
          <ac:graphicFrameMkLst>
            <pc:docMk/>
            <pc:sldMk cId="3573979870" sldId="280"/>
            <ac:graphicFrameMk id="9" creationId="{6CDA33D5-7104-4101-853F-D81CA5F83090}"/>
          </ac:graphicFrameMkLst>
        </pc:graphicFrameChg>
        <pc:picChg chg="del">
          <ac:chgData name="Daniel Chiriboga" userId="d72b7192e484bbea" providerId="LiveId" clId="{AFBFDA81-3B09-4985-B668-79705CB3F689}" dt="2020-09-22T18:59:12.445" v="2078" actId="478"/>
          <ac:picMkLst>
            <pc:docMk/>
            <pc:sldMk cId="3573979870" sldId="280"/>
            <ac:picMk id="3" creationId="{FAA2E6B2-7C08-4864-8E6C-CBBAEBADF995}"/>
          </ac:picMkLst>
        </pc:picChg>
        <pc:picChg chg="add mod">
          <ac:chgData name="Daniel Chiriboga" userId="d72b7192e484bbea" providerId="LiveId" clId="{AFBFDA81-3B09-4985-B668-79705CB3F689}" dt="2020-09-22T19:06:06.852" v="2210" actId="12789"/>
          <ac:picMkLst>
            <pc:docMk/>
            <pc:sldMk cId="3573979870" sldId="280"/>
            <ac:picMk id="5" creationId="{5D0E9920-E619-442D-A48B-4F4FE6A93AA3}"/>
          </ac:picMkLst>
        </pc:picChg>
        <pc:picChg chg="mod">
          <ac:chgData name="Daniel Chiriboga" userId="d72b7192e484bbea" providerId="LiveId" clId="{AFBFDA81-3B09-4985-B668-79705CB3F689}" dt="2020-09-22T19:06:10.449" v="2211" actId="1076"/>
          <ac:picMkLst>
            <pc:docMk/>
            <pc:sldMk cId="3573979870" sldId="280"/>
            <ac:picMk id="11" creationId="{FFCE4D4D-427F-F64E-81EB-384F7E4A597E}"/>
          </ac:picMkLst>
        </pc:picChg>
        <pc:picChg chg="add mod">
          <ac:chgData name="Daniel Chiriboga" userId="d72b7192e484bbea" providerId="LiveId" clId="{AFBFDA81-3B09-4985-B668-79705CB3F689}" dt="2020-09-22T19:06:13.038" v="2216" actId="1037"/>
          <ac:picMkLst>
            <pc:docMk/>
            <pc:sldMk cId="3573979870" sldId="280"/>
            <ac:picMk id="12" creationId="{ED990C9D-272E-4867-B509-1589AD9704D5}"/>
          </ac:picMkLst>
        </pc:picChg>
        <pc:picChg chg="mod">
          <ac:chgData name="Daniel Chiriboga" userId="d72b7192e484bbea" providerId="LiveId" clId="{AFBFDA81-3B09-4985-B668-79705CB3F689}" dt="2020-09-22T19:06:06.852" v="2210" actId="12789"/>
          <ac:picMkLst>
            <pc:docMk/>
            <pc:sldMk cId="3573979870" sldId="280"/>
            <ac:picMk id="5122" creationId="{9BCE7096-4E20-4BBC-A8DB-C36500CF6D1A}"/>
          </ac:picMkLst>
        </pc:picChg>
      </pc:sldChg>
      <pc:sldChg chg="modSp add del mod ord">
        <pc:chgData name="Daniel Chiriboga" userId="d72b7192e484bbea" providerId="LiveId" clId="{AFBFDA81-3B09-4985-B668-79705CB3F689}" dt="2020-09-26T17:01:37.613" v="8417" actId="47"/>
        <pc:sldMkLst>
          <pc:docMk/>
          <pc:sldMk cId="2395585547" sldId="281"/>
        </pc:sldMkLst>
        <pc:spChg chg="mod">
          <ac:chgData name="Daniel Chiriboga" userId="d72b7192e484bbea" providerId="LiveId" clId="{AFBFDA81-3B09-4985-B668-79705CB3F689}" dt="2020-09-22T19:11:09.959" v="2706" actId="20577"/>
          <ac:spMkLst>
            <pc:docMk/>
            <pc:sldMk cId="2395585547" sldId="281"/>
            <ac:spMk id="2" creationId="{1D7EC3A3-50E9-4BE5-B178-60599397E072}"/>
          </ac:spMkLst>
        </pc:spChg>
        <pc:spChg chg="mod">
          <ac:chgData name="Daniel Chiriboga" userId="d72b7192e484bbea" providerId="LiveId" clId="{AFBFDA81-3B09-4985-B668-79705CB3F689}" dt="2020-09-22T19:11:02.239" v="2694" actId="1036"/>
          <ac:spMkLst>
            <pc:docMk/>
            <pc:sldMk cId="2395585547" sldId="281"/>
            <ac:spMk id="4" creationId="{157A38A4-EB30-48BF-A660-B7818CE54920}"/>
          </ac:spMkLst>
        </pc:spChg>
      </pc:sldChg>
      <pc:sldChg chg="addSp delSp modSp add del mod ord">
        <pc:chgData name="Daniel Chiriboga" userId="d72b7192e484bbea" providerId="LiveId" clId="{AFBFDA81-3B09-4985-B668-79705CB3F689}" dt="2020-09-26T17:01:37.613" v="8417" actId="47"/>
        <pc:sldMkLst>
          <pc:docMk/>
          <pc:sldMk cId="1759254777" sldId="282"/>
        </pc:sldMkLst>
        <pc:spChg chg="mod">
          <ac:chgData name="Daniel Chiriboga" userId="d72b7192e484bbea" providerId="LiveId" clId="{AFBFDA81-3B09-4985-B668-79705CB3F689}" dt="2020-09-26T01:40:02.150" v="4440" actId="20577"/>
          <ac:spMkLst>
            <pc:docMk/>
            <pc:sldMk cId="1759254777" sldId="282"/>
            <ac:spMk id="5" creationId="{82D38BB1-FE88-41EB-9073-400681D0DDBD}"/>
          </ac:spMkLst>
        </pc:spChg>
        <pc:picChg chg="del">
          <ac:chgData name="Daniel Chiriboga" userId="d72b7192e484bbea" providerId="LiveId" clId="{AFBFDA81-3B09-4985-B668-79705CB3F689}" dt="2020-09-22T19:12:15.821" v="2718" actId="478"/>
          <ac:picMkLst>
            <pc:docMk/>
            <pc:sldMk cId="1759254777" sldId="282"/>
            <ac:picMk id="2" creationId="{0FFA3C1A-66B2-422C-A9A6-62BF57BC5607}"/>
          </ac:picMkLst>
        </pc:picChg>
        <pc:picChg chg="add mod ord">
          <ac:chgData name="Daniel Chiriboga" userId="d72b7192e484bbea" providerId="LiveId" clId="{AFBFDA81-3B09-4985-B668-79705CB3F689}" dt="2020-09-22T19:12:14.071" v="2717" actId="171"/>
          <ac:picMkLst>
            <pc:docMk/>
            <pc:sldMk cId="1759254777" sldId="282"/>
            <ac:picMk id="3" creationId="{B16741DD-A900-4206-8EAF-04BE6ACAA18B}"/>
          </ac:picMkLst>
        </pc:picChg>
      </pc:sldChg>
      <pc:sldChg chg="addSp delSp modSp add del mod ord modNotesTx">
        <pc:chgData name="Daniel Chiriboga" userId="d72b7192e484bbea" providerId="LiveId" clId="{AFBFDA81-3B09-4985-B668-79705CB3F689}" dt="2020-09-26T17:01:37.613" v="8417" actId="47"/>
        <pc:sldMkLst>
          <pc:docMk/>
          <pc:sldMk cId="101131069" sldId="283"/>
        </pc:sldMkLst>
        <pc:spChg chg="mod">
          <ac:chgData name="Daniel Chiriboga" userId="d72b7192e484bbea" providerId="LiveId" clId="{AFBFDA81-3B09-4985-B668-79705CB3F689}" dt="2020-09-22T19:13:01.623" v="2722"/>
          <ac:spMkLst>
            <pc:docMk/>
            <pc:sldMk cId="101131069" sldId="283"/>
            <ac:spMk id="2" creationId="{1D7EC3A3-50E9-4BE5-B178-60599397E072}"/>
          </ac:spMkLst>
        </pc:spChg>
        <pc:spChg chg="mod">
          <ac:chgData name="Daniel Chiriboga" userId="d72b7192e484bbea" providerId="LiveId" clId="{AFBFDA81-3B09-4985-B668-79705CB3F689}" dt="2020-09-22T19:37:58.971" v="3006" actId="14100"/>
          <ac:spMkLst>
            <pc:docMk/>
            <pc:sldMk cId="101131069" sldId="283"/>
            <ac:spMk id="4" creationId="{E2BD968D-448A-4E19-A861-C318A2170DCC}"/>
          </ac:spMkLst>
        </pc:spChg>
        <pc:spChg chg="del">
          <ac:chgData name="Daniel Chiriboga" userId="d72b7192e484bbea" providerId="LiveId" clId="{AFBFDA81-3B09-4985-B668-79705CB3F689}" dt="2020-09-22T19:13:49.818" v="2730" actId="478"/>
          <ac:spMkLst>
            <pc:docMk/>
            <pc:sldMk cId="101131069" sldId="283"/>
            <ac:spMk id="6" creationId="{0F914B45-A1EC-4910-A232-7296B4835D89}"/>
          </ac:spMkLst>
        </pc:spChg>
        <pc:spChg chg="mod">
          <ac:chgData name="Daniel Chiriboga" userId="d72b7192e484bbea" providerId="LiveId" clId="{AFBFDA81-3B09-4985-B668-79705CB3F689}" dt="2020-09-22T19:25:05.517" v="2809" actId="20577"/>
          <ac:spMkLst>
            <pc:docMk/>
            <pc:sldMk cId="101131069" sldId="283"/>
            <ac:spMk id="8" creationId="{40B31D77-2E97-4172-A028-ABB99FD9580D}"/>
          </ac:spMkLst>
        </pc:spChg>
        <pc:picChg chg="del">
          <ac:chgData name="Daniel Chiriboga" userId="d72b7192e484bbea" providerId="LiveId" clId="{AFBFDA81-3B09-4985-B668-79705CB3F689}" dt="2020-09-22T19:13:49.818" v="2730" actId="478"/>
          <ac:picMkLst>
            <pc:docMk/>
            <pc:sldMk cId="101131069" sldId="283"/>
            <ac:picMk id="5" creationId="{5D0E9920-E619-442D-A48B-4F4FE6A93AA3}"/>
          </ac:picMkLst>
        </pc:picChg>
        <pc:picChg chg="add del mod">
          <ac:chgData name="Daniel Chiriboga" userId="d72b7192e484bbea" providerId="LiveId" clId="{AFBFDA81-3B09-4985-B668-79705CB3F689}" dt="2020-09-22T19:14:57.213" v="2736"/>
          <ac:picMkLst>
            <pc:docMk/>
            <pc:sldMk cId="101131069" sldId="283"/>
            <ac:picMk id="7" creationId="{088E6164-4015-4885-ACFB-14F3ADA23AD9}"/>
          </ac:picMkLst>
        </pc:picChg>
        <pc:picChg chg="add del mod">
          <ac:chgData name="Daniel Chiriboga" userId="d72b7192e484bbea" providerId="LiveId" clId="{AFBFDA81-3B09-4985-B668-79705CB3F689}" dt="2020-09-22T19:15:25.515" v="2738"/>
          <ac:picMkLst>
            <pc:docMk/>
            <pc:sldMk cId="101131069" sldId="283"/>
            <ac:picMk id="10" creationId="{C8614835-3B6E-4BCD-85FB-1EDEF71A962A}"/>
          </ac:picMkLst>
        </pc:picChg>
        <pc:picChg chg="mod">
          <ac:chgData name="Daniel Chiriboga" userId="d72b7192e484bbea" providerId="LiveId" clId="{AFBFDA81-3B09-4985-B668-79705CB3F689}" dt="2020-09-22T19:13:57.651" v="2732" actId="1076"/>
          <ac:picMkLst>
            <pc:docMk/>
            <pc:sldMk cId="101131069" sldId="283"/>
            <ac:picMk id="11" creationId="{FFCE4D4D-427F-F64E-81EB-384F7E4A597E}"/>
          </ac:picMkLst>
        </pc:picChg>
        <pc:picChg chg="del">
          <ac:chgData name="Daniel Chiriboga" userId="d72b7192e484bbea" providerId="LiveId" clId="{AFBFDA81-3B09-4985-B668-79705CB3F689}" dt="2020-09-22T19:13:49.818" v="2730" actId="478"/>
          <ac:picMkLst>
            <pc:docMk/>
            <pc:sldMk cId="101131069" sldId="283"/>
            <ac:picMk id="12" creationId="{ED990C9D-272E-4867-B509-1589AD9704D5}"/>
          </ac:picMkLst>
        </pc:picChg>
        <pc:picChg chg="add mod modCrop">
          <ac:chgData name="Daniel Chiriboga" userId="d72b7192e484bbea" providerId="LiveId" clId="{AFBFDA81-3B09-4985-B668-79705CB3F689}" dt="2020-09-22T19:20:56.237" v="2762" actId="1076"/>
          <ac:picMkLst>
            <pc:docMk/>
            <pc:sldMk cId="101131069" sldId="283"/>
            <ac:picMk id="14" creationId="{6663F158-5597-41DE-B847-2BA11FA89F7E}"/>
          </ac:picMkLst>
        </pc:picChg>
        <pc:picChg chg="add del mod">
          <ac:chgData name="Daniel Chiriboga" userId="d72b7192e484bbea" providerId="LiveId" clId="{AFBFDA81-3B09-4985-B668-79705CB3F689}" dt="2020-09-22T19:19:18.447" v="2753"/>
          <ac:picMkLst>
            <pc:docMk/>
            <pc:sldMk cId="101131069" sldId="283"/>
            <ac:picMk id="16" creationId="{164D0881-3716-4E50-BFF9-94689255577C}"/>
          </ac:picMkLst>
        </pc:picChg>
        <pc:picChg chg="add mod">
          <ac:chgData name="Daniel Chiriboga" userId="d72b7192e484bbea" providerId="LiveId" clId="{AFBFDA81-3B09-4985-B668-79705CB3F689}" dt="2020-09-22T19:24:33.942" v="2790" actId="1076"/>
          <ac:picMkLst>
            <pc:docMk/>
            <pc:sldMk cId="101131069" sldId="283"/>
            <ac:picMk id="18" creationId="{9AE2D1E0-5E54-415D-8960-6C6C2FA76C70}"/>
          </ac:picMkLst>
        </pc:picChg>
        <pc:picChg chg="add mod modCrop">
          <ac:chgData name="Daniel Chiriboga" userId="d72b7192e484bbea" providerId="LiveId" clId="{AFBFDA81-3B09-4985-B668-79705CB3F689}" dt="2020-09-22T19:24:19.282" v="2786" actId="1076"/>
          <ac:picMkLst>
            <pc:docMk/>
            <pc:sldMk cId="101131069" sldId="283"/>
            <ac:picMk id="20" creationId="{810DDA00-0011-4266-A74E-E215D21750B2}"/>
          </ac:picMkLst>
        </pc:picChg>
        <pc:picChg chg="add mod">
          <ac:chgData name="Daniel Chiriboga" userId="d72b7192e484bbea" providerId="LiveId" clId="{AFBFDA81-3B09-4985-B668-79705CB3F689}" dt="2020-09-22T19:24:55.829" v="2791" actId="1076"/>
          <ac:picMkLst>
            <pc:docMk/>
            <pc:sldMk cId="101131069" sldId="283"/>
            <ac:picMk id="22" creationId="{19F78CED-ED23-4F63-BCEA-5AA632380257}"/>
          </ac:picMkLst>
        </pc:picChg>
        <pc:picChg chg="del">
          <ac:chgData name="Daniel Chiriboga" userId="d72b7192e484bbea" providerId="LiveId" clId="{AFBFDA81-3B09-4985-B668-79705CB3F689}" dt="2020-09-22T19:13:49.818" v="2730" actId="478"/>
          <ac:picMkLst>
            <pc:docMk/>
            <pc:sldMk cId="101131069" sldId="283"/>
            <ac:picMk id="5122" creationId="{9BCE7096-4E20-4BBC-A8DB-C36500CF6D1A}"/>
          </ac:picMkLst>
        </pc:picChg>
      </pc:sldChg>
      <pc:sldChg chg="addSp delSp modSp add del mod modNotesTx">
        <pc:chgData name="Daniel Chiriboga" userId="d72b7192e484bbea" providerId="LiveId" clId="{AFBFDA81-3B09-4985-B668-79705CB3F689}" dt="2020-09-26T17:01:37.613" v="8417" actId="47"/>
        <pc:sldMkLst>
          <pc:docMk/>
          <pc:sldMk cId="3891559863" sldId="284"/>
        </pc:sldMkLst>
        <pc:spChg chg="mod">
          <ac:chgData name="Daniel Chiriboga" userId="d72b7192e484bbea" providerId="LiveId" clId="{AFBFDA81-3B09-4985-B668-79705CB3F689}" dt="2020-09-26T01:22:54.157" v="3770" actId="20577"/>
          <ac:spMkLst>
            <pc:docMk/>
            <pc:sldMk cId="3891559863" sldId="284"/>
            <ac:spMk id="2" creationId="{1D7EC3A3-50E9-4BE5-B178-60599397E072}"/>
          </ac:spMkLst>
        </pc:spChg>
        <pc:spChg chg="add mod">
          <ac:chgData name="Daniel Chiriboga" userId="d72b7192e484bbea" providerId="LiveId" clId="{AFBFDA81-3B09-4985-B668-79705CB3F689}" dt="2020-09-22T19:28:52.005" v="2865" actId="1076"/>
          <ac:spMkLst>
            <pc:docMk/>
            <pc:sldMk cId="3891559863" sldId="284"/>
            <ac:spMk id="3" creationId="{8E7AC479-38E4-406E-8397-14292252A5DA}"/>
          </ac:spMkLst>
        </pc:spChg>
        <pc:spChg chg="del">
          <ac:chgData name="Daniel Chiriboga" userId="d72b7192e484bbea" providerId="LiveId" clId="{AFBFDA81-3B09-4985-B668-79705CB3F689}" dt="2020-09-22T19:26:18.502" v="2812" actId="478"/>
          <ac:spMkLst>
            <pc:docMk/>
            <pc:sldMk cId="3891559863" sldId="284"/>
            <ac:spMk id="4" creationId="{E2BD968D-448A-4E19-A861-C318A2170DCC}"/>
          </ac:spMkLst>
        </pc:spChg>
        <pc:spChg chg="add mod">
          <ac:chgData name="Daniel Chiriboga" userId="d72b7192e484bbea" providerId="LiveId" clId="{AFBFDA81-3B09-4985-B668-79705CB3F689}" dt="2020-09-22T19:28:54.965" v="2866" actId="1076"/>
          <ac:spMkLst>
            <pc:docMk/>
            <pc:sldMk cId="3891559863" sldId="284"/>
            <ac:spMk id="5" creationId="{18841AFC-2BE1-45C9-A418-73B7F30AA7DC}"/>
          </ac:spMkLst>
        </pc:spChg>
        <pc:spChg chg="add mod">
          <ac:chgData name="Daniel Chiriboga" userId="d72b7192e484bbea" providerId="LiveId" clId="{AFBFDA81-3B09-4985-B668-79705CB3F689}" dt="2020-09-22T19:29:02.223" v="2867" actId="1076"/>
          <ac:spMkLst>
            <pc:docMk/>
            <pc:sldMk cId="3891559863" sldId="284"/>
            <ac:spMk id="6" creationId="{17F58B7D-AF7D-43B0-897C-216470948CFA}"/>
          </ac:spMkLst>
        </pc:spChg>
        <pc:spChg chg="del">
          <ac:chgData name="Daniel Chiriboga" userId="d72b7192e484bbea" providerId="LiveId" clId="{AFBFDA81-3B09-4985-B668-79705CB3F689}" dt="2020-09-22T19:26:18.502" v="2812" actId="478"/>
          <ac:spMkLst>
            <pc:docMk/>
            <pc:sldMk cId="3891559863" sldId="284"/>
            <ac:spMk id="8" creationId="{40B31D77-2E97-4172-A028-ABB99FD9580D}"/>
          </ac:spMkLst>
        </pc:spChg>
        <pc:picChg chg="add del">
          <ac:chgData name="Daniel Chiriboga" userId="d72b7192e484bbea" providerId="LiveId" clId="{AFBFDA81-3B09-4985-B668-79705CB3F689}" dt="2020-09-22T19:26:58.257" v="2854" actId="478"/>
          <ac:picMkLst>
            <pc:docMk/>
            <pc:sldMk cId="3891559863" sldId="284"/>
            <ac:picMk id="7" creationId="{3FC03E1D-22CB-420A-82D3-1CECD53CA180}"/>
          </ac:picMkLst>
        </pc:picChg>
        <pc:picChg chg="add del">
          <ac:chgData name="Daniel Chiriboga" userId="d72b7192e484bbea" providerId="LiveId" clId="{AFBFDA81-3B09-4985-B668-79705CB3F689}" dt="2020-09-22T19:26:58.257" v="2854" actId="478"/>
          <ac:picMkLst>
            <pc:docMk/>
            <pc:sldMk cId="3891559863" sldId="284"/>
            <ac:picMk id="9" creationId="{485FF040-C629-4484-AE72-57ED69998DF1}"/>
          </ac:picMkLst>
        </pc:picChg>
        <pc:picChg chg="add del">
          <ac:chgData name="Daniel Chiriboga" userId="d72b7192e484bbea" providerId="LiveId" clId="{AFBFDA81-3B09-4985-B668-79705CB3F689}" dt="2020-09-22T19:26:58.257" v="2854" actId="478"/>
          <ac:picMkLst>
            <pc:docMk/>
            <pc:sldMk cId="3891559863" sldId="284"/>
            <ac:picMk id="13" creationId="{A972266F-4D36-466A-843A-B845CDF74E0E}"/>
          </ac:picMkLst>
        </pc:picChg>
        <pc:picChg chg="del">
          <ac:chgData name="Daniel Chiriboga" userId="d72b7192e484bbea" providerId="LiveId" clId="{AFBFDA81-3B09-4985-B668-79705CB3F689}" dt="2020-09-22T19:26:18.502" v="2812" actId="478"/>
          <ac:picMkLst>
            <pc:docMk/>
            <pc:sldMk cId="3891559863" sldId="284"/>
            <ac:picMk id="14" creationId="{6663F158-5597-41DE-B847-2BA11FA89F7E}"/>
          </ac:picMkLst>
        </pc:picChg>
        <pc:picChg chg="del">
          <ac:chgData name="Daniel Chiriboga" userId="d72b7192e484bbea" providerId="LiveId" clId="{AFBFDA81-3B09-4985-B668-79705CB3F689}" dt="2020-09-22T19:26:18.502" v="2812" actId="478"/>
          <ac:picMkLst>
            <pc:docMk/>
            <pc:sldMk cId="3891559863" sldId="284"/>
            <ac:picMk id="18" creationId="{9AE2D1E0-5E54-415D-8960-6C6C2FA76C70}"/>
          </ac:picMkLst>
        </pc:picChg>
        <pc:picChg chg="del">
          <ac:chgData name="Daniel Chiriboga" userId="d72b7192e484bbea" providerId="LiveId" clId="{AFBFDA81-3B09-4985-B668-79705CB3F689}" dt="2020-09-22T19:26:18.502" v="2812" actId="478"/>
          <ac:picMkLst>
            <pc:docMk/>
            <pc:sldMk cId="3891559863" sldId="284"/>
            <ac:picMk id="20" creationId="{810DDA00-0011-4266-A74E-E215D21750B2}"/>
          </ac:picMkLst>
        </pc:picChg>
        <pc:picChg chg="del">
          <ac:chgData name="Daniel Chiriboga" userId="d72b7192e484bbea" providerId="LiveId" clId="{AFBFDA81-3B09-4985-B668-79705CB3F689}" dt="2020-09-22T19:26:18.502" v="2812" actId="478"/>
          <ac:picMkLst>
            <pc:docMk/>
            <pc:sldMk cId="3891559863" sldId="284"/>
            <ac:picMk id="22" creationId="{19F78CED-ED23-4F63-BCEA-5AA632380257}"/>
          </ac:picMkLst>
        </pc:picChg>
        <pc:picChg chg="add mod ord">
          <ac:chgData name="Daniel Chiriboga" userId="d72b7192e484bbea" providerId="LiveId" clId="{AFBFDA81-3B09-4985-B668-79705CB3F689}" dt="2020-09-22T19:28:43.035" v="2863" actId="167"/>
          <ac:picMkLst>
            <pc:docMk/>
            <pc:sldMk cId="3891559863" sldId="284"/>
            <ac:picMk id="23" creationId="{0F0D1987-ACB5-4E2E-9A84-C56E8A719B8B}"/>
          </ac:picMkLst>
        </pc:picChg>
      </pc:sldChg>
      <pc:sldChg chg="modSp add del mod ord">
        <pc:chgData name="Daniel Chiriboga" userId="d72b7192e484bbea" providerId="LiveId" clId="{AFBFDA81-3B09-4985-B668-79705CB3F689}" dt="2020-09-26T17:01:37.613" v="8417" actId="47"/>
        <pc:sldMkLst>
          <pc:docMk/>
          <pc:sldMk cId="3979679292" sldId="285"/>
        </pc:sldMkLst>
        <pc:spChg chg="mod">
          <ac:chgData name="Daniel Chiriboga" userId="d72b7192e484bbea" providerId="LiveId" clId="{AFBFDA81-3B09-4985-B668-79705CB3F689}" dt="2020-09-26T01:23:01.267" v="3780" actId="20577"/>
          <ac:spMkLst>
            <pc:docMk/>
            <pc:sldMk cId="3979679292" sldId="285"/>
            <ac:spMk id="2" creationId="{1D7EC3A3-50E9-4BE5-B178-60599397E072}"/>
          </ac:spMkLst>
        </pc:spChg>
        <pc:spChg chg="mod">
          <ac:chgData name="Daniel Chiriboga" userId="d72b7192e484bbea" providerId="LiveId" clId="{AFBFDA81-3B09-4985-B668-79705CB3F689}" dt="2020-09-26T01:27:36.040" v="4010" actId="108"/>
          <ac:spMkLst>
            <pc:docMk/>
            <pc:sldMk cId="3979679292" sldId="285"/>
            <ac:spMk id="4" creationId="{157A38A4-EB30-48BF-A660-B7818CE54920}"/>
          </ac:spMkLst>
        </pc:spChg>
      </pc:sldChg>
      <pc:sldChg chg="addSp delSp modSp add del mod ord modNotesTx">
        <pc:chgData name="Daniel Chiriboga" userId="d72b7192e484bbea" providerId="LiveId" clId="{AFBFDA81-3B09-4985-B668-79705CB3F689}" dt="2020-09-26T17:01:37.613" v="8417" actId="47"/>
        <pc:sldMkLst>
          <pc:docMk/>
          <pc:sldMk cId="3980096421" sldId="286"/>
        </pc:sldMkLst>
        <pc:spChg chg="mod">
          <ac:chgData name="Daniel Chiriboga" userId="d72b7192e484bbea" providerId="LiveId" clId="{AFBFDA81-3B09-4985-B668-79705CB3F689}" dt="2020-09-26T01:43:46.998" v="4532" actId="20577"/>
          <ac:spMkLst>
            <pc:docMk/>
            <pc:sldMk cId="3980096421" sldId="286"/>
            <ac:spMk id="2" creationId="{1D7EC3A3-50E9-4BE5-B178-60599397E072}"/>
          </ac:spMkLst>
        </pc:spChg>
        <pc:spChg chg="del mod">
          <ac:chgData name="Daniel Chiriboga" userId="d72b7192e484bbea" providerId="LiveId" clId="{AFBFDA81-3B09-4985-B668-79705CB3F689}" dt="2020-09-26T02:10:58.797" v="5005" actId="478"/>
          <ac:spMkLst>
            <pc:docMk/>
            <pc:sldMk cId="3980096421" sldId="286"/>
            <ac:spMk id="4" creationId="{157A38A4-EB30-48BF-A660-B7818CE54920}"/>
          </ac:spMkLst>
        </pc:spChg>
        <pc:graphicFrameChg chg="add mod">
          <ac:chgData name="Daniel Chiriboga" userId="d72b7192e484bbea" providerId="LiveId" clId="{AFBFDA81-3B09-4985-B668-79705CB3F689}" dt="2020-09-26T02:13:48.845" v="5039" actId="1038"/>
          <ac:graphicFrameMkLst>
            <pc:docMk/>
            <pc:sldMk cId="3980096421" sldId="286"/>
            <ac:graphicFrameMk id="3" creationId="{63814D1B-1A14-4A15-9B7B-37B3DE816BA6}"/>
          </ac:graphicFrameMkLst>
        </pc:graphicFrameChg>
        <pc:picChg chg="mod">
          <ac:chgData name="Daniel Chiriboga" userId="d72b7192e484bbea" providerId="LiveId" clId="{AFBFDA81-3B09-4985-B668-79705CB3F689}" dt="2020-09-26T02:12:39.503" v="5032" actId="1076"/>
          <ac:picMkLst>
            <pc:docMk/>
            <pc:sldMk cId="3980096421" sldId="286"/>
            <ac:picMk id="11" creationId="{FFCE4D4D-427F-F64E-81EB-384F7E4A597E}"/>
          </ac:picMkLst>
        </pc:picChg>
      </pc:sldChg>
      <pc:sldChg chg="addSp delSp modSp add del mod ord modNotesTx">
        <pc:chgData name="Daniel Chiriboga" userId="d72b7192e484bbea" providerId="LiveId" clId="{AFBFDA81-3B09-4985-B668-79705CB3F689}" dt="2020-09-26T17:01:37.613" v="8417" actId="47"/>
        <pc:sldMkLst>
          <pc:docMk/>
          <pc:sldMk cId="1482306908" sldId="287"/>
        </pc:sldMkLst>
        <pc:spChg chg="del">
          <ac:chgData name="Daniel Chiriboga" userId="d72b7192e484bbea" providerId="LiveId" clId="{AFBFDA81-3B09-4985-B668-79705CB3F689}" dt="2020-09-26T01:40:11.973" v="4441" actId="478"/>
          <ac:spMkLst>
            <pc:docMk/>
            <pc:sldMk cId="1482306908" sldId="287"/>
            <ac:spMk id="2" creationId="{1D7EC3A3-50E9-4BE5-B178-60599397E072}"/>
          </ac:spMkLst>
        </pc:spChg>
        <pc:spChg chg="add mod">
          <ac:chgData name="Daniel Chiriboga" userId="d72b7192e484bbea" providerId="LiveId" clId="{AFBFDA81-3B09-4985-B668-79705CB3F689}" dt="2020-09-26T01:41:26.555" v="4502" actId="20577"/>
          <ac:spMkLst>
            <pc:docMk/>
            <pc:sldMk cId="1482306908" sldId="287"/>
            <ac:spMk id="3" creationId="{2E77487A-357E-4FEA-84D6-BB2B6AB83BEF}"/>
          </ac:spMkLst>
        </pc:spChg>
        <pc:spChg chg="del">
          <ac:chgData name="Daniel Chiriboga" userId="d72b7192e484bbea" providerId="LiveId" clId="{AFBFDA81-3B09-4985-B668-79705CB3F689}" dt="2020-09-22T19:32:01.911" v="2924" actId="478"/>
          <ac:spMkLst>
            <pc:docMk/>
            <pc:sldMk cId="1482306908" sldId="287"/>
            <ac:spMk id="4" creationId="{157A38A4-EB30-48BF-A660-B7818CE54920}"/>
          </ac:spMkLst>
        </pc:spChg>
        <pc:picChg chg="add">
          <ac:chgData name="Daniel Chiriboga" userId="d72b7192e484bbea" providerId="LiveId" clId="{AFBFDA81-3B09-4985-B668-79705CB3F689}" dt="2020-09-26T01:40:30.407" v="4443" actId="22"/>
          <ac:picMkLst>
            <pc:docMk/>
            <pc:sldMk cId="1482306908" sldId="287"/>
            <ac:picMk id="4" creationId="{618DF9E0-F36A-4290-8735-A3F64AF50C2F}"/>
          </ac:picMkLst>
        </pc:picChg>
        <pc:picChg chg="add mod ord">
          <ac:chgData name="Daniel Chiriboga" userId="d72b7192e484bbea" providerId="LiveId" clId="{AFBFDA81-3B09-4985-B668-79705CB3F689}" dt="2020-09-26T01:40:47.571" v="4447" actId="14100"/>
          <ac:picMkLst>
            <pc:docMk/>
            <pc:sldMk cId="1482306908" sldId="287"/>
            <ac:picMk id="5" creationId="{3250F738-5E19-42E8-BF98-618F5C7D9582}"/>
          </ac:picMkLst>
        </pc:picChg>
      </pc:sldChg>
      <pc:sldChg chg="addSp delSp new del mod modClrScheme chgLayout">
        <pc:chgData name="Daniel Chiriboga" userId="d72b7192e484bbea" providerId="LiveId" clId="{AFBFDA81-3B09-4985-B668-79705CB3F689}" dt="2020-09-26T00:50:59.848" v="3065" actId="680"/>
        <pc:sldMkLst>
          <pc:docMk/>
          <pc:sldMk cId="941793265" sldId="288"/>
        </pc:sldMkLst>
        <pc:spChg chg="add del">
          <ac:chgData name="Daniel Chiriboga" userId="d72b7192e484bbea" providerId="LiveId" clId="{AFBFDA81-3B09-4985-B668-79705CB3F689}" dt="2020-09-26T00:50:59.189" v="3064" actId="700"/>
          <ac:spMkLst>
            <pc:docMk/>
            <pc:sldMk cId="941793265" sldId="288"/>
            <ac:spMk id="2" creationId="{9CCD2161-C3B6-4A51-B5DF-9E1980C8765F}"/>
          </ac:spMkLst>
        </pc:spChg>
        <pc:spChg chg="add del">
          <ac:chgData name="Daniel Chiriboga" userId="d72b7192e484bbea" providerId="LiveId" clId="{AFBFDA81-3B09-4985-B668-79705CB3F689}" dt="2020-09-26T00:50:59.189" v="3064" actId="700"/>
          <ac:spMkLst>
            <pc:docMk/>
            <pc:sldMk cId="941793265" sldId="288"/>
            <ac:spMk id="3" creationId="{C6CD5141-0671-4A6B-8F99-958729ECD745}"/>
          </ac:spMkLst>
        </pc:spChg>
        <pc:picChg chg="add del">
          <ac:chgData name="Daniel Chiriboga" userId="d72b7192e484bbea" providerId="LiveId" clId="{AFBFDA81-3B09-4985-B668-79705CB3F689}" dt="2020-09-26T00:50:58.749" v="3063" actId="22"/>
          <ac:picMkLst>
            <pc:docMk/>
            <pc:sldMk cId="941793265" sldId="288"/>
            <ac:picMk id="5" creationId="{99DB6E77-9D6E-4352-BCDF-7F4BB43B8122}"/>
          </ac:picMkLst>
        </pc:picChg>
      </pc:sldChg>
      <pc:sldChg chg="addSp delSp new add del mod">
        <pc:chgData name="Daniel Chiriboga" userId="d72b7192e484bbea" providerId="LiveId" clId="{AFBFDA81-3B09-4985-B668-79705CB3F689}" dt="2020-09-26T15:03:29.349" v="6786" actId="47"/>
        <pc:sldMkLst>
          <pc:docMk/>
          <pc:sldMk cId="980848887" sldId="288"/>
        </pc:sldMkLst>
        <pc:picChg chg="add del">
          <ac:chgData name="Daniel Chiriboga" userId="d72b7192e484bbea" providerId="LiveId" clId="{AFBFDA81-3B09-4985-B668-79705CB3F689}" dt="2020-09-26T15:01:00.473" v="6764" actId="21"/>
          <ac:picMkLst>
            <pc:docMk/>
            <pc:sldMk cId="980848887" sldId="288"/>
            <ac:picMk id="3" creationId="{E5F3A387-20B7-435C-9C5C-BF648F723125}"/>
          </ac:picMkLst>
        </pc:picChg>
      </pc:sldChg>
      <pc:sldChg chg="addSp delSp modSp new add del mod modClrScheme chgLayout">
        <pc:chgData name="Daniel Chiriboga" userId="d72b7192e484bbea" providerId="LiveId" clId="{AFBFDA81-3B09-4985-B668-79705CB3F689}" dt="2020-09-26T14:48:55.663" v="6597" actId="47"/>
        <pc:sldMkLst>
          <pc:docMk/>
          <pc:sldMk cId="3407166436" sldId="289"/>
        </pc:sldMkLst>
        <pc:spChg chg="del">
          <ac:chgData name="Daniel Chiriboga" userId="d72b7192e484bbea" providerId="LiveId" clId="{AFBFDA81-3B09-4985-B668-79705CB3F689}" dt="2020-09-26T00:51:23.845" v="3069" actId="700"/>
          <ac:spMkLst>
            <pc:docMk/>
            <pc:sldMk cId="3407166436" sldId="289"/>
            <ac:spMk id="2" creationId="{762D3E5D-6DAA-4282-8E47-B79F39AB8DED}"/>
          </ac:spMkLst>
        </pc:spChg>
        <pc:spChg chg="del">
          <ac:chgData name="Daniel Chiriboga" userId="d72b7192e484bbea" providerId="LiveId" clId="{AFBFDA81-3B09-4985-B668-79705CB3F689}" dt="2020-09-26T00:51:23.845" v="3069" actId="700"/>
          <ac:spMkLst>
            <pc:docMk/>
            <pc:sldMk cId="3407166436" sldId="289"/>
            <ac:spMk id="3" creationId="{A535A24E-4AD9-4781-B8CD-788CE2A43970}"/>
          </ac:spMkLst>
        </pc:spChg>
        <pc:spChg chg="add mod">
          <ac:chgData name="Daniel Chiriboga" userId="d72b7192e484bbea" providerId="LiveId" clId="{AFBFDA81-3B09-4985-B668-79705CB3F689}" dt="2020-09-26T00:51:57.093" v="3097" actId="20577"/>
          <ac:spMkLst>
            <pc:docMk/>
            <pc:sldMk cId="3407166436" sldId="289"/>
            <ac:spMk id="4" creationId="{3A815233-317F-4638-A05F-7914C2361BBE}"/>
          </ac:spMkLst>
        </pc:spChg>
        <pc:spChg chg="add mod">
          <ac:chgData name="Daniel Chiriboga" userId="d72b7192e484bbea" providerId="LiveId" clId="{AFBFDA81-3B09-4985-B668-79705CB3F689}" dt="2020-09-26T00:51:52.003" v="3071" actId="700"/>
          <ac:spMkLst>
            <pc:docMk/>
            <pc:sldMk cId="3407166436" sldId="289"/>
            <ac:spMk id="5" creationId="{9C13FBD8-3F29-45BE-B485-F0CD9C5B5D67}"/>
          </ac:spMkLst>
        </pc:spChg>
      </pc:sldChg>
      <pc:sldChg chg="addSp modSp new add del mod ord modClrScheme chgLayout">
        <pc:chgData name="Daniel Chiriboga" userId="d72b7192e484bbea" providerId="LiveId" clId="{AFBFDA81-3B09-4985-B668-79705CB3F689}" dt="2020-09-26T16:14:58.497" v="8412" actId="47"/>
        <pc:sldMkLst>
          <pc:docMk/>
          <pc:sldMk cId="1619064458" sldId="290"/>
        </pc:sldMkLst>
        <pc:spChg chg="add mod">
          <ac:chgData name="Daniel Chiriboga" userId="d72b7192e484bbea" providerId="LiveId" clId="{AFBFDA81-3B09-4985-B668-79705CB3F689}" dt="2020-09-26T00:53:50.916" v="3144" actId="20577"/>
          <ac:spMkLst>
            <pc:docMk/>
            <pc:sldMk cId="1619064458" sldId="290"/>
            <ac:spMk id="2" creationId="{4B375BEA-A9E3-40F7-A287-0338107EB175}"/>
          </ac:spMkLst>
        </pc:spChg>
        <pc:spChg chg="add mod">
          <ac:chgData name="Daniel Chiriboga" userId="d72b7192e484bbea" providerId="LiveId" clId="{AFBFDA81-3B09-4985-B668-79705CB3F689}" dt="2020-09-26T00:57:18.934" v="3459" actId="20577"/>
          <ac:spMkLst>
            <pc:docMk/>
            <pc:sldMk cId="1619064458" sldId="290"/>
            <ac:spMk id="3" creationId="{DC3DE062-AD64-4357-828E-95A517B7ED14}"/>
          </ac:spMkLst>
        </pc:spChg>
      </pc:sldChg>
      <pc:sldChg chg="addSp new add del mod ord">
        <pc:chgData name="Daniel Chiriboga" userId="d72b7192e484bbea" providerId="LiveId" clId="{AFBFDA81-3B09-4985-B668-79705CB3F689}" dt="2020-09-26T16:39:51.588" v="8413" actId="47"/>
        <pc:sldMkLst>
          <pc:docMk/>
          <pc:sldMk cId="887705724" sldId="291"/>
        </pc:sldMkLst>
        <pc:picChg chg="add">
          <ac:chgData name="Daniel Chiriboga" userId="d72b7192e484bbea" providerId="LiveId" clId="{AFBFDA81-3B09-4985-B668-79705CB3F689}" dt="2020-09-26T00:59:47.176" v="3460" actId="22"/>
          <ac:picMkLst>
            <pc:docMk/>
            <pc:sldMk cId="887705724" sldId="291"/>
            <ac:picMk id="3" creationId="{8947AE51-5F80-4BEF-9F28-24F6BF367EF4}"/>
          </ac:picMkLst>
        </pc:picChg>
      </pc:sldChg>
      <pc:sldChg chg="addSp modSp new add del mod">
        <pc:chgData name="Daniel Chiriboga" userId="d72b7192e484bbea" providerId="LiveId" clId="{AFBFDA81-3B09-4985-B668-79705CB3F689}" dt="2020-09-26T15:34:41.131" v="7705" actId="47"/>
        <pc:sldMkLst>
          <pc:docMk/>
          <pc:sldMk cId="2445007977" sldId="292"/>
        </pc:sldMkLst>
        <pc:spChg chg="add mod">
          <ac:chgData name="Daniel Chiriboga" userId="d72b7192e484bbea" providerId="LiveId" clId="{AFBFDA81-3B09-4985-B668-79705CB3F689}" dt="2020-09-26T01:01:13.082" v="3464" actId="27636"/>
          <ac:spMkLst>
            <pc:docMk/>
            <pc:sldMk cId="2445007977" sldId="292"/>
            <ac:spMk id="2" creationId="{7B3ED6FD-0384-4950-8EFF-76BF653F7182}"/>
          </ac:spMkLst>
        </pc:spChg>
        <pc:spChg chg="add mod">
          <ac:chgData name="Daniel Chiriboga" userId="d72b7192e484bbea" providerId="LiveId" clId="{AFBFDA81-3B09-4985-B668-79705CB3F689}" dt="2020-09-26T01:01:13.080" v="3463" actId="27636"/>
          <ac:spMkLst>
            <pc:docMk/>
            <pc:sldMk cId="2445007977" sldId="292"/>
            <ac:spMk id="3" creationId="{7DD85441-EE29-4AE9-98AD-5B0B7D35A095}"/>
          </ac:spMkLst>
        </pc:spChg>
      </pc:sldChg>
      <pc:sldChg chg="addSp modSp new add del mod">
        <pc:chgData name="Daniel Chiriboga" userId="d72b7192e484bbea" providerId="LiveId" clId="{AFBFDA81-3B09-4985-B668-79705CB3F689}" dt="2020-09-26T15:44:41.614" v="7861" actId="47"/>
        <pc:sldMkLst>
          <pc:docMk/>
          <pc:sldMk cId="1311837719" sldId="293"/>
        </pc:sldMkLst>
        <pc:spChg chg="add mod">
          <ac:chgData name="Daniel Chiriboga" userId="d72b7192e484bbea" providerId="LiveId" clId="{AFBFDA81-3B09-4985-B668-79705CB3F689}" dt="2020-09-26T01:01:48.686" v="3468" actId="14100"/>
          <ac:spMkLst>
            <pc:docMk/>
            <pc:sldMk cId="1311837719" sldId="293"/>
            <ac:spMk id="2" creationId="{4850B968-8891-4A5A-BECA-A2EE19808D7C}"/>
          </ac:spMkLst>
        </pc:spChg>
        <pc:spChg chg="add mod">
          <ac:chgData name="Daniel Chiriboga" userId="d72b7192e484bbea" providerId="LiveId" clId="{AFBFDA81-3B09-4985-B668-79705CB3F689}" dt="2020-09-26T01:01:52.412" v="3469" actId="14100"/>
          <ac:spMkLst>
            <pc:docMk/>
            <pc:sldMk cId="1311837719" sldId="293"/>
            <ac:spMk id="3" creationId="{9E8ED137-2857-4A17-AFFA-819A6039D3D0}"/>
          </ac:spMkLst>
        </pc:spChg>
        <pc:spChg chg="add mod">
          <ac:chgData name="Daniel Chiriboga" userId="d72b7192e484bbea" providerId="LiveId" clId="{AFBFDA81-3B09-4985-B668-79705CB3F689}" dt="2020-09-26T01:02:04.172" v="3471" actId="1076"/>
          <ac:spMkLst>
            <pc:docMk/>
            <pc:sldMk cId="1311837719" sldId="293"/>
            <ac:spMk id="5" creationId="{A5971A87-9B86-4036-8CF2-ADD01E89056F}"/>
          </ac:spMkLst>
        </pc:spChg>
      </pc:sldChg>
      <pc:sldChg chg="addSp modSp new add del mod">
        <pc:chgData name="Daniel Chiriboga" userId="d72b7192e484bbea" providerId="LiveId" clId="{AFBFDA81-3B09-4985-B668-79705CB3F689}" dt="2020-09-26T15:47:59.481" v="7930" actId="47"/>
        <pc:sldMkLst>
          <pc:docMk/>
          <pc:sldMk cId="1918311168" sldId="294"/>
        </pc:sldMkLst>
        <pc:spChg chg="add mod">
          <ac:chgData name="Daniel Chiriboga" userId="d72b7192e484bbea" providerId="LiveId" clId="{AFBFDA81-3B09-4985-B668-79705CB3F689}" dt="2020-09-26T01:02:19.695" v="3475" actId="27636"/>
          <ac:spMkLst>
            <pc:docMk/>
            <pc:sldMk cId="1918311168" sldId="294"/>
            <ac:spMk id="2" creationId="{15D43EB2-F71F-4EA5-83BE-737532FB0E1B}"/>
          </ac:spMkLst>
        </pc:spChg>
        <pc:spChg chg="add mod">
          <ac:chgData name="Daniel Chiriboga" userId="d72b7192e484bbea" providerId="LiveId" clId="{AFBFDA81-3B09-4985-B668-79705CB3F689}" dt="2020-09-26T01:02:19.692" v="3474" actId="27636"/>
          <ac:spMkLst>
            <pc:docMk/>
            <pc:sldMk cId="1918311168" sldId="294"/>
            <ac:spMk id="3" creationId="{6A472216-DFE4-434C-9652-34331DDEC8E8}"/>
          </ac:spMkLst>
        </pc:spChg>
      </pc:sldChg>
      <pc:sldChg chg="addSp modSp new add del mod">
        <pc:chgData name="Daniel Chiriboga" userId="d72b7192e484bbea" providerId="LiveId" clId="{AFBFDA81-3B09-4985-B668-79705CB3F689}" dt="2020-09-26T16:07:51.615" v="8340" actId="47"/>
        <pc:sldMkLst>
          <pc:docMk/>
          <pc:sldMk cId="3088256668" sldId="295"/>
        </pc:sldMkLst>
        <pc:spChg chg="add mod">
          <ac:chgData name="Daniel Chiriboga" userId="d72b7192e484bbea" providerId="LiveId" clId="{AFBFDA81-3B09-4985-B668-79705CB3F689}" dt="2020-09-26T01:02:48.681" v="3479" actId="27636"/>
          <ac:spMkLst>
            <pc:docMk/>
            <pc:sldMk cId="3088256668" sldId="295"/>
            <ac:spMk id="2" creationId="{26D98FAA-477F-4903-8D92-7E1EC15D96F0}"/>
          </ac:spMkLst>
        </pc:spChg>
        <pc:spChg chg="add mod">
          <ac:chgData name="Daniel Chiriboga" userId="d72b7192e484bbea" providerId="LiveId" clId="{AFBFDA81-3B09-4985-B668-79705CB3F689}" dt="2020-09-26T01:02:48.678" v="3478" actId="27636"/>
          <ac:spMkLst>
            <pc:docMk/>
            <pc:sldMk cId="3088256668" sldId="295"/>
            <ac:spMk id="3" creationId="{87168056-D6AE-455E-8A19-DF1E742B37B6}"/>
          </ac:spMkLst>
        </pc:spChg>
      </pc:sldChg>
      <pc:sldChg chg="addSp modSp new add del mod">
        <pc:chgData name="Daniel Chiriboga" userId="d72b7192e484bbea" providerId="LiveId" clId="{AFBFDA81-3B09-4985-B668-79705CB3F689}" dt="2020-09-26T16:09:51.176" v="8353" actId="47"/>
        <pc:sldMkLst>
          <pc:docMk/>
          <pc:sldMk cId="4129088661" sldId="296"/>
        </pc:sldMkLst>
        <pc:spChg chg="add mod">
          <ac:chgData name="Daniel Chiriboga" userId="d72b7192e484bbea" providerId="LiveId" clId="{AFBFDA81-3B09-4985-B668-79705CB3F689}" dt="2020-09-26T01:02:57.167" v="3482" actId="27636"/>
          <ac:spMkLst>
            <pc:docMk/>
            <pc:sldMk cId="4129088661" sldId="296"/>
            <ac:spMk id="2" creationId="{D0A0C658-39B5-4DEB-8ADB-5A7507CB44AF}"/>
          </ac:spMkLst>
        </pc:spChg>
        <pc:spChg chg="add mod">
          <ac:chgData name="Daniel Chiriboga" userId="d72b7192e484bbea" providerId="LiveId" clId="{AFBFDA81-3B09-4985-B668-79705CB3F689}" dt="2020-09-26T01:02:57.077" v="3481"/>
          <ac:spMkLst>
            <pc:docMk/>
            <pc:sldMk cId="4129088661" sldId="296"/>
            <ac:spMk id="3" creationId="{484AE1EC-EA1A-4022-86FE-2B7203F4F0B1}"/>
          </ac:spMkLst>
        </pc:spChg>
      </pc:sldChg>
      <pc:sldChg chg="add del">
        <pc:chgData name="Daniel Chiriboga" userId="d72b7192e484bbea" providerId="LiveId" clId="{AFBFDA81-3B09-4985-B668-79705CB3F689}" dt="2020-09-26T01:13:50.669" v="3539" actId="47"/>
        <pc:sldMkLst>
          <pc:docMk/>
          <pc:sldMk cId="3049636787" sldId="297"/>
        </pc:sldMkLst>
      </pc:sldChg>
      <pc:sldChg chg="addSp modSp new del mod modClrScheme chgLayout">
        <pc:chgData name="Daniel Chiriboga" userId="d72b7192e484bbea" providerId="LiveId" clId="{AFBFDA81-3B09-4985-B668-79705CB3F689}" dt="2020-09-26T01:12:21.044" v="3523" actId="2696"/>
        <pc:sldMkLst>
          <pc:docMk/>
          <pc:sldMk cId="3488767410" sldId="297"/>
        </pc:sldMkLst>
        <pc:spChg chg="add mod">
          <ac:chgData name="Daniel Chiriboga" userId="d72b7192e484bbea" providerId="LiveId" clId="{AFBFDA81-3B09-4985-B668-79705CB3F689}" dt="2020-09-26T01:05:32.283" v="3504" actId="20577"/>
          <ac:spMkLst>
            <pc:docMk/>
            <pc:sldMk cId="3488767410" sldId="297"/>
            <ac:spMk id="2" creationId="{8A97EB04-388B-4E81-854A-E85364E3640E}"/>
          </ac:spMkLst>
        </pc:spChg>
        <pc:spChg chg="add mod">
          <ac:chgData name="Daniel Chiriboga" userId="d72b7192e484bbea" providerId="LiveId" clId="{AFBFDA81-3B09-4985-B668-79705CB3F689}" dt="2020-09-26T01:05:26.781" v="3485" actId="700"/>
          <ac:spMkLst>
            <pc:docMk/>
            <pc:sldMk cId="3488767410" sldId="297"/>
            <ac:spMk id="3" creationId="{D1129903-C709-43F1-B27C-04F2E18D2705}"/>
          </ac:spMkLst>
        </pc:spChg>
      </pc:sldChg>
      <pc:sldChg chg="addSp modSp new del mod">
        <pc:chgData name="Daniel Chiriboga" userId="d72b7192e484bbea" providerId="LiveId" clId="{AFBFDA81-3B09-4985-B668-79705CB3F689}" dt="2020-09-26T01:12:21.044" v="3523" actId="2696"/>
        <pc:sldMkLst>
          <pc:docMk/>
          <pc:sldMk cId="62997778" sldId="298"/>
        </pc:sldMkLst>
        <pc:spChg chg="add mod">
          <ac:chgData name="Daniel Chiriboga" userId="d72b7192e484bbea" providerId="LiveId" clId="{AFBFDA81-3B09-4985-B668-79705CB3F689}" dt="2020-09-26T01:05:41.291" v="3506" actId="27636"/>
          <ac:spMkLst>
            <pc:docMk/>
            <pc:sldMk cId="62997778" sldId="298"/>
            <ac:spMk id="2" creationId="{B86268F5-CB97-4DE4-9930-B99A4010D24E}"/>
          </ac:spMkLst>
        </pc:spChg>
        <pc:spChg chg="add mod">
          <ac:chgData name="Daniel Chiriboga" userId="d72b7192e484bbea" providerId="LiveId" clId="{AFBFDA81-3B09-4985-B668-79705CB3F689}" dt="2020-09-26T01:05:41.238" v="3505"/>
          <ac:spMkLst>
            <pc:docMk/>
            <pc:sldMk cId="62997778" sldId="298"/>
            <ac:spMk id="3" creationId="{3E4C86EC-1CB2-46C7-9739-E2DB674E37E4}"/>
          </ac:spMkLst>
        </pc:spChg>
      </pc:sldChg>
      <pc:sldChg chg="add del">
        <pc:chgData name="Daniel Chiriboga" userId="d72b7192e484bbea" providerId="LiveId" clId="{AFBFDA81-3B09-4985-B668-79705CB3F689}" dt="2020-09-26T01:15:26.074" v="3570" actId="47"/>
        <pc:sldMkLst>
          <pc:docMk/>
          <pc:sldMk cId="3543833328" sldId="298"/>
        </pc:sldMkLst>
      </pc:sldChg>
      <pc:sldChg chg="addSp modSp new del">
        <pc:chgData name="Daniel Chiriboga" userId="d72b7192e484bbea" providerId="LiveId" clId="{AFBFDA81-3B09-4985-B668-79705CB3F689}" dt="2020-09-26T01:12:21.044" v="3523" actId="2696"/>
        <pc:sldMkLst>
          <pc:docMk/>
          <pc:sldMk cId="1075568007" sldId="299"/>
        </pc:sldMkLst>
        <pc:spChg chg="add mod">
          <ac:chgData name="Daniel Chiriboga" userId="d72b7192e484bbea" providerId="LiveId" clId="{AFBFDA81-3B09-4985-B668-79705CB3F689}" dt="2020-09-26T01:05:48.752" v="3508"/>
          <ac:spMkLst>
            <pc:docMk/>
            <pc:sldMk cId="1075568007" sldId="299"/>
            <ac:spMk id="2" creationId="{1CF7CE22-742C-42DC-B804-D30F1939EBCA}"/>
          </ac:spMkLst>
        </pc:spChg>
        <pc:spChg chg="add mod">
          <ac:chgData name="Daniel Chiriboga" userId="d72b7192e484bbea" providerId="LiveId" clId="{AFBFDA81-3B09-4985-B668-79705CB3F689}" dt="2020-09-26T01:05:48.752" v="3508"/>
          <ac:spMkLst>
            <pc:docMk/>
            <pc:sldMk cId="1075568007" sldId="299"/>
            <ac:spMk id="3" creationId="{D59A5F1F-31D2-49A3-AA4E-6A8E1AD5B4DA}"/>
          </ac:spMkLst>
        </pc:spChg>
      </pc:sldChg>
      <pc:sldChg chg="add del">
        <pc:chgData name="Daniel Chiriboga" userId="d72b7192e484bbea" providerId="LiveId" clId="{AFBFDA81-3B09-4985-B668-79705CB3F689}" dt="2020-09-26T01:16:34.759" v="3586" actId="47"/>
        <pc:sldMkLst>
          <pc:docMk/>
          <pc:sldMk cId="4162706394" sldId="299"/>
        </pc:sldMkLst>
      </pc:sldChg>
      <pc:sldChg chg="add del">
        <pc:chgData name="Daniel Chiriboga" userId="d72b7192e484bbea" providerId="LiveId" clId="{AFBFDA81-3B09-4985-B668-79705CB3F689}" dt="2020-09-26T01:17:04.497" v="3601" actId="47"/>
        <pc:sldMkLst>
          <pc:docMk/>
          <pc:sldMk cId="799729401" sldId="300"/>
        </pc:sldMkLst>
      </pc:sldChg>
      <pc:sldChg chg="addSp modSp new del mod">
        <pc:chgData name="Daniel Chiriboga" userId="d72b7192e484bbea" providerId="LiveId" clId="{AFBFDA81-3B09-4985-B668-79705CB3F689}" dt="2020-09-26T01:12:21.044" v="3523" actId="2696"/>
        <pc:sldMkLst>
          <pc:docMk/>
          <pc:sldMk cId="2401268895" sldId="300"/>
        </pc:sldMkLst>
        <pc:spChg chg="add mod">
          <ac:chgData name="Daniel Chiriboga" userId="d72b7192e484bbea" providerId="LiveId" clId="{AFBFDA81-3B09-4985-B668-79705CB3F689}" dt="2020-09-26T01:05:55.434" v="3510"/>
          <ac:spMkLst>
            <pc:docMk/>
            <pc:sldMk cId="2401268895" sldId="300"/>
            <ac:spMk id="2" creationId="{A488AA47-5F20-4B12-96A9-1FADE284B8FD}"/>
          </ac:spMkLst>
        </pc:spChg>
        <pc:spChg chg="add mod">
          <ac:chgData name="Daniel Chiriboga" userId="d72b7192e484bbea" providerId="LiveId" clId="{AFBFDA81-3B09-4985-B668-79705CB3F689}" dt="2020-09-26T01:05:55.498" v="3511" actId="27636"/>
          <ac:spMkLst>
            <pc:docMk/>
            <pc:sldMk cId="2401268895" sldId="300"/>
            <ac:spMk id="3" creationId="{43A0B746-3F93-4D4D-9359-1BB849C7448E}"/>
          </ac:spMkLst>
        </pc:spChg>
      </pc:sldChg>
      <pc:sldChg chg="addSp modSp new del">
        <pc:chgData name="Daniel Chiriboga" userId="d72b7192e484bbea" providerId="LiveId" clId="{AFBFDA81-3B09-4985-B668-79705CB3F689}" dt="2020-09-26T01:12:21.044" v="3523" actId="2696"/>
        <pc:sldMkLst>
          <pc:docMk/>
          <pc:sldMk cId="1162460959" sldId="301"/>
        </pc:sldMkLst>
        <pc:spChg chg="add mod">
          <ac:chgData name="Daniel Chiriboga" userId="d72b7192e484bbea" providerId="LiveId" clId="{AFBFDA81-3B09-4985-B668-79705CB3F689}" dt="2020-09-26T01:06:03.697" v="3513"/>
          <ac:spMkLst>
            <pc:docMk/>
            <pc:sldMk cId="1162460959" sldId="301"/>
            <ac:spMk id="2" creationId="{7FCAD70D-535F-4AA8-BAB6-0FC43BA64CC0}"/>
          </ac:spMkLst>
        </pc:spChg>
        <pc:spChg chg="add mod">
          <ac:chgData name="Daniel Chiriboga" userId="d72b7192e484bbea" providerId="LiveId" clId="{AFBFDA81-3B09-4985-B668-79705CB3F689}" dt="2020-09-26T01:06:03.697" v="3513"/>
          <ac:spMkLst>
            <pc:docMk/>
            <pc:sldMk cId="1162460959" sldId="301"/>
            <ac:spMk id="3" creationId="{37ABFB1F-176F-4FA5-8A6A-4B047F0ED818}"/>
          </ac:spMkLst>
        </pc:spChg>
      </pc:sldChg>
      <pc:sldChg chg="add del">
        <pc:chgData name="Daniel Chiriboga" userId="d72b7192e484bbea" providerId="LiveId" clId="{AFBFDA81-3B09-4985-B668-79705CB3F689}" dt="2020-09-26T01:17:32.018" v="3618" actId="47"/>
        <pc:sldMkLst>
          <pc:docMk/>
          <pc:sldMk cId="3246236825" sldId="301"/>
        </pc:sldMkLst>
      </pc:sldChg>
      <pc:sldChg chg="addSp modSp new del mod">
        <pc:chgData name="Daniel Chiriboga" userId="d72b7192e484bbea" providerId="LiveId" clId="{AFBFDA81-3B09-4985-B668-79705CB3F689}" dt="2020-09-26T01:12:21.044" v="3523" actId="2696"/>
        <pc:sldMkLst>
          <pc:docMk/>
          <pc:sldMk cId="28450395" sldId="302"/>
        </pc:sldMkLst>
        <pc:spChg chg="add mod">
          <ac:chgData name="Daniel Chiriboga" userId="d72b7192e484bbea" providerId="LiveId" clId="{AFBFDA81-3B09-4985-B668-79705CB3F689}" dt="2020-09-26T01:06:26.694" v="3522" actId="27636"/>
          <ac:spMkLst>
            <pc:docMk/>
            <pc:sldMk cId="28450395" sldId="302"/>
            <ac:spMk id="2" creationId="{C6E582E8-85DC-44CD-812E-18444EE64821}"/>
          </ac:spMkLst>
        </pc:spChg>
        <pc:spChg chg="add mod">
          <ac:chgData name="Daniel Chiriboga" userId="d72b7192e484bbea" providerId="LiveId" clId="{AFBFDA81-3B09-4985-B668-79705CB3F689}" dt="2020-09-26T01:06:13.172" v="3517" actId="27636"/>
          <ac:spMkLst>
            <pc:docMk/>
            <pc:sldMk cId="28450395" sldId="302"/>
            <ac:spMk id="3" creationId="{FA0CAA5C-CFB0-467B-A826-F4595A6A5484}"/>
          </ac:spMkLst>
        </pc:spChg>
      </pc:sldChg>
      <pc:sldChg chg="modSp add del mod">
        <pc:chgData name="Daniel Chiriboga" userId="d72b7192e484bbea" providerId="LiveId" clId="{AFBFDA81-3B09-4985-B668-79705CB3F689}" dt="2020-09-26T01:18:55.205" v="3674" actId="47"/>
        <pc:sldMkLst>
          <pc:docMk/>
          <pc:sldMk cId="4044129759" sldId="302"/>
        </pc:sldMkLst>
        <pc:spChg chg="mod">
          <ac:chgData name="Daniel Chiriboga" userId="d72b7192e484bbea" providerId="LiveId" clId="{AFBFDA81-3B09-4985-B668-79705CB3F689}" dt="2020-09-26T01:12:37.121" v="3525" actId="27636"/>
          <ac:spMkLst>
            <pc:docMk/>
            <pc:sldMk cId="4044129759" sldId="302"/>
            <ac:spMk id="2" creationId="{C6E582E8-85DC-44CD-812E-18444EE64821}"/>
          </ac:spMkLst>
        </pc:spChg>
      </pc:sldChg>
      <pc:sldChg chg="addSp modSp new del mod">
        <pc:chgData name="Daniel Chiriboga" userId="d72b7192e484bbea" providerId="LiveId" clId="{AFBFDA81-3B09-4985-B668-79705CB3F689}" dt="2020-09-26T01:12:21.044" v="3523" actId="2696"/>
        <pc:sldMkLst>
          <pc:docMk/>
          <pc:sldMk cId="3909420269" sldId="303"/>
        </pc:sldMkLst>
        <pc:spChg chg="add mod">
          <ac:chgData name="Daniel Chiriboga" userId="d72b7192e484bbea" providerId="LiveId" clId="{AFBFDA81-3B09-4985-B668-79705CB3F689}" dt="2020-09-26T01:06:26.658" v="3520" actId="27636"/>
          <ac:spMkLst>
            <pc:docMk/>
            <pc:sldMk cId="3909420269" sldId="303"/>
            <ac:spMk id="2" creationId="{3BDA3828-5944-4016-BEEC-7C52C82930C5}"/>
          </ac:spMkLst>
        </pc:spChg>
        <pc:spChg chg="add mod">
          <ac:chgData name="Daniel Chiriboga" userId="d72b7192e484bbea" providerId="LiveId" clId="{AFBFDA81-3B09-4985-B668-79705CB3F689}" dt="2020-09-26T01:06:26.670" v="3521" actId="27636"/>
          <ac:spMkLst>
            <pc:docMk/>
            <pc:sldMk cId="3909420269" sldId="303"/>
            <ac:spMk id="3" creationId="{7A2B5AE8-D09D-47A5-AC18-3F6F01D7CDA4}"/>
          </ac:spMkLst>
        </pc:spChg>
      </pc:sldChg>
      <pc:sldChg chg="modSp add del mod">
        <pc:chgData name="Daniel Chiriboga" userId="d72b7192e484bbea" providerId="LiveId" clId="{AFBFDA81-3B09-4985-B668-79705CB3F689}" dt="2020-09-26T01:21:51.800" v="3755" actId="47"/>
        <pc:sldMkLst>
          <pc:docMk/>
          <pc:sldMk cId="4278994484" sldId="303"/>
        </pc:sldMkLst>
        <pc:spChg chg="mod">
          <ac:chgData name="Daniel Chiriboga" userId="d72b7192e484bbea" providerId="LiveId" clId="{AFBFDA81-3B09-4985-B668-79705CB3F689}" dt="2020-09-26T01:12:37.128" v="3526" actId="27636"/>
          <ac:spMkLst>
            <pc:docMk/>
            <pc:sldMk cId="4278994484" sldId="303"/>
            <ac:spMk id="2" creationId="{3BDA3828-5944-4016-BEEC-7C52C82930C5}"/>
          </ac:spMkLst>
        </pc:spChg>
      </pc:sldChg>
      <pc:sldChg chg="modSp add del mod">
        <pc:chgData name="Daniel Chiriboga" userId="d72b7192e484bbea" providerId="LiveId" clId="{AFBFDA81-3B09-4985-B668-79705CB3F689}" dt="2020-09-26T17:01:37.613" v="8417" actId="47"/>
        <pc:sldMkLst>
          <pc:docMk/>
          <pc:sldMk cId="1898743174" sldId="304"/>
        </pc:sldMkLst>
        <pc:spChg chg="mod">
          <ac:chgData name="Daniel Chiriboga" userId="d72b7192e484bbea" providerId="LiveId" clId="{AFBFDA81-3B09-4985-B668-79705CB3F689}" dt="2020-09-26T01:35:31.156" v="4238" actId="6549"/>
          <ac:spMkLst>
            <pc:docMk/>
            <pc:sldMk cId="1898743174" sldId="304"/>
            <ac:spMk id="4" creationId="{157A38A4-EB30-48BF-A660-B7818CE54920}"/>
          </ac:spMkLst>
        </pc:spChg>
      </pc:sldChg>
      <pc:sldChg chg="addSp delSp modSp add del mod ord modNotesTx">
        <pc:chgData name="Daniel Chiriboga" userId="d72b7192e484bbea" providerId="LiveId" clId="{AFBFDA81-3B09-4985-B668-79705CB3F689}" dt="2020-09-26T17:01:37.613" v="8417" actId="47"/>
        <pc:sldMkLst>
          <pc:docMk/>
          <pc:sldMk cId="13238089" sldId="305"/>
        </pc:sldMkLst>
        <pc:spChg chg="mod">
          <ac:chgData name="Daniel Chiriboga" userId="d72b7192e484bbea" providerId="LiveId" clId="{AFBFDA81-3B09-4985-B668-79705CB3F689}" dt="2020-09-26T01:37:39.373" v="4375" actId="1037"/>
          <ac:spMkLst>
            <pc:docMk/>
            <pc:sldMk cId="13238089" sldId="305"/>
            <ac:spMk id="3" creationId="{8E7AC479-38E4-406E-8397-14292252A5DA}"/>
          </ac:spMkLst>
        </pc:spChg>
        <pc:spChg chg="mod">
          <ac:chgData name="Daniel Chiriboga" userId="d72b7192e484bbea" providerId="LiveId" clId="{AFBFDA81-3B09-4985-B668-79705CB3F689}" dt="2020-09-26T01:36:58.901" v="4301" actId="1036"/>
          <ac:spMkLst>
            <pc:docMk/>
            <pc:sldMk cId="13238089" sldId="305"/>
            <ac:spMk id="5" creationId="{18841AFC-2BE1-45C9-A418-73B7F30AA7DC}"/>
          </ac:spMkLst>
        </pc:spChg>
        <pc:spChg chg="mod">
          <ac:chgData name="Daniel Chiriboga" userId="d72b7192e484bbea" providerId="LiveId" clId="{AFBFDA81-3B09-4985-B668-79705CB3F689}" dt="2020-09-26T01:36:47.259" v="4294" actId="1076"/>
          <ac:spMkLst>
            <pc:docMk/>
            <pc:sldMk cId="13238089" sldId="305"/>
            <ac:spMk id="6" creationId="{17F58B7D-AF7D-43B0-897C-216470948CFA}"/>
          </ac:spMkLst>
        </pc:spChg>
        <pc:spChg chg="add mod">
          <ac:chgData name="Daniel Chiriboga" userId="d72b7192e484bbea" providerId="LiveId" clId="{AFBFDA81-3B09-4985-B668-79705CB3F689}" dt="2020-09-26T01:37:29.154" v="4343" actId="1036"/>
          <ac:spMkLst>
            <pc:docMk/>
            <pc:sldMk cId="13238089" sldId="305"/>
            <ac:spMk id="8" creationId="{E9FC9FCA-D050-402F-92A2-03058E91691F}"/>
          </ac:spMkLst>
        </pc:spChg>
        <pc:picChg chg="add mod">
          <ac:chgData name="Daniel Chiriboga" userId="d72b7192e484bbea" providerId="LiveId" clId="{AFBFDA81-3B09-4985-B668-79705CB3F689}" dt="2020-09-26T01:37:02.844" v="4306" actId="1035"/>
          <ac:picMkLst>
            <pc:docMk/>
            <pc:sldMk cId="13238089" sldId="305"/>
            <ac:picMk id="7" creationId="{FE9E03A9-49E7-4FF4-AAF9-B2AE3071AA1D}"/>
          </ac:picMkLst>
        </pc:picChg>
        <pc:picChg chg="mod">
          <ac:chgData name="Daniel Chiriboga" userId="d72b7192e484bbea" providerId="LiveId" clId="{AFBFDA81-3B09-4985-B668-79705CB3F689}" dt="2020-09-26T01:36:55.309" v="4299" actId="1076"/>
          <ac:picMkLst>
            <pc:docMk/>
            <pc:sldMk cId="13238089" sldId="305"/>
            <ac:picMk id="11" creationId="{FFCE4D4D-427F-F64E-81EB-384F7E4A597E}"/>
          </ac:picMkLst>
        </pc:picChg>
        <pc:picChg chg="del">
          <ac:chgData name="Daniel Chiriboga" userId="d72b7192e484bbea" providerId="LiveId" clId="{AFBFDA81-3B09-4985-B668-79705CB3F689}" dt="2020-09-26T01:30:11.619" v="4016" actId="478"/>
          <ac:picMkLst>
            <pc:docMk/>
            <pc:sldMk cId="13238089" sldId="305"/>
            <ac:picMk id="23" creationId="{0F0D1987-ACB5-4E2E-9A84-C56E8A719B8B}"/>
          </ac:picMkLst>
        </pc:picChg>
      </pc:sldChg>
      <pc:sldChg chg="addSp delSp modSp add del mod ord modNotesTx">
        <pc:chgData name="Daniel Chiriboga" userId="d72b7192e484bbea" providerId="LiveId" clId="{AFBFDA81-3B09-4985-B668-79705CB3F689}" dt="2020-09-26T17:01:37.613" v="8417" actId="47"/>
        <pc:sldMkLst>
          <pc:docMk/>
          <pc:sldMk cId="394791671" sldId="306"/>
        </pc:sldMkLst>
        <pc:spChg chg="del mod">
          <ac:chgData name="Daniel Chiriboga" userId="d72b7192e484bbea" providerId="LiveId" clId="{AFBFDA81-3B09-4985-B668-79705CB3F689}" dt="2020-09-26T02:42:12.246" v="5518" actId="478"/>
          <ac:spMkLst>
            <pc:docMk/>
            <pc:sldMk cId="394791671" sldId="306"/>
            <ac:spMk id="4" creationId="{157A38A4-EB30-48BF-A660-B7818CE54920}"/>
          </ac:spMkLst>
        </pc:spChg>
        <pc:spChg chg="mod topLvl">
          <ac:chgData name="Daniel Chiriboga" userId="d72b7192e484bbea" providerId="LiveId" clId="{AFBFDA81-3B09-4985-B668-79705CB3F689}" dt="2020-09-26T03:06:13.075" v="5867" actId="164"/>
          <ac:spMkLst>
            <pc:docMk/>
            <pc:sldMk cId="394791671" sldId="306"/>
            <ac:spMk id="6" creationId="{C7E73937-01D2-4CBE-96CF-B2499968CAC6}"/>
          </ac:spMkLst>
        </pc:spChg>
        <pc:spChg chg="mod topLvl">
          <ac:chgData name="Daniel Chiriboga" userId="d72b7192e484bbea" providerId="LiveId" clId="{AFBFDA81-3B09-4985-B668-79705CB3F689}" dt="2020-09-26T03:06:09.248" v="5866" actId="164"/>
          <ac:spMkLst>
            <pc:docMk/>
            <pc:sldMk cId="394791671" sldId="306"/>
            <ac:spMk id="9" creationId="{34EC08E6-8A5C-4637-AAA5-C6C056B7CF4A}"/>
          </ac:spMkLst>
        </pc:spChg>
        <pc:spChg chg="mod topLvl">
          <ac:chgData name="Daniel Chiriboga" userId="d72b7192e484bbea" providerId="LiveId" clId="{AFBFDA81-3B09-4985-B668-79705CB3F689}" dt="2020-09-26T03:06:22.591" v="5870" actId="164"/>
          <ac:spMkLst>
            <pc:docMk/>
            <pc:sldMk cId="394791671" sldId="306"/>
            <ac:spMk id="13" creationId="{A65C376E-9141-42E5-80E0-B88163918055}"/>
          </ac:spMkLst>
        </pc:spChg>
        <pc:grpChg chg="add del mod">
          <ac:chgData name="Daniel Chiriboga" userId="d72b7192e484bbea" providerId="LiveId" clId="{AFBFDA81-3B09-4985-B668-79705CB3F689}" dt="2020-09-26T02:41:44.433" v="5511" actId="165"/>
          <ac:grpSpMkLst>
            <pc:docMk/>
            <pc:sldMk cId="394791671" sldId="306"/>
            <ac:grpSpMk id="5" creationId="{66FE7A33-C932-4894-80C6-3C02F4AAB09C}"/>
          </ac:grpSpMkLst>
        </pc:grpChg>
        <pc:grpChg chg="add del mod">
          <ac:chgData name="Daniel Chiriboga" userId="d72b7192e484bbea" providerId="LiveId" clId="{AFBFDA81-3B09-4985-B668-79705CB3F689}" dt="2020-09-26T02:41:44.433" v="5511" actId="165"/>
          <ac:grpSpMkLst>
            <pc:docMk/>
            <pc:sldMk cId="394791671" sldId="306"/>
            <ac:grpSpMk id="8" creationId="{EA1A8761-2AAB-4D4F-943E-841DA95097DC}"/>
          </ac:grpSpMkLst>
        </pc:grpChg>
        <pc:grpChg chg="add del mod">
          <ac:chgData name="Daniel Chiriboga" userId="d72b7192e484bbea" providerId="LiveId" clId="{AFBFDA81-3B09-4985-B668-79705CB3F689}" dt="2020-09-26T02:41:44.433" v="5511" actId="165"/>
          <ac:grpSpMkLst>
            <pc:docMk/>
            <pc:sldMk cId="394791671" sldId="306"/>
            <ac:grpSpMk id="12" creationId="{911F8EE1-9D4F-4C34-A6E9-231FFF8BF613}"/>
          </ac:grpSpMkLst>
        </pc:grpChg>
        <pc:grpChg chg="add mod">
          <ac:chgData name="Daniel Chiriboga" userId="d72b7192e484bbea" providerId="LiveId" clId="{AFBFDA81-3B09-4985-B668-79705CB3F689}" dt="2020-09-26T03:06:41.178" v="5902" actId="408"/>
          <ac:grpSpMkLst>
            <pc:docMk/>
            <pc:sldMk cId="394791671" sldId="306"/>
            <ac:grpSpMk id="20" creationId="{0371F47D-2435-4355-9F92-937FD3744FDB}"/>
          </ac:grpSpMkLst>
        </pc:grpChg>
        <pc:grpChg chg="add mod">
          <ac:chgData name="Daniel Chiriboga" userId="d72b7192e484bbea" providerId="LiveId" clId="{AFBFDA81-3B09-4985-B668-79705CB3F689}" dt="2020-09-26T03:06:30.267" v="5894" actId="1037"/>
          <ac:grpSpMkLst>
            <pc:docMk/>
            <pc:sldMk cId="394791671" sldId="306"/>
            <ac:grpSpMk id="21" creationId="{E509A941-65CA-44AF-8E77-E5BF83B593FB}"/>
          </ac:grpSpMkLst>
        </pc:grpChg>
        <pc:grpChg chg="add mod">
          <ac:chgData name="Daniel Chiriboga" userId="d72b7192e484bbea" providerId="LiveId" clId="{AFBFDA81-3B09-4985-B668-79705CB3F689}" dt="2020-09-26T03:06:35.690" v="5901" actId="1038"/>
          <ac:grpSpMkLst>
            <pc:docMk/>
            <pc:sldMk cId="394791671" sldId="306"/>
            <ac:grpSpMk id="22" creationId="{9FDFC574-C2CD-463D-97F2-4DDD25D6A785}"/>
          </ac:grpSpMkLst>
        </pc:grpChg>
        <pc:picChg chg="del mod topLvl">
          <ac:chgData name="Daniel Chiriboga" userId="d72b7192e484bbea" providerId="LiveId" clId="{AFBFDA81-3B09-4985-B668-79705CB3F689}" dt="2020-09-26T03:01:15.493" v="5823" actId="478"/>
          <ac:picMkLst>
            <pc:docMk/>
            <pc:sldMk cId="394791671" sldId="306"/>
            <ac:picMk id="7" creationId="{51A01499-E72F-443E-B545-F697729203E2}"/>
          </ac:picMkLst>
        </pc:picChg>
        <pc:picChg chg="del mod topLvl">
          <ac:chgData name="Daniel Chiriboga" userId="d72b7192e484bbea" providerId="LiveId" clId="{AFBFDA81-3B09-4985-B668-79705CB3F689}" dt="2020-09-26T03:03:06.453" v="5829" actId="478"/>
          <ac:picMkLst>
            <pc:docMk/>
            <pc:sldMk cId="394791671" sldId="306"/>
            <ac:picMk id="10" creationId="{EB48DF96-C923-42CF-A508-479965B798D8}"/>
          </ac:picMkLst>
        </pc:picChg>
        <pc:picChg chg="del mod topLvl">
          <ac:chgData name="Daniel Chiriboga" userId="d72b7192e484bbea" providerId="LiveId" clId="{AFBFDA81-3B09-4985-B668-79705CB3F689}" dt="2020-09-26T03:03:24.054" v="5837" actId="478"/>
          <ac:picMkLst>
            <pc:docMk/>
            <pc:sldMk cId="394791671" sldId="306"/>
            <ac:picMk id="14" creationId="{33968640-6D90-4ED8-91E1-7E17283DD7AC}"/>
          </ac:picMkLst>
        </pc:picChg>
        <pc:picChg chg="add mod">
          <ac:chgData name="Daniel Chiriboga" userId="d72b7192e484bbea" providerId="LiveId" clId="{AFBFDA81-3B09-4985-B668-79705CB3F689}" dt="2020-09-26T03:06:13.075" v="5867" actId="164"/>
          <ac:picMkLst>
            <pc:docMk/>
            <pc:sldMk cId="394791671" sldId="306"/>
            <ac:picMk id="15" creationId="{524B90D2-CA2D-4701-9397-CCB66FAE23A8}"/>
          </ac:picMkLst>
        </pc:picChg>
        <pc:picChg chg="add mod">
          <ac:chgData name="Daniel Chiriboga" userId="d72b7192e484bbea" providerId="LiveId" clId="{AFBFDA81-3B09-4985-B668-79705CB3F689}" dt="2020-09-26T03:06:09.248" v="5866" actId="164"/>
          <ac:picMkLst>
            <pc:docMk/>
            <pc:sldMk cId="394791671" sldId="306"/>
            <ac:picMk id="17" creationId="{63335F95-386E-43E1-9FAC-80DB7CA9B2AA}"/>
          </ac:picMkLst>
        </pc:picChg>
        <pc:picChg chg="add mod modCrop">
          <ac:chgData name="Daniel Chiriboga" userId="d72b7192e484bbea" providerId="LiveId" clId="{AFBFDA81-3B09-4985-B668-79705CB3F689}" dt="2020-09-26T03:06:22.591" v="5870" actId="164"/>
          <ac:picMkLst>
            <pc:docMk/>
            <pc:sldMk cId="394791671" sldId="306"/>
            <ac:picMk id="19" creationId="{AA588FE7-C36E-43EC-BC90-737D108438F5}"/>
          </ac:picMkLst>
        </pc:picChg>
      </pc:sldChg>
      <pc:sldChg chg="addSp delSp modSp new add del mod modNotesTx">
        <pc:chgData name="Daniel Chiriboga" userId="d72b7192e484bbea" providerId="LiveId" clId="{AFBFDA81-3B09-4985-B668-79705CB3F689}" dt="2020-09-26T17:01:37.613" v="8417" actId="47"/>
        <pc:sldMkLst>
          <pc:docMk/>
          <pc:sldMk cId="3606288292" sldId="307"/>
        </pc:sldMkLst>
        <pc:spChg chg="del">
          <ac:chgData name="Daniel Chiriboga" userId="d72b7192e484bbea" providerId="LiveId" clId="{AFBFDA81-3B09-4985-B668-79705CB3F689}" dt="2020-09-26T01:54:31.558" v="4847" actId="478"/>
          <ac:spMkLst>
            <pc:docMk/>
            <pc:sldMk cId="3606288292" sldId="307"/>
            <ac:spMk id="2" creationId="{B181F128-33A1-43EA-8290-8DB00CA18A81}"/>
          </ac:spMkLst>
        </pc:spChg>
        <pc:spChg chg="del">
          <ac:chgData name="Daniel Chiriboga" userId="d72b7192e484bbea" providerId="LiveId" clId="{AFBFDA81-3B09-4985-B668-79705CB3F689}" dt="2020-09-26T01:53:57.927" v="4846" actId="1032"/>
          <ac:spMkLst>
            <pc:docMk/>
            <pc:sldMk cId="3606288292" sldId="307"/>
            <ac:spMk id="3" creationId="{6B4DB6C3-5FC0-4946-A528-068B6A2EAA10}"/>
          </ac:spMkLst>
        </pc:spChg>
        <pc:spChg chg="add del mod">
          <ac:chgData name="Daniel Chiriboga" userId="d72b7192e484bbea" providerId="LiveId" clId="{AFBFDA81-3B09-4985-B668-79705CB3F689}" dt="2020-09-26T02:01:02.022" v="4881" actId="478"/>
          <ac:spMkLst>
            <pc:docMk/>
            <pc:sldMk cId="3606288292" sldId="307"/>
            <ac:spMk id="7" creationId="{6B625452-68DD-475B-98C2-0B820E10068D}"/>
          </ac:spMkLst>
        </pc:spChg>
        <pc:spChg chg="add">
          <ac:chgData name="Daniel Chiriboga" userId="d72b7192e484bbea" providerId="LiveId" clId="{AFBFDA81-3B09-4985-B668-79705CB3F689}" dt="2020-09-26T02:12:11.946" v="5029" actId="22"/>
          <ac:spMkLst>
            <pc:docMk/>
            <pc:sldMk cId="3606288292" sldId="307"/>
            <ac:spMk id="11" creationId="{3211F68E-2033-4861-AB96-D3AC62F7C380}"/>
          </ac:spMkLst>
        </pc:spChg>
        <pc:graphicFrameChg chg="add del mod modGraphic">
          <ac:chgData name="Daniel Chiriboga" userId="d72b7192e484bbea" providerId="LiveId" clId="{AFBFDA81-3B09-4985-B668-79705CB3F689}" dt="2020-09-26T02:00:09.195" v="4876" actId="478"/>
          <ac:graphicFrameMkLst>
            <pc:docMk/>
            <pc:sldMk cId="3606288292" sldId="307"/>
            <ac:graphicFrameMk id="4" creationId="{107BCDE3-D8F3-41AF-A622-460FE8B1D089}"/>
          </ac:graphicFrameMkLst>
        </pc:graphicFrameChg>
        <pc:graphicFrameChg chg="add del mod ord modGraphic">
          <ac:chgData name="Daniel Chiriboga" userId="d72b7192e484bbea" providerId="LiveId" clId="{AFBFDA81-3B09-4985-B668-79705CB3F689}" dt="2020-09-26T02:13:21.627" v="5034" actId="478"/>
          <ac:graphicFrameMkLst>
            <pc:docMk/>
            <pc:sldMk cId="3606288292" sldId="307"/>
            <ac:graphicFrameMk id="5" creationId="{A0250D3C-BFF6-4E7B-A0EF-7DC3E099C9AD}"/>
          </ac:graphicFrameMkLst>
        </pc:graphicFrameChg>
        <pc:graphicFrameChg chg="add mod">
          <ac:chgData name="Daniel Chiriboga" userId="d72b7192e484bbea" providerId="LiveId" clId="{AFBFDA81-3B09-4985-B668-79705CB3F689}" dt="2020-09-26T02:14:04.861" v="5045" actId="1036"/>
          <ac:graphicFrameMkLst>
            <pc:docMk/>
            <pc:sldMk cId="3606288292" sldId="307"/>
            <ac:graphicFrameMk id="13" creationId="{9EFFEC96-A669-4DA9-AB3E-F567A306E525}"/>
          </ac:graphicFrameMkLst>
        </pc:graphicFrameChg>
        <pc:picChg chg="add mod">
          <ac:chgData name="Daniel Chiriboga" userId="d72b7192e484bbea" providerId="LiveId" clId="{AFBFDA81-3B09-4985-B668-79705CB3F689}" dt="2020-09-26T02:12:31.759" v="5031" actId="1076"/>
          <ac:picMkLst>
            <pc:docMk/>
            <pc:sldMk cId="3606288292" sldId="307"/>
            <ac:picMk id="9" creationId="{3F5CAEA9-AE3C-4B75-ADB4-8D24CB8BE98A}"/>
          </ac:picMkLst>
        </pc:picChg>
      </pc:sldChg>
      <pc:sldChg chg="delSp modSp add del mod">
        <pc:chgData name="Daniel Chiriboga" userId="d72b7192e484bbea" providerId="LiveId" clId="{AFBFDA81-3B09-4985-B668-79705CB3F689}" dt="2020-09-26T03:07:10.049" v="5903" actId="47"/>
        <pc:sldMkLst>
          <pc:docMk/>
          <pc:sldMk cId="990694240" sldId="308"/>
        </pc:sldMkLst>
        <pc:graphicFrameChg chg="del mod">
          <ac:chgData name="Daniel Chiriboga" userId="d72b7192e484bbea" providerId="LiveId" clId="{AFBFDA81-3B09-4985-B668-79705CB3F689}" dt="2020-09-26T02:13:25.788" v="5035" actId="21"/>
          <ac:graphicFrameMkLst>
            <pc:docMk/>
            <pc:sldMk cId="990694240" sldId="308"/>
            <ac:graphicFrameMk id="5" creationId="{A0250D3C-BFF6-4E7B-A0EF-7DC3E099C9AD}"/>
          </ac:graphicFrameMkLst>
        </pc:graphicFrameChg>
      </pc:sldChg>
      <pc:sldChg chg="addSp delSp modSp add del mod ord modNotesTx">
        <pc:chgData name="Daniel Chiriboga" userId="d72b7192e484bbea" providerId="LiveId" clId="{AFBFDA81-3B09-4985-B668-79705CB3F689}" dt="2020-09-26T17:01:37.613" v="8417" actId="47"/>
        <pc:sldMkLst>
          <pc:docMk/>
          <pc:sldMk cId="711238242" sldId="309"/>
        </pc:sldMkLst>
        <pc:spChg chg="mod">
          <ac:chgData name="Daniel Chiriboga" userId="d72b7192e484bbea" providerId="LiveId" clId="{AFBFDA81-3B09-4985-B668-79705CB3F689}" dt="2020-09-26T02:18:20.772" v="5053" actId="20577"/>
          <ac:spMkLst>
            <pc:docMk/>
            <pc:sldMk cId="711238242" sldId="309"/>
            <ac:spMk id="2" creationId="{1D7EC3A3-50E9-4BE5-B178-60599397E072}"/>
          </ac:spMkLst>
        </pc:spChg>
        <pc:spChg chg="mod">
          <ac:chgData name="Daniel Chiriboga" userId="d72b7192e484bbea" providerId="LiveId" clId="{AFBFDA81-3B09-4985-B668-79705CB3F689}" dt="2020-09-26T02:24:59.009" v="5161" actId="164"/>
          <ac:spMkLst>
            <pc:docMk/>
            <pc:sldMk cId="711238242" sldId="309"/>
            <ac:spMk id="4" creationId="{E2BD968D-448A-4E19-A861-C318A2170DCC}"/>
          </ac:spMkLst>
        </pc:spChg>
        <pc:spChg chg="mod topLvl">
          <ac:chgData name="Daniel Chiriboga" userId="d72b7192e484bbea" providerId="LiveId" clId="{AFBFDA81-3B09-4985-B668-79705CB3F689}" dt="2020-09-26T02:29:02.197" v="5183" actId="165"/>
          <ac:spMkLst>
            <pc:docMk/>
            <pc:sldMk cId="711238242" sldId="309"/>
            <ac:spMk id="6" creationId="{0F914B45-A1EC-4910-A232-7296B4835D89}"/>
          </ac:spMkLst>
        </pc:spChg>
        <pc:spChg chg="mod topLvl">
          <ac:chgData name="Daniel Chiriboga" userId="d72b7192e484bbea" providerId="LiveId" clId="{AFBFDA81-3B09-4985-B668-79705CB3F689}" dt="2020-09-26T02:29:03.022" v="5185"/>
          <ac:spMkLst>
            <pc:docMk/>
            <pc:sldMk cId="711238242" sldId="309"/>
            <ac:spMk id="8" creationId="{40B31D77-2E97-4172-A028-ABB99FD9580D}"/>
          </ac:spMkLst>
        </pc:spChg>
        <pc:grpChg chg="add mod">
          <ac:chgData name="Daniel Chiriboga" userId="d72b7192e484bbea" providerId="LiveId" clId="{AFBFDA81-3B09-4985-B668-79705CB3F689}" dt="2020-09-26T02:24:59.009" v="5161" actId="164"/>
          <ac:grpSpMkLst>
            <pc:docMk/>
            <pc:sldMk cId="711238242" sldId="309"/>
            <ac:grpSpMk id="17" creationId="{B269A099-4DB5-4730-A415-5BE440777BBD}"/>
          </ac:grpSpMkLst>
        </pc:grpChg>
        <pc:grpChg chg="add del mod">
          <ac:chgData name="Daniel Chiriboga" userId="d72b7192e484bbea" providerId="LiveId" clId="{AFBFDA81-3B09-4985-B668-79705CB3F689}" dt="2020-09-26T02:29:02.197" v="5183" actId="165"/>
          <ac:grpSpMkLst>
            <pc:docMk/>
            <pc:sldMk cId="711238242" sldId="309"/>
            <ac:grpSpMk id="18" creationId="{A386D261-F3D5-466E-87B2-C128DF6B90CC}"/>
          </ac:grpSpMkLst>
        </pc:grpChg>
        <pc:grpChg chg="add del mod">
          <ac:chgData name="Daniel Chiriboga" userId="d72b7192e484bbea" providerId="LiveId" clId="{AFBFDA81-3B09-4985-B668-79705CB3F689}" dt="2020-09-26T02:29:02.636" v="5184" actId="165"/>
          <ac:grpSpMkLst>
            <pc:docMk/>
            <pc:sldMk cId="711238242" sldId="309"/>
            <ac:grpSpMk id="19" creationId="{DA21413B-2FC6-487D-8344-BEC11088CAF5}"/>
          </ac:grpSpMkLst>
        </pc:grpChg>
        <pc:picChg chg="del">
          <ac:chgData name="Daniel Chiriboga" userId="d72b7192e484bbea" providerId="LiveId" clId="{AFBFDA81-3B09-4985-B668-79705CB3F689}" dt="2020-09-26T02:23:07.155" v="5137" actId="478"/>
          <ac:picMkLst>
            <pc:docMk/>
            <pc:sldMk cId="711238242" sldId="309"/>
            <ac:picMk id="5" creationId="{5D0E9920-E619-442D-A48B-4F4FE6A93AA3}"/>
          </ac:picMkLst>
        </pc:picChg>
        <pc:picChg chg="add del mod">
          <ac:chgData name="Daniel Chiriboga" userId="d72b7192e484bbea" providerId="LiveId" clId="{AFBFDA81-3B09-4985-B668-79705CB3F689}" dt="2020-09-26T02:19:15.463" v="5057"/>
          <ac:picMkLst>
            <pc:docMk/>
            <pc:sldMk cId="711238242" sldId="309"/>
            <ac:picMk id="7" creationId="{987A4DED-EFF2-467A-8474-71B5479C4179}"/>
          </ac:picMkLst>
        </pc:picChg>
        <pc:picChg chg="add mod">
          <ac:chgData name="Daniel Chiriboga" userId="d72b7192e484bbea" providerId="LiveId" clId="{AFBFDA81-3B09-4985-B668-79705CB3F689}" dt="2020-09-26T02:24:59.009" v="5161" actId="164"/>
          <ac:picMkLst>
            <pc:docMk/>
            <pc:sldMk cId="711238242" sldId="309"/>
            <ac:picMk id="10" creationId="{41BAD501-ABF2-4728-B13C-F1F218AA7475}"/>
          </ac:picMkLst>
        </pc:picChg>
        <pc:picChg chg="del">
          <ac:chgData name="Daniel Chiriboga" userId="d72b7192e484bbea" providerId="LiveId" clId="{AFBFDA81-3B09-4985-B668-79705CB3F689}" dt="2020-09-26T02:21:24.421" v="5090" actId="478"/>
          <ac:picMkLst>
            <pc:docMk/>
            <pc:sldMk cId="711238242" sldId="309"/>
            <ac:picMk id="12" creationId="{ED990C9D-272E-4867-B509-1589AD9704D5}"/>
          </ac:picMkLst>
        </pc:picChg>
        <pc:picChg chg="add mod topLvl modCrop">
          <ac:chgData name="Daniel Chiriboga" userId="d72b7192e484bbea" providerId="LiveId" clId="{AFBFDA81-3B09-4985-B668-79705CB3F689}" dt="2020-09-26T02:29:02.197" v="5183" actId="165"/>
          <ac:picMkLst>
            <pc:docMk/>
            <pc:sldMk cId="711238242" sldId="309"/>
            <ac:picMk id="14" creationId="{4712B908-29E8-4D46-B7E4-D5D9B00EDE1D}"/>
          </ac:picMkLst>
        </pc:picChg>
        <pc:picChg chg="add mod topLvl modCrop">
          <ac:chgData name="Daniel Chiriboga" userId="d72b7192e484bbea" providerId="LiveId" clId="{AFBFDA81-3B09-4985-B668-79705CB3F689}" dt="2020-09-26T02:29:02.636" v="5184" actId="165"/>
          <ac:picMkLst>
            <pc:docMk/>
            <pc:sldMk cId="711238242" sldId="309"/>
            <ac:picMk id="16" creationId="{02FB00F8-AFDF-47AF-93A9-A4FDE525CDB4}"/>
          </ac:picMkLst>
        </pc:picChg>
        <pc:picChg chg="del">
          <ac:chgData name="Daniel Chiriboga" userId="d72b7192e484bbea" providerId="LiveId" clId="{AFBFDA81-3B09-4985-B668-79705CB3F689}" dt="2020-09-26T02:19:53.748" v="5064" actId="478"/>
          <ac:picMkLst>
            <pc:docMk/>
            <pc:sldMk cId="711238242" sldId="309"/>
            <ac:picMk id="5122" creationId="{9BCE7096-4E20-4BBC-A8DB-C36500CF6D1A}"/>
          </ac:picMkLst>
        </pc:picChg>
      </pc:sldChg>
      <pc:sldChg chg="addSp delSp modSp add del mod modNotesTx">
        <pc:chgData name="Daniel Chiriboga" userId="d72b7192e484bbea" providerId="LiveId" clId="{AFBFDA81-3B09-4985-B668-79705CB3F689}" dt="2020-09-26T17:01:37.613" v="8417" actId="47"/>
        <pc:sldMkLst>
          <pc:docMk/>
          <pc:sldMk cId="486130626" sldId="310"/>
        </pc:sldMkLst>
        <pc:spChg chg="mod topLvl">
          <ac:chgData name="Daniel Chiriboga" userId="d72b7192e484bbea" providerId="LiveId" clId="{AFBFDA81-3B09-4985-B668-79705CB3F689}" dt="2020-09-26T02:35:49.482" v="5237" actId="164"/>
          <ac:spMkLst>
            <pc:docMk/>
            <pc:sldMk cId="486130626" sldId="310"/>
            <ac:spMk id="4" creationId="{E2BD968D-448A-4E19-A861-C318A2170DCC}"/>
          </ac:spMkLst>
        </pc:spChg>
        <pc:spChg chg="mod topLvl">
          <ac:chgData name="Daniel Chiriboga" userId="d72b7192e484bbea" providerId="LiveId" clId="{AFBFDA81-3B09-4985-B668-79705CB3F689}" dt="2020-09-26T02:35:56.020" v="5239" actId="164"/>
          <ac:spMkLst>
            <pc:docMk/>
            <pc:sldMk cId="486130626" sldId="310"/>
            <ac:spMk id="6" creationId="{0F914B45-A1EC-4910-A232-7296B4835D89}"/>
          </ac:spMkLst>
        </pc:spChg>
        <pc:spChg chg="mod topLvl">
          <ac:chgData name="Daniel Chiriboga" userId="d72b7192e484bbea" providerId="LiveId" clId="{AFBFDA81-3B09-4985-B668-79705CB3F689}" dt="2020-09-26T02:36:05.711" v="5241" actId="164"/>
          <ac:spMkLst>
            <pc:docMk/>
            <pc:sldMk cId="486130626" sldId="310"/>
            <ac:spMk id="8" creationId="{40B31D77-2E97-4172-A028-ABB99FD9580D}"/>
          </ac:spMkLst>
        </pc:spChg>
        <pc:grpChg chg="add mod">
          <ac:chgData name="Daniel Chiriboga" userId="d72b7192e484bbea" providerId="LiveId" clId="{AFBFDA81-3B09-4985-B668-79705CB3F689}" dt="2020-09-26T02:35:49.482" v="5237" actId="164"/>
          <ac:grpSpMkLst>
            <pc:docMk/>
            <pc:sldMk cId="486130626" sldId="310"/>
            <ac:grpSpMk id="15" creationId="{12E9B905-C0F7-4572-B24B-517234B10069}"/>
          </ac:grpSpMkLst>
        </pc:grpChg>
        <pc:grpChg chg="del">
          <ac:chgData name="Daniel Chiriboga" userId="d72b7192e484bbea" providerId="LiveId" clId="{AFBFDA81-3B09-4985-B668-79705CB3F689}" dt="2020-09-26T02:27:23.490" v="5169" actId="165"/>
          <ac:grpSpMkLst>
            <pc:docMk/>
            <pc:sldMk cId="486130626" sldId="310"/>
            <ac:grpSpMk id="17" creationId="{B269A099-4DB5-4730-A415-5BE440777BBD}"/>
          </ac:grpSpMkLst>
        </pc:grpChg>
        <pc:grpChg chg="del">
          <ac:chgData name="Daniel Chiriboga" userId="d72b7192e484bbea" providerId="LiveId" clId="{AFBFDA81-3B09-4985-B668-79705CB3F689}" dt="2020-09-26T02:27:23.490" v="5169" actId="165"/>
          <ac:grpSpMkLst>
            <pc:docMk/>
            <pc:sldMk cId="486130626" sldId="310"/>
            <ac:grpSpMk id="18" creationId="{A386D261-F3D5-466E-87B2-C128DF6B90CC}"/>
          </ac:grpSpMkLst>
        </pc:grpChg>
        <pc:grpChg chg="del">
          <ac:chgData name="Daniel Chiriboga" userId="d72b7192e484bbea" providerId="LiveId" clId="{AFBFDA81-3B09-4985-B668-79705CB3F689}" dt="2020-09-26T02:27:23.490" v="5169" actId="165"/>
          <ac:grpSpMkLst>
            <pc:docMk/>
            <pc:sldMk cId="486130626" sldId="310"/>
            <ac:grpSpMk id="19" creationId="{DA21413B-2FC6-487D-8344-BEC11088CAF5}"/>
          </ac:grpSpMkLst>
        </pc:grpChg>
        <pc:grpChg chg="add mod">
          <ac:chgData name="Daniel Chiriboga" userId="d72b7192e484bbea" providerId="LiveId" clId="{AFBFDA81-3B09-4985-B668-79705CB3F689}" dt="2020-09-26T02:36:16.501" v="5242" actId="408"/>
          <ac:grpSpMkLst>
            <pc:docMk/>
            <pc:sldMk cId="486130626" sldId="310"/>
            <ac:grpSpMk id="20" creationId="{B534692A-22FF-4DF1-8682-B63A8F959C46}"/>
          </ac:grpSpMkLst>
        </pc:grpChg>
        <pc:grpChg chg="add mod">
          <ac:chgData name="Daniel Chiriboga" userId="d72b7192e484bbea" providerId="LiveId" clId="{AFBFDA81-3B09-4985-B668-79705CB3F689}" dt="2020-09-26T02:36:05.711" v="5241" actId="164"/>
          <ac:grpSpMkLst>
            <pc:docMk/>
            <pc:sldMk cId="486130626" sldId="310"/>
            <ac:grpSpMk id="21" creationId="{9AF63B4C-C850-4821-8968-2C4C05749924}"/>
          </ac:grpSpMkLst>
        </pc:grpChg>
        <pc:picChg chg="add mod">
          <ac:chgData name="Daniel Chiriboga" userId="d72b7192e484bbea" providerId="LiveId" clId="{AFBFDA81-3B09-4985-B668-79705CB3F689}" dt="2020-09-26T02:35:49.482" v="5237" actId="164"/>
          <ac:picMkLst>
            <pc:docMk/>
            <pc:sldMk cId="486130626" sldId="310"/>
            <ac:picMk id="5" creationId="{65C9608A-E3F8-4768-B85B-2E56A3D7E55A}"/>
          </ac:picMkLst>
        </pc:picChg>
        <pc:picChg chg="add mod modCrop">
          <ac:chgData name="Daniel Chiriboga" userId="d72b7192e484bbea" providerId="LiveId" clId="{AFBFDA81-3B09-4985-B668-79705CB3F689}" dt="2020-09-26T02:35:56.020" v="5239" actId="164"/>
          <ac:picMkLst>
            <pc:docMk/>
            <pc:sldMk cId="486130626" sldId="310"/>
            <ac:picMk id="9" creationId="{68B1F847-A093-43CD-9612-75DD96A3BC43}"/>
          </ac:picMkLst>
        </pc:picChg>
        <pc:picChg chg="del mod topLvl">
          <ac:chgData name="Daniel Chiriboga" userId="d72b7192e484bbea" providerId="LiveId" clId="{AFBFDA81-3B09-4985-B668-79705CB3F689}" dt="2020-09-26T02:30:05.605" v="5189" actId="478"/>
          <ac:picMkLst>
            <pc:docMk/>
            <pc:sldMk cId="486130626" sldId="310"/>
            <ac:picMk id="10" creationId="{41BAD501-ABF2-4728-B13C-F1F218AA7475}"/>
          </ac:picMkLst>
        </pc:picChg>
        <pc:picChg chg="mod">
          <ac:chgData name="Daniel Chiriboga" userId="d72b7192e484bbea" providerId="LiveId" clId="{AFBFDA81-3B09-4985-B668-79705CB3F689}" dt="2020-09-26T02:30:33.096" v="5198" actId="1076"/>
          <ac:picMkLst>
            <pc:docMk/>
            <pc:sldMk cId="486130626" sldId="310"/>
            <ac:picMk id="11" creationId="{FFCE4D4D-427F-F64E-81EB-384F7E4A597E}"/>
          </ac:picMkLst>
        </pc:picChg>
        <pc:picChg chg="add mod modCrop">
          <ac:chgData name="Daniel Chiriboga" userId="d72b7192e484bbea" providerId="LiveId" clId="{AFBFDA81-3B09-4985-B668-79705CB3F689}" dt="2020-09-26T02:36:05.711" v="5241" actId="164"/>
          <ac:picMkLst>
            <pc:docMk/>
            <pc:sldMk cId="486130626" sldId="310"/>
            <ac:picMk id="13" creationId="{30711F42-4A91-417E-AD88-2D067F385258}"/>
          </ac:picMkLst>
        </pc:picChg>
        <pc:picChg chg="del mod topLvl">
          <ac:chgData name="Daniel Chiriboga" userId="d72b7192e484bbea" providerId="LiveId" clId="{AFBFDA81-3B09-4985-B668-79705CB3F689}" dt="2020-09-26T02:31:31.834" v="5202" actId="478"/>
          <ac:picMkLst>
            <pc:docMk/>
            <pc:sldMk cId="486130626" sldId="310"/>
            <ac:picMk id="14" creationId="{4712B908-29E8-4D46-B7E4-D5D9B00EDE1D}"/>
          </ac:picMkLst>
        </pc:picChg>
        <pc:picChg chg="del mod topLvl">
          <ac:chgData name="Daniel Chiriboga" userId="d72b7192e484bbea" providerId="LiveId" clId="{AFBFDA81-3B09-4985-B668-79705CB3F689}" dt="2020-09-26T02:34:37.091" v="5225" actId="478"/>
          <ac:picMkLst>
            <pc:docMk/>
            <pc:sldMk cId="486130626" sldId="310"/>
            <ac:picMk id="16" creationId="{02FB00F8-AFDF-47AF-93A9-A4FDE525CDB4}"/>
          </ac:picMkLst>
        </pc:picChg>
      </pc:sldChg>
      <pc:sldChg chg="addSp delSp modSp add del mod modNotesTx">
        <pc:chgData name="Daniel Chiriboga" userId="d72b7192e484bbea" providerId="LiveId" clId="{AFBFDA81-3B09-4985-B668-79705CB3F689}" dt="2020-09-26T17:01:37.613" v="8417" actId="47"/>
        <pc:sldMkLst>
          <pc:docMk/>
          <pc:sldMk cId="3916431369" sldId="311"/>
        </pc:sldMkLst>
        <pc:spChg chg="mod">
          <ac:chgData name="Daniel Chiriboga" userId="d72b7192e484bbea" providerId="LiveId" clId="{AFBFDA81-3B09-4985-B668-79705CB3F689}" dt="2020-09-26T14:03:59.671" v="5947" actId="20577"/>
          <ac:spMkLst>
            <pc:docMk/>
            <pc:sldMk cId="3916431369" sldId="311"/>
            <ac:spMk id="2" creationId="{1D7EC3A3-50E9-4BE5-B178-60599397E072}"/>
          </ac:spMkLst>
        </pc:spChg>
        <pc:spChg chg="mod topLvl">
          <ac:chgData name="Daniel Chiriboga" userId="d72b7192e484bbea" providerId="LiveId" clId="{AFBFDA81-3B09-4985-B668-79705CB3F689}" dt="2020-09-26T14:08:30.379" v="6124" actId="12788"/>
          <ac:spMkLst>
            <pc:docMk/>
            <pc:sldMk cId="3916431369" sldId="311"/>
            <ac:spMk id="6" creationId="{C7E73937-01D2-4CBE-96CF-B2499968CAC6}"/>
          </ac:spMkLst>
        </pc:spChg>
        <pc:spChg chg="mod topLvl">
          <ac:chgData name="Daniel Chiriboga" userId="d72b7192e484bbea" providerId="LiveId" clId="{AFBFDA81-3B09-4985-B668-79705CB3F689}" dt="2020-09-26T14:08:37.918" v="6131" actId="1038"/>
          <ac:spMkLst>
            <pc:docMk/>
            <pc:sldMk cId="3916431369" sldId="311"/>
            <ac:spMk id="9" creationId="{34EC08E6-8A5C-4637-AAA5-C6C056B7CF4A}"/>
          </ac:spMkLst>
        </pc:spChg>
        <pc:spChg chg="del topLvl">
          <ac:chgData name="Daniel Chiriboga" userId="d72b7192e484bbea" providerId="LiveId" clId="{AFBFDA81-3B09-4985-B668-79705CB3F689}" dt="2020-09-26T14:04:54.897" v="6050" actId="478"/>
          <ac:spMkLst>
            <pc:docMk/>
            <pc:sldMk cId="3916431369" sldId="311"/>
            <ac:spMk id="13" creationId="{A65C376E-9141-42E5-80E0-B88163918055}"/>
          </ac:spMkLst>
        </pc:spChg>
        <pc:grpChg chg="del">
          <ac:chgData name="Daniel Chiriboga" userId="d72b7192e484bbea" providerId="LiveId" clId="{AFBFDA81-3B09-4985-B668-79705CB3F689}" dt="2020-09-26T14:04:12.253" v="5948" actId="165"/>
          <ac:grpSpMkLst>
            <pc:docMk/>
            <pc:sldMk cId="3916431369" sldId="311"/>
            <ac:grpSpMk id="20" creationId="{0371F47D-2435-4355-9F92-937FD3744FDB}"/>
          </ac:grpSpMkLst>
        </pc:grpChg>
        <pc:grpChg chg="del">
          <ac:chgData name="Daniel Chiriboga" userId="d72b7192e484bbea" providerId="LiveId" clId="{AFBFDA81-3B09-4985-B668-79705CB3F689}" dt="2020-09-26T14:04:12.253" v="5948" actId="165"/>
          <ac:grpSpMkLst>
            <pc:docMk/>
            <pc:sldMk cId="3916431369" sldId="311"/>
            <ac:grpSpMk id="21" creationId="{E509A941-65CA-44AF-8E77-E5BF83B593FB}"/>
          </ac:grpSpMkLst>
        </pc:grpChg>
        <pc:grpChg chg="del">
          <ac:chgData name="Daniel Chiriboga" userId="d72b7192e484bbea" providerId="LiveId" clId="{AFBFDA81-3B09-4985-B668-79705CB3F689}" dt="2020-09-26T14:04:12.253" v="5948" actId="165"/>
          <ac:grpSpMkLst>
            <pc:docMk/>
            <pc:sldMk cId="3916431369" sldId="311"/>
            <ac:grpSpMk id="22" creationId="{9FDFC574-C2CD-463D-97F2-4DDD25D6A785}"/>
          </ac:grpSpMkLst>
        </pc:grpChg>
        <pc:picChg chg="add mod">
          <ac:chgData name="Daniel Chiriboga" userId="d72b7192e484bbea" providerId="LiveId" clId="{AFBFDA81-3B09-4985-B668-79705CB3F689}" dt="2020-09-26T14:08:30.379" v="6124" actId="12788"/>
          <ac:picMkLst>
            <pc:docMk/>
            <pc:sldMk cId="3916431369" sldId="311"/>
            <ac:picMk id="4" creationId="{F0E92283-B1E7-46F0-B024-EA1DDFD97ED0}"/>
          </ac:picMkLst>
        </pc:picChg>
        <pc:picChg chg="add mod">
          <ac:chgData name="Daniel Chiriboga" userId="d72b7192e484bbea" providerId="LiveId" clId="{AFBFDA81-3B09-4985-B668-79705CB3F689}" dt="2020-09-26T14:08:37.918" v="6131" actId="1038"/>
          <ac:picMkLst>
            <pc:docMk/>
            <pc:sldMk cId="3916431369" sldId="311"/>
            <ac:picMk id="7" creationId="{E1EFAFA5-CED2-4C65-91E5-E587EA667552}"/>
          </ac:picMkLst>
        </pc:picChg>
        <pc:picChg chg="del mod topLvl">
          <ac:chgData name="Daniel Chiriboga" userId="d72b7192e484bbea" providerId="LiveId" clId="{AFBFDA81-3B09-4985-B668-79705CB3F689}" dt="2020-09-26T14:06:42.678" v="6113" actId="478"/>
          <ac:picMkLst>
            <pc:docMk/>
            <pc:sldMk cId="3916431369" sldId="311"/>
            <ac:picMk id="15" creationId="{524B90D2-CA2D-4701-9397-CCB66FAE23A8}"/>
          </ac:picMkLst>
        </pc:picChg>
        <pc:picChg chg="del topLvl">
          <ac:chgData name="Daniel Chiriboga" userId="d72b7192e484bbea" providerId="LiveId" clId="{AFBFDA81-3B09-4985-B668-79705CB3F689}" dt="2020-09-26T14:06:46.173" v="6115" actId="478"/>
          <ac:picMkLst>
            <pc:docMk/>
            <pc:sldMk cId="3916431369" sldId="311"/>
            <ac:picMk id="17" creationId="{63335F95-386E-43E1-9FAC-80DB7CA9B2AA}"/>
          </ac:picMkLst>
        </pc:picChg>
        <pc:picChg chg="del topLvl">
          <ac:chgData name="Daniel Chiriboga" userId="d72b7192e484bbea" providerId="LiveId" clId="{AFBFDA81-3B09-4985-B668-79705CB3F689}" dt="2020-09-26T14:04:54.897" v="6050" actId="478"/>
          <ac:picMkLst>
            <pc:docMk/>
            <pc:sldMk cId="3916431369" sldId="311"/>
            <ac:picMk id="19" creationId="{AA588FE7-C36E-43EC-BC90-737D108438F5}"/>
          </ac:picMkLst>
        </pc:picChg>
      </pc:sldChg>
      <pc:sldChg chg="addSp delSp modSp add del mod modNotesTx">
        <pc:chgData name="Daniel Chiriboga" userId="d72b7192e484bbea" providerId="LiveId" clId="{AFBFDA81-3B09-4985-B668-79705CB3F689}" dt="2020-09-26T17:01:37.613" v="8417" actId="47"/>
        <pc:sldMkLst>
          <pc:docMk/>
          <pc:sldMk cId="3824471439" sldId="312"/>
        </pc:sldMkLst>
        <pc:spChg chg="mod">
          <ac:chgData name="Daniel Chiriboga" userId="d72b7192e484bbea" providerId="LiveId" clId="{AFBFDA81-3B09-4985-B668-79705CB3F689}" dt="2020-09-26T14:13:14.507" v="6187" actId="20577"/>
          <ac:spMkLst>
            <pc:docMk/>
            <pc:sldMk cId="3824471439" sldId="312"/>
            <ac:spMk id="2" creationId="{0864324A-B977-40C9-AD5F-0E89CB8659D7}"/>
          </ac:spMkLst>
        </pc:spChg>
        <pc:spChg chg="del">
          <ac:chgData name="Daniel Chiriboga" userId="d72b7192e484bbea" providerId="LiveId" clId="{AFBFDA81-3B09-4985-B668-79705CB3F689}" dt="2020-09-26T14:12:45.342" v="6139" actId="478"/>
          <ac:spMkLst>
            <pc:docMk/>
            <pc:sldMk cId="3824471439" sldId="312"/>
            <ac:spMk id="7" creationId="{6D1ED8DA-2D4A-4A8A-8B1D-7A888C3582AE}"/>
          </ac:spMkLst>
        </pc:spChg>
        <pc:spChg chg="del">
          <ac:chgData name="Daniel Chiriboga" userId="d72b7192e484bbea" providerId="LiveId" clId="{AFBFDA81-3B09-4985-B668-79705CB3F689}" dt="2020-09-26T14:12:50.626" v="6143" actId="478"/>
          <ac:spMkLst>
            <pc:docMk/>
            <pc:sldMk cId="3824471439" sldId="312"/>
            <ac:spMk id="10" creationId="{93AC04A7-ED97-4573-BFA7-0C594D306894}"/>
          </ac:spMkLst>
        </pc:spChg>
        <pc:spChg chg="del mod">
          <ac:chgData name="Daniel Chiriboga" userId="d72b7192e484bbea" providerId="LiveId" clId="{AFBFDA81-3B09-4985-B668-79705CB3F689}" dt="2020-09-26T14:12:52.259" v="6145" actId="478"/>
          <ac:spMkLst>
            <pc:docMk/>
            <pc:sldMk cId="3824471439" sldId="312"/>
            <ac:spMk id="13" creationId="{31F31722-A065-4976-AB5F-5A8E3FA78DB1}"/>
          </ac:spMkLst>
        </pc:spChg>
        <pc:spChg chg="del">
          <ac:chgData name="Daniel Chiriboga" userId="d72b7192e484bbea" providerId="LiveId" clId="{AFBFDA81-3B09-4985-B668-79705CB3F689}" dt="2020-09-26T14:12:45.342" v="6139" actId="478"/>
          <ac:spMkLst>
            <pc:docMk/>
            <pc:sldMk cId="3824471439" sldId="312"/>
            <ac:spMk id="15" creationId="{C408DDD8-EEED-4E3F-830B-9AFA02A9F97E}"/>
          </ac:spMkLst>
        </pc:spChg>
        <pc:spChg chg="del">
          <ac:chgData name="Daniel Chiriboga" userId="d72b7192e484bbea" providerId="LiveId" clId="{AFBFDA81-3B09-4985-B668-79705CB3F689}" dt="2020-09-26T14:12:45.342" v="6139" actId="478"/>
          <ac:spMkLst>
            <pc:docMk/>
            <pc:sldMk cId="3824471439" sldId="312"/>
            <ac:spMk id="16" creationId="{D7E8DFCB-B4D6-462A-83D2-439DC08012DF}"/>
          </ac:spMkLst>
        </pc:spChg>
        <pc:spChg chg="del">
          <ac:chgData name="Daniel Chiriboga" userId="d72b7192e484bbea" providerId="LiveId" clId="{AFBFDA81-3B09-4985-B668-79705CB3F689}" dt="2020-09-26T14:12:45.342" v="6139" actId="478"/>
          <ac:spMkLst>
            <pc:docMk/>
            <pc:sldMk cId="3824471439" sldId="312"/>
            <ac:spMk id="27" creationId="{F4D80476-D601-4949-AA90-32C19A7E06BE}"/>
          </ac:spMkLst>
        </pc:spChg>
        <pc:spChg chg="del">
          <ac:chgData name="Daniel Chiriboga" userId="d72b7192e484bbea" providerId="LiveId" clId="{AFBFDA81-3B09-4985-B668-79705CB3F689}" dt="2020-09-26T14:12:45.342" v="6139" actId="478"/>
          <ac:spMkLst>
            <pc:docMk/>
            <pc:sldMk cId="3824471439" sldId="312"/>
            <ac:spMk id="28" creationId="{1377A10D-0362-4774-839A-5FFE7BED2691}"/>
          </ac:spMkLst>
        </pc:spChg>
        <pc:spChg chg="add mod">
          <ac:chgData name="Daniel Chiriboga" userId="d72b7192e484bbea" providerId="LiveId" clId="{AFBFDA81-3B09-4985-B668-79705CB3F689}" dt="2020-09-26T14:30:11.373" v="6337" actId="1035"/>
          <ac:spMkLst>
            <pc:docMk/>
            <pc:sldMk cId="3824471439" sldId="312"/>
            <ac:spMk id="34" creationId="{2A5EAD50-6950-41D1-AD68-670E4546D0AB}"/>
          </ac:spMkLst>
        </pc:spChg>
        <pc:spChg chg="add mod">
          <ac:chgData name="Daniel Chiriboga" userId="d72b7192e484bbea" providerId="LiveId" clId="{AFBFDA81-3B09-4985-B668-79705CB3F689}" dt="2020-09-26T14:29:21.806" v="6274" actId="1076"/>
          <ac:spMkLst>
            <pc:docMk/>
            <pc:sldMk cId="3824471439" sldId="312"/>
            <ac:spMk id="36" creationId="{91D4A004-CF9B-49F8-9195-A97C7216D5E2}"/>
          </ac:spMkLst>
        </pc:spChg>
        <pc:grpChg chg="del">
          <ac:chgData name="Daniel Chiriboga" userId="d72b7192e484bbea" providerId="LiveId" clId="{AFBFDA81-3B09-4985-B668-79705CB3F689}" dt="2020-09-26T14:12:45.342" v="6139" actId="478"/>
          <ac:grpSpMkLst>
            <pc:docMk/>
            <pc:sldMk cId="3824471439" sldId="312"/>
            <ac:grpSpMk id="5" creationId="{395ED9C4-0CAB-4063-B911-6DD0FB90D9E2}"/>
          </ac:grpSpMkLst>
        </pc:grpChg>
        <pc:grpChg chg="del">
          <ac:chgData name="Daniel Chiriboga" userId="d72b7192e484bbea" providerId="LiveId" clId="{AFBFDA81-3B09-4985-B668-79705CB3F689}" dt="2020-09-26T14:12:45.342" v="6139" actId="478"/>
          <ac:grpSpMkLst>
            <pc:docMk/>
            <pc:sldMk cId="3824471439" sldId="312"/>
            <ac:grpSpMk id="8" creationId="{443E8971-1D57-47E3-B3FE-E5F63458EBB5}"/>
          </ac:grpSpMkLst>
        </pc:grpChg>
        <pc:grpChg chg="del">
          <ac:chgData name="Daniel Chiriboga" userId="d72b7192e484bbea" providerId="LiveId" clId="{AFBFDA81-3B09-4985-B668-79705CB3F689}" dt="2020-09-26T14:12:45.342" v="6139" actId="478"/>
          <ac:grpSpMkLst>
            <pc:docMk/>
            <pc:sldMk cId="3824471439" sldId="312"/>
            <ac:grpSpMk id="12" creationId="{1F3361AD-6D7C-41EF-ACFD-6420165355AD}"/>
          </ac:grpSpMkLst>
        </pc:grpChg>
        <pc:grpChg chg="del">
          <ac:chgData name="Daniel Chiriboga" userId="d72b7192e484bbea" providerId="LiveId" clId="{AFBFDA81-3B09-4985-B668-79705CB3F689}" dt="2020-09-26T14:12:45.342" v="6139" actId="478"/>
          <ac:grpSpMkLst>
            <pc:docMk/>
            <pc:sldMk cId="3824471439" sldId="312"/>
            <ac:grpSpMk id="14" creationId="{554E6AD1-3377-4047-916C-098C89AC4C9F}"/>
          </ac:grpSpMkLst>
        </pc:grpChg>
        <pc:picChg chg="del">
          <ac:chgData name="Daniel Chiriboga" userId="d72b7192e484bbea" providerId="LiveId" clId="{AFBFDA81-3B09-4985-B668-79705CB3F689}" dt="2020-09-26T14:12:48.874" v="6142" actId="478"/>
          <ac:picMkLst>
            <pc:docMk/>
            <pc:sldMk cId="3824471439" sldId="312"/>
            <ac:picMk id="9" creationId="{BBBD8330-52FE-4F1C-9F2D-6D24ECE99A64}"/>
          </ac:picMkLst>
        </pc:picChg>
        <pc:picChg chg="add del mod">
          <ac:chgData name="Daniel Chiriboga" userId="d72b7192e484bbea" providerId="LiveId" clId="{AFBFDA81-3B09-4985-B668-79705CB3F689}" dt="2020-09-26T14:17:34.701" v="6192" actId="478"/>
          <ac:picMkLst>
            <pc:docMk/>
            <pc:sldMk cId="3824471439" sldId="312"/>
            <ac:picMk id="19" creationId="{C74C5866-82A8-429B-AB59-6A2C7486B445}"/>
          </ac:picMkLst>
        </pc:picChg>
        <pc:picChg chg="add del mod modCrop">
          <ac:chgData name="Daniel Chiriboga" userId="d72b7192e484bbea" providerId="LiveId" clId="{AFBFDA81-3B09-4985-B668-79705CB3F689}" dt="2020-09-26T14:18:20.379" v="6202" actId="478"/>
          <ac:picMkLst>
            <pc:docMk/>
            <pc:sldMk cId="3824471439" sldId="312"/>
            <ac:picMk id="21" creationId="{5A9BBB52-E168-435A-B369-CB86CA328A96}"/>
          </ac:picMkLst>
        </pc:picChg>
        <pc:picChg chg="add del mod modCrop">
          <ac:chgData name="Daniel Chiriboga" userId="d72b7192e484bbea" providerId="LiveId" clId="{AFBFDA81-3B09-4985-B668-79705CB3F689}" dt="2020-09-26T14:18:12.141" v="6201" actId="478"/>
          <ac:picMkLst>
            <pc:docMk/>
            <pc:sldMk cId="3824471439" sldId="312"/>
            <ac:picMk id="22" creationId="{EF2A343C-F21F-4624-9D83-92A80FB3D166}"/>
          </ac:picMkLst>
        </pc:picChg>
        <pc:picChg chg="add mod">
          <ac:chgData name="Daniel Chiriboga" userId="d72b7192e484bbea" providerId="LiveId" clId="{AFBFDA81-3B09-4985-B668-79705CB3F689}" dt="2020-09-26T14:20:38.291" v="6221" actId="14100"/>
          <ac:picMkLst>
            <pc:docMk/>
            <pc:sldMk cId="3824471439" sldId="312"/>
            <ac:picMk id="26" creationId="{2CA2D00A-DA75-4BC0-B7F5-90C816FF80F2}"/>
          </ac:picMkLst>
        </pc:picChg>
        <pc:picChg chg="add mod">
          <ac:chgData name="Daniel Chiriboga" userId="d72b7192e484bbea" providerId="LiveId" clId="{AFBFDA81-3B09-4985-B668-79705CB3F689}" dt="2020-09-26T14:30:11.373" v="6337" actId="1035"/>
          <ac:picMkLst>
            <pc:docMk/>
            <pc:sldMk cId="3824471439" sldId="312"/>
            <ac:picMk id="32" creationId="{AF103350-462C-44FD-B112-513F81AFDCD4}"/>
          </ac:picMkLst>
        </pc:picChg>
        <pc:picChg chg="del">
          <ac:chgData name="Daniel Chiriboga" userId="d72b7192e484bbea" providerId="LiveId" clId="{AFBFDA81-3B09-4985-B668-79705CB3F689}" dt="2020-09-26T14:12:47.530" v="6140" actId="478"/>
          <ac:picMkLst>
            <pc:docMk/>
            <pc:sldMk cId="3824471439" sldId="312"/>
            <ac:picMk id="4098" creationId="{A4B0C9B5-9205-4FCC-8055-C84DC359A842}"/>
          </ac:picMkLst>
        </pc:picChg>
      </pc:sldChg>
      <pc:sldChg chg="addSp delSp modSp add del mod">
        <pc:chgData name="Daniel Chiriboga" userId="d72b7192e484bbea" providerId="LiveId" clId="{AFBFDA81-3B09-4985-B668-79705CB3F689}" dt="2020-09-26T17:01:37.613" v="8417" actId="47"/>
        <pc:sldMkLst>
          <pc:docMk/>
          <pc:sldMk cId="2153619675" sldId="313"/>
        </pc:sldMkLst>
        <pc:spChg chg="add mod">
          <ac:chgData name="Daniel Chiriboga" userId="d72b7192e484bbea" providerId="LiveId" clId="{AFBFDA81-3B09-4985-B668-79705CB3F689}" dt="2020-09-26T14:31:09.268" v="6418" actId="6549"/>
          <ac:spMkLst>
            <pc:docMk/>
            <pc:sldMk cId="2153619675" sldId="313"/>
            <ac:spMk id="10" creationId="{A723FDF5-7630-4F87-96DC-C0E7FD10DEBF}"/>
          </ac:spMkLst>
        </pc:spChg>
        <pc:graphicFrameChg chg="add del mod">
          <ac:chgData name="Daniel Chiriboga" userId="d72b7192e484bbea" providerId="LiveId" clId="{AFBFDA81-3B09-4985-B668-79705CB3F689}" dt="2020-09-26T14:27:12.755" v="6241"/>
          <ac:graphicFrameMkLst>
            <pc:docMk/>
            <pc:sldMk cId="2153619675" sldId="313"/>
            <ac:graphicFrameMk id="7" creationId="{EBA36EFF-D396-427C-BC51-2888FD223211}"/>
          </ac:graphicFrameMkLst>
        </pc:graphicFrameChg>
        <pc:picChg chg="add del mod">
          <ac:chgData name="Daniel Chiriboga" userId="d72b7192e484bbea" providerId="LiveId" clId="{AFBFDA81-3B09-4985-B668-79705CB3F689}" dt="2020-09-26T14:27:00.861" v="6239" actId="478"/>
          <ac:picMkLst>
            <pc:docMk/>
            <pc:sldMk cId="2153619675" sldId="313"/>
            <ac:picMk id="4" creationId="{EEBD4073-C5A1-48D6-8BD4-A48211AD25A7}"/>
          </ac:picMkLst>
        </pc:picChg>
        <pc:picChg chg="add del mod modCrop">
          <ac:chgData name="Daniel Chiriboga" userId="d72b7192e484bbea" providerId="LiveId" clId="{AFBFDA81-3B09-4985-B668-79705CB3F689}" dt="2020-09-26T14:34:11.756" v="6419" actId="478"/>
          <ac:picMkLst>
            <pc:docMk/>
            <pc:sldMk cId="2153619675" sldId="313"/>
            <ac:picMk id="6" creationId="{B2F287C0-9FA4-47A0-8939-05D4815C7CF1}"/>
          </ac:picMkLst>
        </pc:picChg>
        <pc:picChg chg="add mod">
          <ac:chgData name="Daniel Chiriboga" userId="d72b7192e484bbea" providerId="LiveId" clId="{AFBFDA81-3B09-4985-B668-79705CB3F689}" dt="2020-09-26T14:28:07.895" v="6252" actId="14100"/>
          <ac:picMkLst>
            <pc:docMk/>
            <pc:sldMk cId="2153619675" sldId="313"/>
            <ac:picMk id="9" creationId="{B3DC17FD-8FA3-493F-85E2-88FCE9231599}"/>
          </ac:picMkLst>
        </pc:picChg>
        <pc:picChg chg="add mod modCrop">
          <ac:chgData name="Daniel Chiriboga" userId="d72b7192e484bbea" providerId="LiveId" clId="{AFBFDA81-3B09-4985-B668-79705CB3F689}" dt="2020-09-26T14:34:58.027" v="6424" actId="732"/>
          <ac:picMkLst>
            <pc:docMk/>
            <pc:sldMk cId="2153619675" sldId="313"/>
            <ac:picMk id="14" creationId="{E21DF2BF-DBA4-427D-8198-8144B1AD8F2F}"/>
          </ac:picMkLst>
        </pc:picChg>
        <pc:picChg chg="del">
          <ac:chgData name="Daniel Chiriboga" userId="d72b7192e484bbea" providerId="LiveId" clId="{AFBFDA81-3B09-4985-B668-79705CB3F689}" dt="2020-09-26T14:22:26.204" v="6224" actId="478"/>
          <ac:picMkLst>
            <pc:docMk/>
            <pc:sldMk cId="2153619675" sldId="313"/>
            <ac:picMk id="26" creationId="{2CA2D00A-DA75-4BC0-B7F5-90C816FF80F2}"/>
          </ac:picMkLst>
        </pc:picChg>
        <pc:picChg chg="del">
          <ac:chgData name="Daniel Chiriboga" userId="d72b7192e484bbea" providerId="LiveId" clId="{AFBFDA81-3B09-4985-B668-79705CB3F689}" dt="2020-09-26T14:22:28.733" v="6225" actId="478"/>
          <ac:picMkLst>
            <pc:docMk/>
            <pc:sldMk cId="2153619675" sldId="313"/>
            <ac:picMk id="32" creationId="{AF103350-462C-44FD-B112-513F81AFDCD4}"/>
          </ac:picMkLst>
        </pc:picChg>
      </pc:sldChg>
      <pc:sldChg chg="addSp delSp modSp add del mod">
        <pc:chgData name="Daniel Chiriboga" userId="d72b7192e484bbea" providerId="LiveId" clId="{AFBFDA81-3B09-4985-B668-79705CB3F689}" dt="2020-09-26T17:01:37.613" v="8417" actId="47"/>
        <pc:sldMkLst>
          <pc:docMk/>
          <pc:sldMk cId="2857134882" sldId="314"/>
        </pc:sldMkLst>
        <pc:spChg chg="mod">
          <ac:chgData name="Daniel Chiriboga" userId="d72b7192e484bbea" providerId="LiveId" clId="{AFBFDA81-3B09-4985-B668-79705CB3F689}" dt="2020-09-26T14:40:49.079" v="6538" actId="6549"/>
          <ac:spMkLst>
            <pc:docMk/>
            <pc:sldMk cId="2857134882" sldId="314"/>
            <ac:spMk id="2" creationId="{0864324A-B977-40C9-AD5F-0E89CB8659D7}"/>
          </ac:spMkLst>
        </pc:spChg>
        <pc:spChg chg="add mod">
          <ac:chgData name="Daniel Chiriboga" userId="d72b7192e484bbea" providerId="LiveId" clId="{AFBFDA81-3B09-4985-B668-79705CB3F689}" dt="2020-09-26T14:41:11.383" v="6589" actId="14100"/>
          <ac:spMkLst>
            <pc:docMk/>
            <pc:sldMk cId="2857134882" sldId="314"/>
            <ac:spMk id="3" creationId="{CFD40F2C-A1FC-4BFD-8045-9A13C8AA4626}"/>
          </ac:spMkLst>
        </pc:spChg>
        <pc:spChg chg="mod">
          <ac:chgData name="Daniel Chiriboga" userId="d72b7192e484bbea" providerId="LiveId" clId="{AFBFDA81-3B09-4985-B668-79705CB3F689}" dt="2020-09-26T14:40:42.784" v="6536" actId="12788"/>
          <ac:spMkLst>
            <pc:docMk/>
            <pc:sldMk cId="2857134882" sldId="314"/>
            <ac:spMk id="10" creationId="{A723FDF5-7630-4F87-96DC-C0E7FD10DEBF}"/>
          </ac:spMkLst>
        </pc:spChg>
        <pc:picChg chg="add mod">
          <ac:chgData name="Daniel Chiriboga" userId="d72b7192e484bbea" providerId="LiveId" clId="{AFBFDA81-3B09-4985-B668-79705CB3F689}" dt="2020-09-26T14:40:42.784" v="6536" actId="12788"/>
          <ac:picMkLst>
            <pc:docMk/>
            <pc:sldMk cId="2857134882" sldId="314"/>
            <ac:picMk id="5" creationId="{86D2BC8C-0881-462E-AA22-4DD41C2E9632}"/>
          </ac:picMkLst>
        </pc:picChg>
        <pc:picChg chg="add mod">
          <ac:chgData name="Daniel Chiriboga" userId="d72b7192e484bbea" providerId="LiveId" clId="{AFBFDA81-3B09-4985-B668-79705CB3F689}" dt="2020-09-26T14:40:27.503" v="6535" actId="12788"/>
          <ac:picMkLst>
            <pc:docMk/>
            <pc:sldMk cId="2857134882" sldId="314"/>
            <ac:picMk id="8" creationId="{39B6BB53-724E-4C77-ACB2-392E74847F06}"/>
          </ac:picMkLst>
        </pc:picChg>
        <pc:picChg chg="del">
          <ac:chgData name="Daniel Chiriboga" userId="d72b7192e484bbea" providerId="LiveId" clId="{AFBFDA81-3B09-4985-B668-79705CB3F689}" dt="2020-09-26T14:36:56.277" v="6426" actId="478"/>
          <ac:picMkLst>
            <pc:docMk/>
            <pc:sldMk cId="2857134882" sldId="314"/>
            <ac:picMk id="9" creationId="{B3DC17FD-8FA3-493F-85E2-88FCE9231599}"/>
          </ac:picMkLst>
        </pc:picChg>
        <pc:picChg chg="del">
          <ac:chgData name="Daniel Chiriboga" userId="d72b7192e484bbea" providerId="LiveId" clId="{AFBFDA81-3B09-4985-B668-79705CB3F689}" dt="2020-09-26T14:36:56.890" v="6427" actId="478"/>
          <ac:picMkLst>
            <pc:docMk/>
            <pc:sldMk cId="2857134882" sldId="314"/>
            <ac:picMk id="14" creationId="{E21DF2BF-DBA4-427D-8198-8144B1AD8F2F}"/>
          </ac:picMkLst>
        </pc:picChg>
      </pc:sldChg>
      <pc:sldChg chg="addSp delSp modSp add mod ord">
        <pc:chgData name="Daniel Chiriboga" userId="d72b7192e484bbea" providerId="LiveId" clId="{AFBFDA81-3B09-4985-B668-79705CB3F689}" dt="2020-09-26T14:53:28.802" v="6637" actId="478"/>
        <pc:sldMkLst>
          <pc:docMk/>
          <pc:sldMk cId="946145135" sldId="315"/>
        </pc:sldMkLst>
        <pc:spChg chg="mod">
          <ac:chgData name="Daniel Chiriboga" userId="d72b7192e484bbea" providerId="LiveId" clId="{AFBFDA81-3B09-4985-B668-79705CB3F689}" dt="2020-09-26T14:49:03.197" v="6622" actId="20577"/>
          <ac:spMkLst>
            <pc:docMk/>
            <pc:sldMk cId="946145135" sldId="315"/>
            <ac:spMk id="3" creationId="{2E77487A-357E-4FEA-84D6-BB2B6AB83BEF}"/>
          </ac:spMkLst>
        </pc:spChg>
        <pc:graphicFrameChg chg="add del mod">
          <ac:chgData name="Daniel Chiriboga" userId="d72b7192e484bbea" providerId="LiveId" clId="{AFBFDA81-3B09-4985-B668-79705CB3F689}" dt="2020-09-26T14:52:36.764" v="6628"/>
          <ac:graphicFrameMkLst>
            <pc:docMk/>
            <pc:sldMk cId="946145135" sldId="315"/>
            <ac:graphicFrameMk id="2" creationId="{B3995F8B-FD29-46EA-807D-EFB198B820AD}"/>
          </ac:graphicFrameMkLst>
        </pc:graphicFrameChg>
        <pc:graphicFrameChg chg="add del mod">
          <ac:chgData name="Daniel Chiriboga" userId="d72b7192e484bbea" providerId="LiveId" clId="{AFBFDA81-3B09-4985-B668-79705CB3F689}" dt="2020-09-26T14:52:45.641" v="6630"/>
          <ac:graphicFrameMkLst>
            <pc:docMk/>
            <pc:sldMk cId="946145135" sldId="315"/>
            <ac:graphicFrameMk id="6" creationId="{6001E5CE-9711-4A1B-ACB9-4650060895BD}"/>
          </ac:graphicFrameMkLst>
        </pc:graphicFrameChg>
        <pc:picChg chg="del">
          <ac:chgData name="Daniel Chiriboga" userId="d72b7192e484bbea" providerId="LiveId" clId="{AFBFDA81-3B09-4985-B668-79705CB3F689}" dt="2020-09-26T14:53:28.802" v="6637" actId="478"/>
          <ac:picMkLst>
            <pc:docMk/>
            <pc:sldMk cId="946145135" sldId="315"/>
            <ac:picMk id="5" creationId="{3250F738-5E19-42E8-BF98-618F5C7D9582}"/>
          </ac:picMkLst>
        </pc:picChg>
        <pc:picChg chg="add mod ord">
          <ac:chgData name="Daniel Chiriboga" userId="d72b7192e484bbea" providerId="LiveId" clId="{AFBFDA81-3B09-4985-B668-79705CB3F689}" dt="2020-09-26T14:53:26.861" v="6636" actId="171"/>
          <ac:picMkLst>
            <pc:docMk/>
            <pc:sldMk cId="946145135" sldId="315"/>
            <ac:picMk id="8" creationId="{4F3E4063-B035-4159-ABA8-2DFD2D270DEB}"/>
          </ac:picMkLst>
        </pc:picChg>
      </pc:sldChg>
      <pc:sldChg chg="addSp delSp modSp new del mod ord">
        <pc:chgData name="Daniel Chiriboga" userId="d72b7192e484bbea" providerId="LiveId" clId="{AFBFDA81-3B09-4985-B668-79705CB3F689}" dt="2020-09-26T15:00:07.266" v="6711" actId="47"/>
        <pc:sldMkLst>
          <pc:docMk/>
          <pc:sldMk cId="526745231" sldId="316"/>
        </pc:sldMkLst>
        <pc:picChg chg="add del mod modCrop">
          <ac:chgData name="Daniel Chiriboga" userId="d72b7192e484bbea" providerId="LiveId" clId="{AFBFDA81-3B09-4985-B668-79705CB3F689}" dt="2020-09-26T14:55:49.638" v="6682" actId="21"/>
          <ac:picMkLst>
            <pc:docMk/>
            <pc:sldMk cId="526745231" sldId="316"/>
            <ac:picMk id="3" creationId="{91945BA6-9A1F-4C6D-A9F6-BF28546B17C9}"/>
          </ac:picMkLst>
        </pc:picChg>
      </pc:sldChg>
      <pc:sldChg chg="addSp delSp modSp add mod ord">
        <pc:chgData name="Daniel Chiriboga" userId="d72b7192e484bbea" providerId="LiveId" clId="{AFBFDA81-3B09-4985-B668-79705CB3F689}" dt="2020-09-26T14:59:38.147" v="6710" actId="1037"/>
        <pc:sldMkLst>
          <pc:docMk/>
          <pc:sldMk cId="3943711247" sldId="317"/>
        </pc:sldMkLst>
        <pc:spChg chg="mod ord">
          <ac:chgData name="Daniel Chiriboga" userId="d72b7192e484bbea" providerId="LiveId" clId="{AFBFDA81-3B09-4985-B668-79705CB3F689}" dt="2020-09-26T14:57:51.955" v="6704" actId="170"/>
          <ac:spMkLst>
            <pc:docMk/>
            <pc:sldMk cId="3943711247" sldId="317"/>
            <ac:spMk id="2" creationId="{1D7EC3A3-50E9-4BE5-B178-60599397E072}"/>
          </ac:spMkLst>
        </pc:spChg>
        <pc:spChg chg="add del mod">
          <ac:chgData name="Daniel Chiriboga" userId="d72b7192e484bbea" providerId="LiveId" clId="{AFBFDA81-3B09-4985-B668-79705CB3F689}" dt="2020-09-26T14:56:50.793" v="6694" actId="11529"/>
          <ac:spMkLst>
            <pc:docMk/>
            <pc:sldMk cId="3943711247" sldId="317"/>
            <ac:spMk id="5" creationId="{300BA771-4439-4E64-B4F7-2A1A4271186D}"/>
          </ac:spMkLst>
        </pc:spChg>
        <pc:spChg chg="del">
          <ac:chgData name="Daniel Chiriboga" userId="d72b7192e484bbea" providerId="LiveId" clId="{AFBFDA81-3B09-4985-B668-79705CB3F689}" dt="2020-09-26T14:55:28.670" v="6679" actId="478"/>
          <ac:spMkLst>
            <pc:docMk/>
            <pc:sldMk cId="3943711247" sldId="317"/>
            <ac:spMk id="6" creationId="{C7E73937-01D2-4CBE-96CF-B2499968CAC6}"/>
          </ac:spMkLst>
        </pc:spChg>
        <pc:spChg chg="del">
          <ac:chgData name="Daniel Chiriboga" userId="d72b7192e484bbea" providerId="LiveId" clId="{AFBFDA81-3B09-4985-B668-79705CB3F689}" dt="2020-09-26T14:55:28.670" v="6679" actId="478"/>
          <ac:spMkLst>
            <pc:docMk/>
            <pc:sldMk cId="3943711247" sldId="317"/>
            <ac:spMk id="9" creationId="{34EC08E6-8A5C-4637-AAA5-C6C056B7CF4A}"/>
          </ac:spMkLst>
        </pc:spChg>
        <pc:spChg chg="add mod">
          <ac:chgData name="Daniel Chiriboga" userId="d72b7192e484bbea" providerId="LiveId" clId="{AFBFDA81-3B09-4985-B668-79705CB3F689}" dt="2020-09-26T14:57:44.479" v="6701" actId="207"/>
          <ac:spMkLst>
            <pc:docMk/>
            <pc:sldMk cId="3943711247" sldId="317"/>
            <ac:spMk id="10" creationId="{0F705ECC-F21D-4914-87C8-264522782F7D}"/>
          </ac:spMkLst>
        </pc:spChg>
        <pc:picChg chg="add mod ord">
          <ac:chgData name="Daniel Chiriboga" userId="d72b7192e484bbea" providerId="LiveId" clId="{AFBFDA81-3B09-4985-B668-79705CB3F689}" dt="2020-09-26T14:59:38.147" v="6710" actId="1037"/>
          <ac:picMkLst>
            <pc:docMk/>
            <pc:sldMk cId="3943711247" sldId="317"/>
            <ac:picMk id="3" creationId="{EA801DD0-E038-4D76-9621-535FDC9BA414}"/>
          </ac:picMkLst>
        </pc:picChg>
        <pc:picChg chg="del">
          <ac:chgData name="Daniel Chiriboga" userId="d72b7192e484bbea" providerId="LiveId" clId="{AFBFDA81-3B09-4985-B668-79705CB3F689}" dt="2020-09-26T14:55:28.670" v="6679" actId="478"/>
          <ac:picMkLst>
            <pc:docMk/>
            <pc:sldMk cId="3943711247" sldId="317"/>
            <ac:picMk id="4" creationId="{F0E92283-B1E7-46F0-B024-EA1DDFD97ED0}"/>
          </ac:picMkLst>
        </pc:picChg>
        <pc:picChg chg="del">
          <ac:chgData name="Daniel Chiriboga" userId="d72b7192e484bbea" providerId="LiveId" clId="{AFBFDA81-3B09-4985-B668-79705CB3F689}" dt="2020-09-26T14:55:28.670" v="6679" actId="478"/>
          <ac:picMkLst>
            <pc:docMk/>
            <pc:sldMk cId="3943711247" sldId="317"/>
            <ac:picMk id="7" creationId="{E1EFAFA5-CED2-4C65-91E5-E587EA667552}"/>
          </ac:picMkLst>
        </pc:picChg>
        <pc:picChg chg="ord">
          <ac:chgData name="Daniel Chiriboga" userId="d72b7192e484bbea" providerId="LiveId" clId="{AFBFDA81-3B09-4985-B668-79705CB3F689}" dt="2020-09-26T14:57:00.260" v="6695" actId="166"/>
          <ac:picMkLst>
            <pc:docMk/>
            <pc:sldMk cId="3943711247" sldId="317"/>
            <ac:picMk id="11" creationId="{FFCE4D4D-427F-F64E-81EB-384F7E4A597E}"/>
          </ac:picMkLst>
        </pc:picChg>
      </pc:sldChg>
      <pc:sldChg chg="add del">
        <pc:chgData name="Daniel Chiriboga" userId="d72b7192e484bbea" providerId="LiveId" clId="{AFBFDA81-3B09-4985-B668-79705CB3F689}" dt="2020-09-26T15:00:25.630" v="6713" actId="47"/>
        <pc:sldMkLst>
          <pc:docMk/>
          <pc:sldMk cId="3344482934" sldId="318"/>
        </pc:sldMkLst>
      </pc:sldChg>
      <pc:sldChg chg="addSp delSp modSp add mod ord">
        <pc:chgData name="Daniel Chiriboga" userId="d72b7192e484bbea" providerId="LiveId" clId="{AFBFDA81-3B09-4985-B668-79705CB3F689}" dt="2020-09-26T15:01:36.748" v="6785" actId="1036"/>
        <pc:sldMkLst>
          <pc:docMk/>
          <pc:sldMk cId="3567709263" sldId="318"/>
        </pc:sldMkLst>
        <pc:spChg chg="mod">
          <ac:chgData name="Daniel Chiriboga" userId="d72b7192e484bbea" providerId="LiveId" clId="{AFBFDA81-3B09-4985-B668-79705CB3F689}" dt="2020-09-26T15:00:49.771" v="6761" actId="20577"/>
          <ac:spMkLst>
            <pc:docMk/>
            <pc:sldMk cId="3567709263" sldId="318"/>
            <ac:spMk id="2" creationId="{1D7EC3A3-50E9-4BE5-B178-60599397E072}"/>
          </ac:spMkLst>
        </pc:spChg>
        <pc:spChg chg="del mod">
          <ac:chgData name="Daniel Chiriboga" userId="d72b7192e484bbea" providerId="LiveId" clId="{AFBFDA81-3B09-4985-B668-79705CB3F689}" dt="2020-09-26T15:00:58.116" v="6763" actId="478"/>
          <ac:spMkLst>
            <pc:docMk/>
            <pc:sldMk cId="3567709263" sldId="318"/>
            <ac:spMk id="6" creationId="{C7E73937-01D2-4CBE-96CF-B2499968CAC6}"/>
          </ac:spMkLst>
        </pc:spChg>
        <pc:spChg chg="del mod">
          <ac:chgData name="Daniel Chiriboga" userId="d72b7192e484bbea" providerId="LiveId" clId="{AFBFDA81-3B09-4985-B668-79705CB3F689}" dt="2020-09-26T15:00:58.116" v="6763" actId="478"/>
          <ac:spMkLst>
            <pc:docMk/>
            <pc:sldMk cId="3567709263" sldId="318"/>
            <ac:spMk id="9" creationId="{34EC08E6-8A5C-4637-AAA5-C6C056B7CF4A}"/>
          </ac:spMkLst>
        </pc:spChg>
        <pc:picChg chg="add mod">
          <ac:chgData name="Daniel Chiriboga" userId="d72b7192e484bbea" providerId="LiveId" clId="{AFBFDA81-3B09-4985-B668-79705CB3F689}" dt="2020-09-26T15:01:36.748" v="6785" actId="1036"/>
          <ac:picMkLst>
            <pc:docMk/>
            <pc:sldMk cId="3567709263" sldId="318"/>
            <ac:picMk id="3" creationId="{4ABA8EA8-06BA-4249-AB59-6266064964F7}"/>
          </ac:picMkLst>
        </pc:picChg>
        <pc:picChg chg="del mod">
          <ac:chgData name="Daniel Chiriboga" userId="d72b7192e484bbea" providerId="LiveId" clId="{AFBFDA81-3B09-4985-B668-79705CB3F689}" dt="2020-09-26T15:00:58.116" v="6763" actId="478"/>
          <ac:picMkLst>
            <pc:docMk/>
            <pc:sldMk cId="3567709263" sldId="318"/>
            <ac:picMk id="4" creationId="{F0E92283-B1E7-46F0-B024-EA1DDFD97ED0}"/>
          </ac:picMkLst>
        </pc:picChg>
        <pc:picChg chg="del">
          <ac:chgData name="Daniel Chiriboga" userId="d72b7192e484bbea" providerId="LiveId" clId="{AFBFDA81-3B09-4985-B668-79705CB3F689}" dt="2020-09-26T15:00:58.116" v="6763" actId="478"/>
          <ac:picMkLst>
            <pc:docMk/>
            <pc:sldMk cId="3567709263" sldId="318"/>
            <ac:picMk id="7" creationId="{E1EFAFA5-CED2-4C65-91E5-E587EA667552}"/>
          </ac:picMkLst>
        </pc:picChg>
        <pc:picChg chg="ord">
          <ac:chgData name="Daniel Chiriboga" userId="d72b7192e484bbea" providerId="LiveId" clId="{AFBFDA81-3B09-4985-B668-79705CB3F689}" dt="2020-09-26T15:01:30.527" v="6773" actId="170"/>
          <ac:picMkLst>
            <pc:docMk/>
            <pc:sldMk cId="3567709263" sldId="318"/>
            <ac:picMk id="11" creationId="{FFCE4D4D-427F-F64E-81EB-384F7E4A597E}"/>
          </ac:picMkLst>
        </pc:picChg>
      </pc:sldChg>
      <pc:sldChg chg="addSp delSp modSp add mod modNotesTx">
        <pc:chgData name="Daniel Chiriboga" userId="d72b7192e484bbea" providerId="LiveId" clId="{AFBFDA81-3B09-4985-B668-79705CB3F689}" dt="2020-09-26T15:33:59.711" v="7702" actId="6549"/>
        <pc:sldMkLst>
          <pc:docMk/>
          <pc:sldMk cId="1263529014" sldId="319"/>
        </pc:sldMkLst>
        <pc:spChg chg="mod">
          <ac:chgData name="Daniel Chiriboga" userId="d72b7192e484bbea" providerId="LiveId" clId="{AFBFDA81-3B09-4985-B668-79705CB3F689}" dt="2020-09-26T15:07:42.207" v="7094" actId="6549"/>
          <ac:spMkLst>
            <pc:docMk/>
            <pc:sldMk cId="1263529014" sldId="319"/>
            <ac:spMk id="2" creationId="{1D7EC3A3-50E9-4BE5-B178-60599397E072}"/>
          </ac:spMkLst>
        </pc:spChg>
        <pc:spChg chg="add mod">
          <ac:chgData name="Daniel Chiriboga" userId="d72b7192e484bbea" providerId="LiveId" clId="{AFBFDA81-3B09-4985-B668-79705CB3F689}" dt="2020-09-26T15:28:34.933" v="7588" actId="12788"/>
          <ac:spMkLst>
            <pc:docMk/>
            <pc:sldMk cId="1263529014" sldId="319"/>
            <ac:spMk id="6" creationId="{A634E60C-060F-4160-AD59-F5ABDEB81A98}"/>
          </ac:spMkLst>
        </pc:spChg>
        <pc:spChg chg="add mod">
          <ac:chgData name="Daniel Chiriboga" userId="d72b7192e484bbea" providerId="LiveId" clId="{AFBFDA81-3B09-4985-B668-79705CB3F689}" dt="2020-09-26T15:28:44.461" v="7592" actId="12788"/>
          <ac:spMkLst>
            <pc:docMk/>
            <pc:sldMk cId="1263529014" sldId="319"/>
            <ac:spMk id="8" creationId="{48B0FF8C-8EA2-49CB-98CA-7A9FE02BE270}"/>
          </ac:spMkLst>
        </pc:spChg>
        <pc:spChg chg="add mod">
          <ac:chgData name="Daniel Chiriboga" userId="d72b7192e484bbea" providerId="LiveId" clId="{AFBFDA81-3B09-4985-B668-79705CB3F689}" dt="2020-09-26T15:29:02.184" v="7597" actId="12788"/>
          <ac:spMkLst>
            <pc:docMk/>
            <pc:sldMk cId="1263529014" sldId="319"/>
            <ac:spMk id="10" creationId="{FF3A8D2B-BF9F-44C3-B98B-4BE69CF1A318}"/>
          </ac:spMkLst>
        </pc:spChg>
        <pc:spChg chg="add mod">
          <ac:chgData name="Daniel Chiriboga" userId="d72b7192e484bbea" providerId="LiveId" clId="{AFBFDA81-3B09-4985-B668-79705CB3F689}" dt="2020-09-26T15:28:54.435" v="7595" actId="12788"/>
          <ac:spMkLst>
            <pc:docMk/>
            <pc:sldMk cId="1263529014" sldId="319"/>
            <ac:spMk id="14" creationId="{60EAFC6F-1102-4E09-8E96-5A94AA45C390}"/>
          </ac:spMkLst>
        </pc:spChg>
        <pc:grpChg chg="add mod">
          <ac:chgData name="Daniel Chiriboga" userId="d72b7192e484bbea" providerId="LiveId" clId="{AFBFDA81-3B09-4985-B668-79705CB3F689}" dt="2020-09-26T15:29:20.613" v="7607" actId="1037"/>
          <ac:grpSpMkLst>
            <pc:docMk/>
            <pc:sldMk cId="1263529014" sldId="319"/>
            <ac:grpSpMk id="25" creationId="{64D82799-695D-421B-9FBB-0130A3E4224B}"/>
          </ac:grpSpMkLst>
        </pc:grpChg>
        <pc:grpChg chg="add mod">
          <ac:chgData name="Daniel Chiriboga" userId="d72b7192e484bbea" providerId="LiveId" clId="{AFBFDA81-3B09-4985-B668-79705CB3F689}" dt="2020-09-26T15:29:17.462" v="7605" actId="1038"/>
          <ac:grpSpMkLst>
            <pc:docMk/>
            <pc:sldMk cId="1263529014" sldId="319"/>
            <ac:grpSpMk id="26" creationId="{035EF28F-B85E-4473-9665-EC138A947353}"/>
          </ac:grpSpMkLst>
        </pc:grpChg>
        <pc:grpChg chg="add mod">
          <ac:chgData name="Daniel Chiriboga" userId="d72b7192e484bbea" providerId="LiveId" clId="{AFBFDA81-3B09-4985-B668-79705CB3F689}" dt="2020-09-26T15:29:15.237" v="7604" actId="1038"/>
          <ac:grpSpMkLst>
            <pc:docMk/>
            <pc:sldMk cId="1263529014" sldId="319"/>
            <ac:grpSpMk id="27" creationId="{EB0AE18C-575C-4DF1-832B-8015CA0B9A45}"/>
          </ac:grpSpMkLst>
        </pc:grpChg>
        <pc:grpChg chg="add mod">
          <ac:chgData name="Daniel Chiriboga" userId="d72b7192e484bbea" providerId="LiveId" clId="{AFBFDA81-3B09-4985-B668-79705CB3F689}" dt="2020-09-26T15:29:11.933" v="7602" actId="1038"/>
          <ac:grpSpMkLst>
            <pc:docMk/>
            <pc:sldMk cId="1263529014" sldId="319"/>
            <ac:grpSpMk id="28" creationId="{EF612A9B-8B5B-4AEB-B991-130E8220BCDC}"/>
          </ac:grpSpMkLst>
        </pc:grpChg>
        <pc:picChg chg="del">
          <ac:chgData name="Daniel Chiriboga" userId="d72b7192e484bbea" providerId="LiveId" clId="{AFBFDA81-3B09-4985-B668-79705CB3F689}" dt="2020-09-26T15:05:58.018" v="6790" actId="478"/>
          <ac:picMkLst>
            <pc:docMk/>
            <pc:sldMk cId="1263529014" sldId="319"/>
            <ac:picMk id="3" creationId="{4ABA8EA8-06BA-4249-AB59-6266064964F7}"/>
          </ac:picMkLst>
        </pc:picChg>
        <pc:picChg chg="add del mod modCrop">
          <ac:chgData name="Daniel Chiriboga" userId="d72b7192e484bbea" providerId="LiveId" clId="{AFBFDA81-3B09-4985-B668-79705CB3F689}" dt="2020-09-26T15:07:47.819" v="7096" actId="478"/>
          <ac:picMkLst>
            <pc:docMk/>
            <pc:sldMk cId="1263529014" sldId="319"/>
            <ac:picMk id="5" creationId="{16D3987B-C9E7-4CE2-A134-A0FF220F6523}"/>
          </ac:picMkLst>
        </pc:picChg>
        <pc:picChg chg="add del mod modCrop">
          <ac:chgData name="Daniel Chiriboga" userId="d72b7192e484bbea" providerId="LiveId" clId="{AFBFDA81-3B09-4985-B668-79705CB3F689}" dt="2020-09-26T15:22:46.846" v="7550" actId="478"/>
          <ac:picMkLst>
            <pc:docMk/>
            <pc:sldMk cId="1263529014" sldId="319"/>
            <ac:picMk id="16" creationId="{5D80BB6B-17BA-405E-B239-6F2DC9511E92}"/>
          </ac:picMkLst>
        </pc:picChg>
        <pc:picChg chg="add mod">
          <ac:chgData name="Daniel Chiriboga" userId="d72b7192e484bbea" providerId="LiveId" clId="{AFBFDA81-3B09-4985-B668-79705CB3F689}" dt="2020-09-26T15:29:02.184" v="7597" actId="12788"/>
          <ac:picMkLst>
            <pc:docMk/>
            <pc:sldMk cId="1263529014" sldId="319"/>
            <ac:picMk id="18" creationId="{33B67E31-F5BB-42D4-982B-D9BF8BA01F7B}"/>
          </ac:picMkLst>
        </pc:picChg>
        <pc:picChg chg="add mod">
          <ac:chgData name="Daniel Chiriboga" userId="d72b7192e484bbea" providerId="LiveId" clId="{AFBFDA81-3B09-4985-B668-79705CB3F689}" dt="2020-09-26T15:28:54.435" v="7595" actId="12788"/>
          <ac:picMkLst>
            <pc:docMk/>
            <pc:sldMk cId="1263529014" sldId="319"/>
            <ac:picMk id="20" creationId="{33F8F4F9-B56A-40B1-B156-5A5B6864F962}"/>
          </ac:picMkLst>
        </pc:picChg>
        <pc:picChg chg="add mod">
          <ac:chgData name="Daniel Chiriboga" userId="d72b7192e484bbea" providerId="LiveId" clId="{AFBFDA81-3B09-4985-B668-79705CB3F689}" dt="2020-09-26T15:28:44.461" v="7592" actId="12788"/>
          <ac:picMkLst>
            <pc:docMk/>
            <pc:sldMk cId="1263529014" sldId="319"/>
            <ac:picMk id="22" creationId="{555DA045-CA96-4E9E-AB6D-DB407587C4F0}"/>
          </ac:picMkLst>
        </pc:picChg>
        <pc:picChg chg="add mod">
          <ac:chgData name="Daniel Chiriboga" userId="d72b7192e484bbea" providerId="LiveId" clId="{AFBFDA81-3B09-4985-B668-79705CB3F689}" dt="2020-09-26T15:28:34.933" v="7588" actId="12788"/>
          <ac:picMkLst>
            <pc:docMk/>
            <pc:sldMk cId="1263529014" sldId="319"/>
            <ac:picMk id="24" creationId="{0786AE38-14EB-4E02-BEEA-46DA00B60437}"/>
          </ac:picMkLst>
        </pc:picChg>
      </pc:sldChg>
      <pc:sldChg chg="modSp add mod ord">
        <pc:chgData name="Daniel Chiriboga" userId="d72b7192e484bbea" providerId="LiveId" clId="{AFBFDA81-3B09-4985-B668-79705CB3F689}" dt="2020-09-26T15:34:27.497" v="7704"/>
        <pc:sldMkLst>
          <pc:docMk/>
          <pc:sldMk cId="2171564332" sldId="320"/>
        </pc:sldMkLst>
        <pc:spChg chg="mod">
          <ac:chgData name="Daniel Chiriboga" userId="d72b7192e484bbea" providerId="LiveId" clId="{AFBFDA81-3B09-4985-B668-79705CB3F689}" dt="2020-09-26T15:34:27.497" v="7704"/>
          <ac:spMkLst>
            <pc:docMk/>
            <pc:sldMk cId="2171564332" sldId="320"/>
            <ac:spMk id="2" creationId="{1D7EC3A3-50E9-4BE5-B178-60599397E072}"/>
          </ac:spMkLst>
        </pc:spChg>
        <pc:spChg chg="mod">
          <ac:chgData name="Daniel Chiriboga" userId="d72b7192e484bbea" providerId="LiveId" clId="{AFBFDA81-3B09-4985-B668-79705CB3F689}" dt="2020-09-26T15:33:46.171" v="7681" actId="20577"/>
          <ac:spMkLst>
            <pc:docMk/>
            <pc:sldMk cId="2171564332" sldId="320"/>
            <ac:spMk id="4" creationId="{157A38A4-EB30-48BF-A660-B7818CE54920}"/>
          </ac:spMkLst>
        </pc:spChg>
      </pc:sldChg>
      <pc:sldChg chg="modSp add mod ord">
        <pc:chgData name="Daniel Chiriboga" userId="d72b7192e484bbea" providerId="LiveId" clId="{AFBFDA81-3B09-4985-B668-79705CB3F689}" dt="2020-09-26T15:34:24.092" v="7703"/>
        <pc:sldMkLst>
          <pc:docMk/>
          <pc:sldMk cId="2309967025" sldId="321"/>
        </pc:sldMkLst>
        <pc:spChg chg="mod">
          <ac:chgData name="Daniel Chiriboga" userId="d72b7192e484bbea" providerId="LiveId" clId="{AFBFDA81-3B09-4985-B668-79705CB3F689}" dt="2020-09-26T15:34:24.092" v="7703"/>
          <ac:spMkLst>
            <pc:docMk/>
            <pc:sldMk cId="2309967025" sldId="321"/>
            <ac:spMk id="2" creationId="{1D7EC3A3-50E9-4BE5-B178-60599397E072}"/>
          </ac:spMkLst>
        </pc:spChg>
        <pc:spChg chg="mod">
          <ac:chgData name="Daniel Chiriboga" userId="d72b7192e484bbea" providerId="LiveId" clId="{AFBFDA81-3B09-4985-B668-79705CB3F689}" dt="2020-09-26T15:32:14.942" v="7636" actId="255"/>
          <ac:spMkLst>
            <pc:docMk/>
            <pc:sldMk cId="2309967025" sldId="321"/>
            <ac:spMk id="4" creationId="{157A38A4-EB30-48BF-A660-B7818CE54920}"/>
          </ac:spMkLst>
        </pc:spChg>
      </pc:sldChg>
      <pc:sldChg chg="addSp delSp modSp add mod ord modNotesTx">
        <pc:chgData name="Daniel Chiriboga" userId="d72b7192e484bbea" providerId="LiveId" clId="{AFBFDA81-3B09-4985-B668-79705CB3F689}" dt="2020-09-26T15:45:47.113" v="7865" actId="113"/>
        <pc:sldMkLst>
          <pc:docMk/>
          <pc:sldMk cId="1302123604" sldId="322"/>
        </pc:sldMkLst>
        <pc:spChg chg="mod">
          <ac:chgData name="Daniel Chiriboga" userId="d72b7192e484bbea" providerId="LiveId" clId="{AFBFDA81-3B09-4985-B668-79705CB3F689}" dt="2020-09-26T15:36:06.564" v="7729" actId="20577"/>
          <ac:spMkLst>
            <pc:docMk/>
            <pc:sldMk cId="1302123604" sldId="322"/>
            <ac:spMk id="2" creationId="{1D7EC3A3-50E9-4BE5-B178-60599397E072}"/>
          </ac:spMkLst>
        </pc:spChg>
        <pc:spChg chg="mod topLvl">
          <ac:chgData name="Daniel Chiriboga" userId="d72b7192e484bbea" providerId="LiveId" clId="{AFBFDA81-3B09-4985-B668-79705CB3F689}" dt="2020-09-26T15:43:50.169" v="7844" actId="12788"/>
          <ac:spMkLst>
            <pc:docMk/>
            <pc:sldMk cId="1302123604" sldId="322"/>
            <ac:spMk id="6" creationId="{A634E60C-060F-4160-AD59-F5ABDEB81A98}"/>
          </ac:spMkLst>
        </pc:spChg>
        <pc:spChg chg="mod topLvl">
          <ac:chgData name="Daniel Chiriboga" userId="d72b7192e484bbea" providerId="LiveId" clId="{AFBFDA81-3B09-4985-B668-79705CB3F689}" dt="2020-09-26T15:44:00.033" v="7854" actId="12788"/>
          <ac:spMkLst>
            <pc:docMk/>
            <pc:sldMk cId="1302123604" sldId="322"/>
            <ac:spMk id="8" creationId="{48B0FF8C-8EA2-49CB-98CA-7A9FE02BE270}"/>
          </ac:spMkLst>
        </pc:spChg>
        <pc:spChg chg="mod topLvl">
          <ac:chgData name="Daniel Chiriboga" userId="d72b7192e484bbea" providerId="LiveId" clId="{AFBFDA81-3B09-4985-B668-79705CB3F689}" dt="2020-09-26T15:44:11.685" v="7858" actId="12788"/>
          <ac:spMkLst>
            <pc:docMk/>
            <pc:sldMk cId="1302123604" sldId="322"/>
            <ac:spMk id="10" creationId="{FF3A8D2B-BF9F-44C3-B98B-4BE69CF1A318}"/>
          </ac:spMkLst>
        </pc:spChg>
        <pc:spChg chg="mod topLvl">
          <ac:chgData name="Daniel Chiriboga" userId="d72b7192e484bbea" providerId="LiveId" clId="{AFBFDA81-3B09-4985-B668-79705CB3F689}" dt="2020-09-26T15:44:06.601" v="7856" actId="12788"/>
          <ac:spMkLst>
            <pc:docMk/>
            <pc:sldMk cId="1302123604" sldId="322"/>
            <ac:spMk id="14" creationId="{60EAFC6F-1102-4E09-8E96-5A94AA45C390}"/>
          </ac:spMkLst>
        </pc:spChg>
        <pc:grpChg chg="add mod">
          <ac:chgData name="Daniel Chiriboga" userId="d72b7192e484bbea" providerId="LiveId" clId="{AFBFDA81-3B09-4985-B668-79705CB3F689}" dt="2020-09-26T15:43:55.517" v="7853" actId="1037"/>
          <ac:grpSpMkLst>
            <pc:docMk/>
            <pc:sldMk cId="1302123604" sldId="322"/>
            <ac:grpSpMk id="16" creationId="{0F1DC9C7-E6ED-4164-95A9-A2B828F19CDA}"/>
          </ac:grpSpMkLst>
        </pc:grpChg>
        <pc:grpChg chg="add mod">
          <ac:chgData name="Daniel Chiriboga" userId="d72b7192e484bbea" providerId="LiveId" clId="{AFBFDA81-3B09-4985-B668-79705CB3F689}" dt="2020-09-26T15:44:18.669" v="7860" actId="408"/>
          <ac:grpSpMkLst>
            <pc:docMk/>
            <pc:sldMk cId="1302123604" sldId="322"/>
            <ac:grpSpMk id="17" creationId="{24F2E2E3-E5FD-4BFF-9F79-32A62D20BDBC}"/>
          </ac:grpSpMkLst>
        </pc:grpChg>
        <pc:grpChg chg="add mod">
          <ac:chgData name="Daniel Chiriboga" userId="d72b7192e484bbea" providerId="LiveId" clId="{AFBFDA81-3B09-4985-B668-79705CB3F689}" dt="2020-09-26T15:44:18.669" v="7860" actId="408"/>
          <ac:grpSpMkLst>
            <pc:docMk/>
            <pc:sldMk cId="1302123604" sldId="322"/>
            <ac:grpSpMk id="19" creationId="{9C87D869-4E7A-490F-AA7F-8748344C0515}"/>
          </ac:grpSpMkLst>
        </pc:grpChg>
        <pc:grpChg chg="add">
          <ac:chgData name="Daniel Chiriboga" userId="d72b7192e484bbea" providerId="LiveId" clId="{AFBFDA81-3B09-4985-B668-79705CB3F689}" dt="2020-09-26T15:44:13.467" v="7859" actId="164"/>
          <ac:grpSpMkLst>
            <pc:docMk/>
            <pc:sldMk cId="1302123604" sldId="322"/>
            <ac:grpSpMk id="21" creationId="{19A80816-145E-46C7-A608-1265AE89F11A}"/>
          </ac:grpSpMkLst>
        </pc:grpChg>
        <pc:grpChg chg="del">
          <ac:chgData name="Daniel Chiriboga" userId="d72b7192e484bbea" providerId="LiveId" clId="{AFBFDA81-3B09-4985-B668-79705CB3F689}" dt="2020-09-26T15:36:15.887" v="7730" actId="165"/>
          <ac:grpSpMkLst>
            <pc:docMk/>
            <pc:sldMk cId="1302123604" sldId="322"/>
            <ac:grpSpMk id="25" creationId="{64D82799-695D-421B-9FBB-0130A3E4224B}"/>
          </ac:grpSpMkLst>
        </pc:grpChg>
        <pc:grpChg chg="del">
          <ac:chgData name="Daniel Chiriboga" userId="d72b7192e484bbea" providerId="LiveId" clId="{AFBFDA81-3B09-4985-B668-79705CB3F689}" dt="2020-09-26T15:36:15.887" v="7730" actId="165"/>
          <ac:grpSpMkLst>
            <pc:docMk/>
            <pc:sldMk cId="1302123604" sldId="322"/>
            <ac:grpSpMk id="26" creationId="{035EF28F-B85E-4473-9665-EC138A947353}"/>
          </ac:grpSpMkLst>
        </pc:grpChg>
        <pc:grpChg chg="del">
          <ac:chgData name="Daniel Chiriboga" userId="d72b7192e484bbea" providerId="LiveId" clId="{AFBFDA81-3B09-4985-B668-79705CB3F689}" dt="2020-09-26T15:36:15.887" v="7730" actId="165"/>
          <ac:grpSpMkLst>
            <pc:docMk/>
            <pc:sldMk cId="1302123604" sldId="322"/>
            <ac:grpSpMk id="27" creationId="{EB0AE18C-575C-4DF1-832B-8015CA0B9A45}"/>
          </ac:grpSpMkLst>
        </pc:grpChg>
        <pc:grpChg chg="del">
          <ac:chgData name="Daniel Chiriboga" userId="d72b7192e484bbea" providerId="LiveId" clId="{AFBFDA81-3B09-4985-B668-79705CB3F689}" dt="2020-09-26T15:36:15.887" v="7730" actId="165"/>
          <ac:grpSpMkLst>
            <pc:docMk/>
            <pc:sldMk cId="1302123604" sldId="322"/>
            <ac:grpSpMk id="28" creationId="{EF612A9B-8B5B-4AEB-B991-130E8220BCDC}"/>
          </ac:grpSpMkLst>
        </pc:grpChg>
        <pc:picChg chg="add mod">
          <ac:chgData name="Daniel Chiriboga" userId="d72b7192e484bbea" providerId="LiveId" clId="{AFBFDA81-3B09-4985-B668-79705CB3F689}" dt="2020-09-26T15:43:50.169" v="7844" actId="12788"/>
          <ac:picMkLst>
            <pc:docMk/>
            <pc:sldMk cId="1302123604" sldId="322"/>
            <ac:picMk id="4" creationId="{12B88FAC-9E47-40DF-8F40-EAFCA331395C}"/>
          </ac:picMkLst>
        </pc:picChg>
        <pc:picChg chg="add mod">
          <ac:chgData name="Daniel Chiriboga" userId="d72b7192e484bbea" providerId="LiveId" clId="{AFBFDA81-3B09-4985-B668-79705CB3F689}" dt="2020-09-26T15:44:00.033" v="7854" actId="12788"/>
          <ac:picMkLst>
            <pc:docMk/>
            <pc:sldMk cId="1302123604" sldId="322"/>
            <ac:picMk id="7" creationId="{36F9FA11-F925-4BE6-899D-ABDCBFC4DBDD}"/>
          </ac:picMkLst>
        </pc:picChg>
        <pc:picChg chg="add mod modCrop">
          <ac:chgData name="Daniel Chiriboga" userId="d72b7192e484bbea" providerId="LiveId" clId="{AFBFDA81-3B09-4985-B668-79705CB3F689}" dt="2020-09-26T15:44:06.601" v="7856" actId="12788"/>
          <ac:picMkLst>
            <pc:docMk/>
            <pc:sldMk cId="1302123604" sldId="322"/>
            <ac:picMk id="12" creationId="{D8B804B2-07FC-4678-841A-F11EF292659C}"/>
          </ac:picMkLst>
        </pc:picChg>
        <pc:picChg chg="add mod modCrop">
          <ac:chgData name="Daniel Chiriboga" userId="d72b7192e484bbea" providerId="LiveId" clId="{AFBFDA81-3B09-4985-B668-79705CB3F689}" dt="2020-09-26T15:44:11.685" v="7858" actId="12788"/>
          <ac:picMkLst>
            <pc:docMk/>
            <pc:sldMk cId="1302123604" sldId="322"/>
            <ac:picMk id="15" creationId="{8D11C78C-9249-43A0-8F81-390D4C63685B}"/>
          </ac:picMkLst>
        </pc:picChg>
        <pc:picChg chg="del topLvl">
          <ac:chgData name="Daniel Chiriboga" userId="d72b7192e484bbea" providerId="LiveId" clId="{AFBFDA81-3B09-4985-B668-79705CB3F689}" dt="2020-09-26T15:40:43.101" v="7825" actId="478"/>
          <ac:picMkLst>
            <pc:docMk/>
            <pc:sldMk cId="1302123604" sldId="322"/>
            <ac:picMk id="18" creationId="{33B67E31-F5BB-42D4-982B-D9BF8BA01F7B}"/>
          </ac:picMkLst>
        </pc:picChg>
        <pc:picChg chg="del topLvl">
          <ac:chgData name="Daniel Chiriboga" userId="d72b7192e484bbea" providerId="LiveId" clId="{AFBFDA81-3B09-4985-B668-79705CB3F689}" dt="2020-09-26T15:39:09.563" v="7816" actId="478"/>
          <ac:picMkLst>
            <pc:docMk/>
            <pc:sldMk cId="1302123604" sldId="322"/>
            <ac:picMk id="20" creationId="{33F8F4F9-B56A-40B1-B156-5A5B6864F962}"/>
          </ac:picMkLst>
        </pc:picChg>
        <pc:picChg chg="del topLvl">
          <ac:chgData name="Daniel Chiriboga" userId="d72b7192e484bbea" providerId="LiveId" clId="{AFBFDA81-3B09-4985-B668-79705CB3F689}" dt="2020-09-26T15:38:15.180" v="7808" actId="478"/>
          <ac:picMkLst>
            <pc:docMk/>
            <pc:sldMk cId="1302123604" sldId="322"/>
            <ac:picMk id="22" creationId="{555DA045-CA96-4E9E-AB6D-DB407587C4F0}"/>
          </ac:picMkLst>
        </pc:picChg>
        <pc:picChg chg="del topLvl">
          <ac:chgData name="Daniel Chiriboga" userId="d72b7192e484bbea" providerId="LiveId" clId="{AFBFDA81-3B09-4985-B668-79705CB3F689}" dt="2020-09-26T15:38:03.620" v="7801" actId="478"/>
          <ac:picMkLst>
            <pc:docMk/>
            <pc:sldMk cId="1302123604" sldId="322"/>
            <ac:picMk id="24" creationId="{0786AE38-14EB-4E02-BEEA-46DA00B60437}"/>
          </ac:picMkLst>
        </pc:picChg>
      </pc:sldChg>
      <pc:sldChg chg="modSp add mod ord">
        <pc:chgData name="Daniel Chiriboga" userId="d72b7192e484bbea" providerId="LiveId" clId="{AFBFDA81-3B09-4985-B668-79705CB3F689}" dt="2020-09-26T15:47:48.861" v="7929" actId="20577"/>
        <pc:sldMkLst>
          <pc:docMk/>
          <pc:sldMk cId="3465871549" sldId="323"/>
        </pc:sldMkLst>
        <pc:spChg chg="mod">
          <ac:chgData name="Daniel Chiriboga" userId="d72b7192e484bbea" providerId="LiveId" clId="{AFBFDA81-3B09-4985-B668-79705CB3F689}" dt="2020-09-26T15:47:48.861" v="7929" actId="20577"/>
          <ac:spMkLst>
            <pc:docMk/>
            <pc:sldMk cId="3465871549" sldId="323"/>
            <ac:spMk id="2" creationId="{1D7EC3A3-50E9-4BE5-B178-60599397E072}"/>
          </ac:spMkLst>
        </pc:spChg>
        <pc:spChg chg="mod">
          <ac:chgData name="Daniel Chiriboga" userId="d72b7192e484bbea" providerId="LiveId" clId="{AFBFDA81-3B09-4985-B668-79705CB3F689}" dt="2020-09-26T15:47:35.309" v="7889" actId="1035"/>
          <ac:spMkLst>
            <pc:docMk/>
            <pc:sldMk cId="3465871549" sldId="323"/>
            <ac:spMk id="4" creationId="{157A38A4-EB30-48BF-A660-B7818CE54920}"/>
          </ac:spMkLst>
        </pc:spChg>
      </pc:sldChg>
      <pc:sldChg chg="addSp delSp modSp add mod modNotesTx">
        <pc:chgData name="Daniel Chiriboga" userId="d72b7192e484bbea" providerId="LiveId" clId="{AFBFDA81-3B09-4985-B668-79705CB3F689}" dt="2020-09-26T16:06:13.709" v="8254" actId="1035"/>
        <pc:sldMkLst>
          <pc:docMk/>
          <pc:sldMk cId="2524266238" sldId="324"/>
        </pc:sldMkLst>
        <pc:spChg chg="mod">
          <ac:chgData name="Daniel Chiriboga" userId="d72b7192e484bbea" providerId="LiveId" clId="{AFBFDA81-3B09-4985-B668-79705CB3F689}" dt="2020-09-26T15:49:02.476" v="7952" actId="20577"/>
          <ac:spMkLst>
            <pc:docMk/>
            <pc:sldMk cId="2524266238" sldId="324"/>
            <ac:spMk id="2" creationId="{1D7EC3A3-50E9-4BE5-B178-60599397E072}"/>
          </ac:spMkLst>
        </pc:spChg>
        <pc:spChg chg="add mod">
          <ac:chgData name="Daniel Chiriboga" userId="d72b7192e484bbea" providerId="LiveId" clId="{AFBFDA81-3B09-4985-B668-79705CB3F689}" dt="2020-09-26T16:05:41.544" v="8237" actId="12788"/>
          <ac:spMkLst>
            <pc:docMk/>
            <pc:sldMk cId="2524266238" sldId="324"/>
            <ac:spMk id="3" creationId="{8EF1D4DC-4114-42AA-9BA0-8EBE2E788BB2}"/>
          </ac:spMkLst>
        </pc:spChg>
        <pc:spChg chg="del mod">
          <ac:chgData name="Daniel Chiriboga" userId="d72b7192e484bbea" providerId="LiveId" clId="{AFBFDA81-3B09-4985-B668-79705CB3F689}" dt="2020-09-26T15:53:24.021" v="8030" actId="478"/>
          <ac:spMkLst>
            <pc:docMk/>
            <pc:sldMk cId="2524266238" sldId="324"/>
            <ac:spMk id="4" creationId="{157A38A4-EB30-48BF-A660-B7818CE54920}"/>
          </ac:spMkLst>
        </pc:spChg>
        <pc:spChg chg="add mod">
          <ac:chgData name="Daniel Chiriboga" userId="d72b7192e484bbea" providerId="LiveId" clId="{AFBFDA81-3B09-4985-B668-79705CB3F689}" dt="2020-09-26T16:05:48.164" v="8239" actId="12788"/>
          <ac:spMkLst>
            <pc:docMk/>
            <pc:sldMk cId="2524266238" sldId="324"/>
            <ac:spMk id="6" creationId="{CC839627-D94F-4C64-95D2-24DEC12E0158}"/>
          </ac:spMkLst>
        </pc:spChg>
        <pc:spChg chg="add mod">
          <ac:chgData name="Daniel Chiriboga" userId="d72b7192e484bbea" providerId="LiveId" clId="{AFBFDA81-3B09-4985-B668-79705CB3F689}" dt="2020-09-26T16:05:55.810" v="8241" actId="12788"/>
          <ac:spMkLst>
            <pc:docMk/>
            <pc:sldMk cId="2524266238" sldId="324"/>
            <ac:spMk id="8" creationId="{8E1C0DD1-9AF9-4500-B0FC-9A946828E744}"/>
          </ac:spMkLst>
        </pc:spChg>
        <pc:grpChg chg="add mod">
          <ac:chgData name="Daniel Chiriboga" userId="d72b7192e484bbea" providerId="LiveId" clId="{AFBFDA81-3B09-4985-B668-79705CB3F689}" dt="2020-09-26T16:06:13.709" v="8254" actId="1035"/>
          <ac:grpSpMkLst>
            <pc:docMk/>
            <pc:sldMk cId="2524266238" sldId="324"/>
            <ac:grpSpMk id="17" creationId="{59C071C1-1BD7-4A97-9579-E54343C2F35A}"/>
          </ac:grpSpMkLst>
        </pc:grpChg>
        <pc:grpChg chg="add mod">
          <ac:chgData name="Daniel Chiriboga" userId="d72b7192e484bbea" providerId="LiveId" clId="{AFBFDA81-3B09-4985-B668-79705CB3F689}" dt="2020-09-26T16:06:13.709" v="8254" actId="1035"/>
          <ac:grpSpMkLst>
            <pc:docMk/>
            <pc:sldMk cId="2524266238" sldId="324"/>
            <ac:grpSpMk id="18" creationId="{C7A9DBA0-8EC0-475C-AAA0-4AC89554994D}"/>
          </ac:grpSpMkLst>
        </pc:grpChg>
        <pc:grpChg chg="add mod">
          <ac:chgData name="Daniel Chiriboga" userId="d72b7192e484bbea" providerId="LiveId" clId="{AFBFDA81-3B09-4985-B668-79705CB3F689}" dt="2020-09-26T16:06:13.709" v="8254" actId="1035"/>
          <ac:grpSpMkLst>
            <pc:docMk/>
            <pc:sldMk cId="2524266238" sldId="324"/>
            <ac:grpSpMk id="19" creationId="{C0BD11DC-9A87-45FA-9DFB-B3E907D815A0}"/>
          </ac:grpSpMkLst>
        </pc:grpChg>
        <pc:picChg chg="add mod modCrop">
          <ac:chgData name="Daniel Chiriboga" userId="d72b7192e484bbea" providerId="LiveId" clId="{AFBFDA81-3B09-4985-B668-79705CB3F689}" dt="2020-09-26T16:05:41.544" v="8237" actId="12788"/>
          <ac:picMkLst>
            <pc:docMk/>
            <pc:sldMk cId="2524266238" sldId="324"/>
            <ac:picMk id="12" creationId="{33FC68B1-CF8B-40A8-B158-BC554B58F3DB}"/>
          </ac:picMkLst>
        </pc:picChg>
        <pc:picChg chg="add mod modCrop">
          <ac:chgData name="Daniel Chiriboga" userId="d72b7192e484bbea" providerId="LiveId" clId="{AFBFDA81-3B09-4985-B668-79705CB3F689}" dt="2020-09-26T16:05:48.164" v="8239" actId="12788"/>
          <ac:picMkLst>
            <pc:docMk/>
            <pc:sldMk cId="2524266238" sldId="324"/>
            <ac:picMk id="14" creationId="{EE96ED0C-D687-4E5F-9FEA-487B71248A75}"/>
          </ac:picMkLst>
        </pc:picChg>
        <pc:picChg chg="add mod modCrop">
          <ac:chgData name="Daniel Chiriboga" userId="d72b7192e484bbea" providerId="LiveId" clId="{AFBFDA81-3B09-4985-B668-79705CB3F689}" dt="2020-09-26T16:05:55.810" v="8241" actId="12788"/>
          <ac:picMkLst>
            <pc:docMk/>
            <pc:sldMk cId="2524266238" sldId="324"/>
            <ac:picMk id="16" creationId="{CC7A811E-A8C6-48E1-B8CE-600C20B1D81D}"/>
          </ac:picMkLst>
        </pc:picChg>
      </pc:sldChg>
      <pc:sldChg chg="modSp add mod">
        <pc:chgData name="Daniel Chiriboga" userId="d72b7192e484bbea" providerId="LiveId" clId="{AFBFDA81-3B09-4985-B668-79705CB3F689}" dt="2020-09-26T16:09:46.718" v="8352" actId="113"/>
        <pc:sldMkLst>
          <pc:docMk/>
          <pc:sldMk cId="993444229" sldId="325"/>
        </pc:sldMkLst>
        <pc:spChg chg="mod">
          <ac:chgData name="Daniel Chiriboga" userId="d72b7192e484bbea" providerId="LiveId" clId="{AFBFDA81-3B09-4985-B668-79705CB3F689}" dt="2020-09-26T16:09:46.718" v="8352" actId="113"/>
          <ac:spMkLst>
            <pc:docMk/>
            <pc:sldMk cId="993444229" sldId="325"/>
            <ac:spMk id="4" creationId="{157A38A4-EB30-48BF-A660-B7818CE54920}"/>
          </ac:spMkLst>
        </pc:spChg>
      </pc:sldChg>
      <pc:sldChg chg="add">
        <pc:chgData name="Daniel Chiriboga" userId="d72b7192e484bbea" providerId="LiveId" clId="{AFBFDA81-3B09-4985-B668-79705CB3F689}" dt="2020-09-26T16:08:27.491" v="8341" actId="2890"/>
        <pc:sldMkLst>
          <pc:docMk/>
          <pc:sldMk cId="2705009102" sldId="326"/>
        </pc:sldMkLst>
      </pc:sldChg>
      <pc:sldChg chg="addSp modSp add mod">
        <pc:chgData name="Daniel Chiriboga" userId="d72b7192e484bbea" providerId="LiveId" clId="{AFBFDA81-3B09-4985-B668-79705CB3F689}" dt="2020-09-26T16:14:49.389" v="8411" actId="207"/>
        <pc:sldMkLst>
          <pc:docMk/>
          <pc:sldMk cId="2949512040" sldId="327"/>
        </pc:sldMkLst>
        <pc:spChg chg="mod">
          <ac:chgData name="Daniel Chiriboga" userId="d72b7192e484bbea" providerId="LiveId" clId="{AFBFDA81-3B09-4985-B668-79705CB3F689}" dt="2020-09-26T16:11:58.740" v="8375" actId="20577"/>
          <ac:spMkLst>
            <pc:docMk/>
            <pc:sldMk cId="2949512040" sldId="327"/>
            <ac:spMk id="2" creationId="{1D7EC3A3-50E9-4BE5-B178-60599397E072}"/>
          </ac:spMkLst>
        </pc:spChg>
        <pc:spChg chg="mod">
          <ac:chgData name="Daniel Chiriboga" userId="d72b7192e484bbea" providerId="LiveId" clId="{AFBFDA81-3B09-4985-B668-79705CB3F689}" dt="2020-09-26T16:14:49.389" v="8411" actId="207"/>
          <ac:spMkLst>
            <pc:docMk/>
            <pc:sldMk cId="2949512040" sldId="327"/>
            <ac:spMk id="4" creationId="{157A38A4-EB30-48BF-A660-B7818CE54920}"/>
          </ac:spMkLst>
        </pc:spChg>
        <pc:picChg chg="add mod">
          <ac:chgData name="Daniel Chiriboga" userId="d72b7192e484bbea" providerId="LiveId" clId="{AFBFDA81-3B09-4985-B668-79705CB3F689}" dt="2020-09-26T16:13:47.841" v="8387" actId="27614"/>
          <ac:picMkLst>
            <pc:docMk/>
            <pc:sldMk cId="2949512040" sldId="327"/>
            <ac:picMk id="5" creationId="{4E56EA07-B254-4533-8D0B-7A7B3318E252}"/>
          </ac:picMkLst>
        </pc:picChg>
      </pc:sldChg>
      <pc:sldChg chg="addSp delSp modSp new mod modClrScheme chgLayout">
        <pc:chgData name="Daniel Chiriboga" userId="d72b7192e484bbea" providerId="LiveId" clId="{AFBFDA81-3B09-4985-B668-79705CB3F689}" dt="2020-09-26T17:47:45.785" v="8585" actId="692"/>
        <pc:sldMkLst>
          <pc:docMk/>
          <pc:sldMk cId="441031937" sldId="328"/>
        </pc:sldMkLst>
        <pc:spChg chg="del">
          <ac:chgData name="Daniel Chiriboga" userId="d72b7192e484bbea" providerId="LiveId" clId="{AFBFDA81-3B09-4985-B668-79705CB3F689}" dt="2020-09-26T17:34:57.451" v="8419" actId="700"/>
          <ac:spMkLst>
            <pc:docMk/>
            <pc:sldMk cId="441031937" sldId="328"/>
            <ac:spMk id="2" creationId="{B665968C-C83B-4583-A837-957905A0AF85}"/>
          </ac:spMkLst>
        </pc:spChg>
        <pc:spChg chg="del">
          <ac:chgData name="Daniel Chiriboga" userId="d72b7192e484bbea" providerId="LiveId" clId="{AFBFDA81-3B09-4985-B668-79705CB3F689}" dt="2020-09-26T17:34:57.451" v="8419" actId="700"/>
          <ac:spMkLst>
            <pc:docMk/>
            <pc:sldMk cId="441031937" sldId="328"/>
            <ac:spMk id="3" creationId="{B119161A-9B7D-4ADD-AEDA-4E7394C543D6}"/>
          </ac:spMkLst>
        </pc:spChg>
        <pc:graphicFrameChg chg="add mod modGraphic">
          <ac:chgData name="Daniel Chiriboga" userId="d72b7192e484bbea" providerId="LiveId" clId="{AFBFDA81-3B09-4985-B668-79705CB3F689}" dt="2020-09-26T17:47:45.785" v="8585" actId="692"/>
          <ac:graphicFrameMkLst>
            <pc:docMk/>
            <pc:sldMk cId="441031937" sldId="328"/>
            <ac:graphicFrameMk id="4" creationId="{A61527FD-2DB6-446B-9C65-74B7CD1B5507}"/>
          </ac:graphicFrameMkLst>
        </pc:graphicFrameChg>
      </pc:sldChg>
      <pc:sldChg chg="addSp modSp new mod">
        <pc:chgData name="Daniel Chiriboga" userId="d72b7192e484bbea" providerId="LiveId" clId="{AFBFDA81-3B09-4985-B668-79705CB3F689}" dt="2020-09-26T18:27:02.871" v="8642" actId="207"/>
        <pc:sldMkLst>
          <pc:docMk/>
          <pc:sldMk cId="3488856773" sldId="329"/>
        </pc:sldMkLst>
        <pc:graphicFrameChg chg="add mod modGraphic">
          <ac:chgData name="Daniel Chiriboga" userId="d72b7192e484bbea" providerId="LiveId" clId="{AFBFDA81-3B09-4985-B668-79705CB3F689}" dt="2020-09-26T18:27:02.871" v="8642" actId="207"/>
          <ac:graphicFrameMkLst>
            <pc:docMk/>
            <pc:sldMk cId="3488856773" sldId="329"/>
            <ac:graphicFrameMk id="2" creationId="{3ACC92CE-8784-4D4F-89F1-CC23E63DF468}"/>
          </ac:graphicFrameMkLst>
        </pc:graphicFrameChg>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5FA8E8B-B249-4DDF-9F47-55CE51E3C848}" type="doc">
      <dgm:prSet loTypeId="urn:microsoft.com/office/officeart/2005/8/layout/radial1" loCatId="cycle" qsTypeId="urn:microsoft.com/office/officeart/2005/8/quickstyle/3d3" qsCatId="3D" csTypeId="urn:microsoft.com/office/officeart/2005/8/colors/colorful5" csCatId="colorful" phldr="1"/>
      <dgm:spPr/>
      <dgm:t>
        <a:bodyPr/>
        <a:lstStyle/>
        <a:p>
          <a:endParaRPr lang="es-EC"/>
        </a:p>
      </dgm:t>
    </dgm:pt>
    <dgm:pt modelId="{A55DF92F-6F8B-4B9C-9D9D-E07677F92CDD}">
      <dgm:prSet phldrT="[Texto]" custT="1"/>
      <dgm:spPr/>
      <dgm:t>
        <a:bodyPr/>
        <a:lstStyle/>
        <a:p>
          <a:r>
            <a:rPr lang="es-EC" sz="3200" b="1" dirty="0"/>
            <a:t> </a:t>
          </a:r>
        </a:p>
      </dgm:t>
    </dgm:pt>
    <dgm:pt modelId="{411BDCEC-1597-4C8F-B761-924D25A9360A}" type="parTrans" cxnId="{F60B8562-1ED1-4BE7-972A-BE6B8E9FF80D}">
      <dgm:prSet/>
      <dgm:spPr/>
      <dgm:t>
        <a:bodyPr/>
        <a:lstStyle/>
        <a:p>
          <a:endParaRPr lang="es-EC"/>
        </a:p>
      </dgm:t>
    </dgm:pt>
    <dgm:pt modelId="{52B4ED2A-2EFF-4B3D-8C37-6509DDDD763E}" type="sibTrans" cxnId="{F60B8562-1ED1-4BE7-972A-BE6B8E9FF80D}">
      <dgm:prSet/>
      <dgm:spPr/>
      <dgm:t>
        <a:bodyPr/>
        <a:lstStyle/>
        <a:p>
          <a:endParaRPr lang="es-EC"/>
        </a:p>
      </dgm:t>
    </dgm:pt>
    <dgm:pt modelId="{0927DE0A-394B-4216-A293-07326D090488}">
      <dgm:prSet phldrT="[Texto]" custT="1"/>
      <dgm:spPr/>
      <dgm:t>
        <a:bodyPr/>
        <a:lstStyle/>
        <a:p>
          <a:r>
            <a:rPr lang="es-EC" sz="2300" b="1" dirty="0" err="1"/>
            <a:t>Activida</a:t>
          </a:r>
          <a:r>
            <a:rPr lang="es-EC" sz="2300" b="1" dirty="0"/>
            <a:t>-des</a:t>
          </a:r>
        </a:p>
      </dgm:t>
    </dgm:pt>
    <dgm:pt modelId="{E9A3B220-BB8B-4922-BD2F-3D8F583539F4}" type="parTrans" cxnId="{08F96CEC-98DD-41EE-A087-B46225342E6D}">
      <dgm:prSet/>
      <dgm:spPr/>
      <dgm:t>
        <a:bodyPr/>
        <a:lstStyle/>
        <a:p>
          <a:endParaRPr lang="es-EC"/>
        </a:p>
      </dgm:t>
    </dgm:pt>
    <dgm:pt modelId="{DA7BA042-55FB-4F9B-91EE-9628EFD04EC2}" type="sibTrans" cxnId="{08F96CEC-98DD-41EE-A087-B46225342E6D}">
      <dgm:prSet/>
      <dgm:spPr/>
      <dgm:t>
        <a:bodyPr/>
        <a:lstStyle/>
        <a:p>
          <a:endParaRPr lang="es-EC"/>
        </a:p>
      </dgm:t>
    </dgm:pt>
    <dgm:pt modelId="{B2F3FDEA-5C09-4EF5-BDCD-2408E7DA5E95}">
      <dgm:prSet phldrT="[Texto]" custT="1"/>
      <dgm:spPr/>
      <dgm:t>
        <a:bodyPr/>
        <a:lstStyle/>
        <a:p>
          <a:r>
            <a:rPr lang="es-EC" sz="2300" b="1" dirty="0"/>
            <a:t>Ejercicios prácticos</a:t>
          </a:r>
        </a:p>
      </dgm:t>
    </dgm:pt>
    <dgm:pt modelId="{365E5964-5638-42C2-8FF7-5EF0EAF953C9}" type="parTrans" cxnId="{742085DE-1112-468B-AC35-889D75C73310}">
      <dgm:prSet/>
      <dgm:spPr/>
      <dgm:t>
        <a:bodyPr/>
        <a:lstStyle/>
        <a:p>
          <a:endParaRPr lang="es-EC"/>
        </a:p>
      </dgm:t>
    </dgm:pt>
    <dgm:pt modelId="{DDC21C49-D582-483F-8CA2-2AEE6369484F}" type="sibTrans" cxnId="{742085DE-1112-468B-AC35-889D75C73310}">
      <dgm:prSet/>
      <dgm:spPr/>
      <dgm:t>
        <a:bodyPr/>
        <a:lstStyle/>
        <a:p>
          <a:endParaRPr lang="es-EC"/>
        </a:p>
      </dgm:t>
    </dgm:pt>
    <dgm:pt modelId="{8BF576BD-C892-47A5-AAD2-D434C6D11800}">
      <dgm:prSet phldrT="[Texto]" custT="1"/>
      <dgm:spPr/>
      <dgm:t>
        <a:bodyPr/>
        <a:lstStyle/>
        <a:p>
          <a:r>
            <a:rPr lang="es-EC" sz="2300" b="1" dirty="0"/>
            <a:t>Pruebas</a:t>
          </a:r>
        </a:p>
      </dgm:t>
    </dgm:pt>
    <dgm:pt modelId="{E87E781A-28EC-4FC6-9051-F92C22E87867}" type="parTrans" cxnId="{B5AD6EE9-CCD7-4AF2-B3D1-B305850E1851}">
      <dgm:prSet/>
      <dgm:spPr/>
      <dgm:t>
        <a:bodyPr/>
        <a:lstStyle/>
        <a:p>
          <a:endParaRPr lang="es-EC"/>
        </a:p>
      </dgm:t>
    </dgm:pt>
    <dgm:pt modelId="{944AD6F8-A89E-4CE3-A2A9-E977461F2800}" type="sibTrans" cxnId="{B5AD6EE9-CCD7-4AF2-B3D1-B305850E1851}">
      <dgm:prSet/>
      <dgm:spPr/>
      <dgm:t>
        <a:bodyPr/>
        <a:lstStyle/>
        <a:p>
          <a:endParaRPr lang="es-EC"/>
        </a:p>
      </dgm:t>
    </dgm:pt>
    <dgm:pt modelId="{FF5B5CDE-927E-4F3D-8B99-F95C85FCD1EE}">
      <dgm:prSet phldrT="[Texto]" custT="1"/>
      <dgm:spPr/>
      <dgm:t>
        <a:bodyPr/>
        <a:lstStyle/>
        <a:p>
          <a:r>
            <a:rPr lang="es-EC" sz="2300" b="1" dirty="0" err="1"/>
            <a:t>Exposicio-nes</a:t>
          </a:r>
          <a:endParaRPr lang="es-EC" sz="2300" b="1" dirty="0"/>
        </a:p>
      </dgm:t>
    </dgm:pt>
    <dgm:pt modelId="{306B078A-D9D0-4B4A-ACC8-EDC38FC89FFE}" type="parTrans" cxnId="{0F2A955D-AB18-4C51-970D-21A33F23AC48}">
      <dgm:prSet/>
      <dgm:spPr/>
      <dgm:t>
        <a:bodyPr/>
        <a:lstStyle/>
        <a:p>
          <a:endParaRPr lang="es-EC"/>
        </a:p>
      </dgm:t>
    </dgm:pt>
    <dgm:pt modelId="{8EBE40C8-B698-4340-BF10-DD5F8D163727}" type="sibTrans" cxnId="{0F2A955D-AB18-4C51-970D-21A33F23AC48}">
      <dgm:prSet/>
      <dgm:spPr/>
      <dgm:t>
        <a:bodyPr/>
        <a:lstStyle/>
        <a:p>
          <a:endParaRPr lang="es-EC"/>
        </a:p>
      </dgm:t>
    </dgm:pt>
    <dgm:pt modelId="{0A613F57-59C4-4D03-B9DF-0ACA9B2D45C1}">
      <dgm:prSet phldrT="[Texto]" custT="1"/>
      <dgm:spPr/>
      <dgm:t>
        <a:bodyPr/>
        <a:lstStyle/>
        <a:p>
          <a:r>
            <a:rPr lang="es-EC" sz="2300" b="1" dirty="0"/>
            <a:t>Observa-</a:t>
          </a:r>
          <a:r>
            <a:rPr lang="es-EC" sz="2300" b="1" dirty="0" err="1"/>
            <a:t>ciones</a:t>
          </a:r>
          <a:endParaRPr lang="es-EC" sz="2300" b="1" dirty="0"/>
        </a:p>
      </dgm:t>
    </dgm:pt>
    <dgm:pt modelId="{27890F8C-2A14-4E55-9E1E-14B02B492AAD}" type="parTrans" cxnId="{62A267EC-B55E-4990-B0BD-F51DD9B16E0A}">
      <dgm:prSet/>
      <dgm:spPr/>
      <dgm:t>
        <a:bodyPr/>
        <a:lstStyle/>
        <a:p>
          <a:endParaRPr lang="es-EC"/>
        </a:p>
      </dgm:t>
    </dgm:pt>
    <dgm:pt modelId="{851AA517-8BD8-4088-B313-84C6AD354860}" type="sibTrans" cxnId="{62A267EC-B55E-4990-B0BD-F51DD9B16E0A}">
      <dgm:prSet/>
      <dgm:spPr/>
      <dgm:t>
        <a:bodyPr/>
        <a:lstStyle/>
        <a:p>
          <a:endParaRPr lang="es-EC"/>
        </a:p>
      </dgm:t>
    </dgm:pt>
    <dgm:pt modelId="{7C599312-E139-40DB-A0E6-8A9C47427FF0}" type="pres">
      <dgm:prSet presAssocID="{75FA8E8B-B249-4DDF-9F47-55CE51E3C848}" presName="cycle" presStyleCnt="0">
        <dgm:presLayoutVars>
          <dgm:chMax val="1"/>
          <dgm:dir/>
          <dgm:animLvl val="ctr"/>
          <dgm:resizeHandles val="exact"/>
        </dgm:presLayoutVars>
      </dgm:prSet>
      <dgm:spPr/>
    </dgm:pt>
    <dgm:pt modelId="{D6EF51D5-C31F-448C-9B95-B83CF3207D6C}" type="pres">
      <dgm:prSet presAssocID="{A55DF92F-6F8B-4B9C-9D9D-E07677F92CDD}" presName="centerShape" presStyleLbl="node0" presStyleIdx="0" presStyleCnt="1"/>
      <dgm:spPr/>
    </dgm:pt>
    <dgm:pt modelId="{A3DFEBF0-F2AD-4F48-9C31-FD87C337B43C}" type="pres">
      <dgm:prSet presAssocID="{E9A3B220-BB8B-4922-BD2F-3D8F583539F4}" presName="Name9" presStyleLbl="parChTrans1D2" presStyleIdx="0" presStyleCnt="5"/>
      <dgm:spPr/>
    </dgm:pt>
    <dgm:pt modelId="{4E564A70-7CDC-4B7B-B9AB-70DAF40C7410}" type="pres">
      <dgm:prSet presAssocID="{E9A3B220-BB8B-4922-BD2F-3D8F583539F4}" presName="connTx" presStyleLbl="parChTrans1D2" presStyleIdx="0" presStyleCnt="5"/>
      <dgm:spPr/>
    </dgm:pt>
    <dgm:pt modelId="{8B65B9F7-EF0E-4A9F-B45A-45A02F9B0709}" type="pres">
      <dgm:prSet presAssocID="{0927DE0A-394B-4216-A293-07326D090488}" presName="node" presStyleLbl="node1" presStyleIdx="0" presStyleCnt="5">
        <dgm:presLayoutVars>
          <dgm:bulletEnabled val="1"/>
        </dgm:presLayoutVars>
      </dgm:prSet>
      <dgm:spPr/>
    </dgm:pt>
    <dgm:pt modelId="{35773C89-3EAC-41A4-8D31-7DDFE2B9EC52}" type="pres">
      <dgm:prSet presAssocID="{365E5964-5638-42C2-8FF7-5EF0EAF953C9}" presName="Name9" presStyleLbl="parChTrans1D2" presStyleIdx="1" presStyleCnt="5"/>
      <dgm:spPr/>
    </dgm:pt>
    <dgm:pt modelId="{314B3D44-95AE-4FE2-A288-AF0BDB3665E7}" type="pres">
      <dgm:prSet presAssocID="{365E5964-5638-42C2-8FF7-5EF0EAF953C9}" presName="connTx" presStyleLbl="parChTrans1D2" presStyleIdx="1" presStyleCnt="5"/>
      <dgm:spPr/>
    </dgm:pt>
    <dgm:pt modelId="{D2BF3A31-B175-46F9-9DAD-5BA1F6F3C16C}" type="pres">
      <dgm:prSet presAssocID="{B2F3FDEA-5C09-4EF5-BDCD-2408E7DA5E95}" presName="node" presStyleLbl="node1" presStyleIdx="1" presStyleCnt="5">
        <dgm:presLayoutVars>
          <dgm:bulletEnabled val="1"/>
        </dgm:presLayoutVars>
      </dgm:prSet>
      <dgm:spPr/>
    </dgm:pt>
    <dgm:pt modelId="{D8BEB5C3-2F84-473B-B6D8-15E7FCD9338A}" type="pres">
      <dgm:prSet presAssocID="{E87E781A-28EC-4FC6-9051-F92C22E87867}" presName="Name9" presStyleLbl="parChTrans1D2" presStyleIdx="2" presStyleCnt="5"/>
      <dgm:spPr/>
    </dgm:pt>
    <dgm:pt modelId="{6A5662B4-5139-4344-ABB1-C9BB7E233A9F}" type="pres">
      <dgm:prSet presAssocID="{E87E781A-28EC-4FC6-9051-F92C22E87867}" presName="connTx" presStyleLbl="parChTrans1D2" presStyleIdx="2" presStyleCnt="5"/>
      <dgm:spPr/>
    </dgm:pt>
    <dgm:pt modelId="{A10DE9D6-D6B7-476B-9552-84896632CF2B}" type="pres">
      <dgm:prSet presAssocID="{8BF576BD-C892-47A5-AAD2-D434C6D11800}" presName="node" presStyleLbl="node1" presStyleIdx="2" presStyleCnt="5">
        <dgm:presLayoutVars>
          <dgm:bulletEnabled val="1"/>
        </dgm:presLayoutVars>
      </dgm:prSet>
      <dgm:spPr/>
    </dgm:pt>
    <dgm:pt modelId="{BABD2B55-203B-44F2-9872-FC12D9FB3D66}" type="pres">
      <dgm:prSet presAssocID="{306B078A-D9D0-4B4A-ACC8-EDC38FC89FFE}" presName="Name9" presStyleLbl="parChTrans1D2" presStyleIdx="3" presStyleCnt="5"/>
      <dgm:spPr/>
    </dgm:pt>
    <dgm:pt modelId="{5E48FAF4-2A0C-4AA2-A382-C3C8FD7B9C71}" type="pres">
      <dgm:prSet presAssocID="{306B078A-D9D0-4B4A-ACC8-EDC38FC89FFE}" presName="connTx" presStyleLbl="parChTrans1D2" presStyleIdx="3" presStyleCnt="5"/>
      <dgm:spPr/>
    </dgm:pt>
    <dgm:pt modelId="{373301BE-1D54-4623-B149-9D5019C1F555}" type="pres">
      <dgm:prSet presAssocID="{FF5B5CDE-927E-4F3D-8B99-F95C85FCD1EE}" presName="node" presStyleLbl="node1" presStyleIdx="3" presStyleCnt="5">
        <dgm:presLayoutVars>
          <dgm:bulletEnabled val="1"/>
        </dgm:presLayoutVars>
      </dgm:prSet>
      <dgm:spPr/>
    </dgm:pt>
    <dgm:pt modelId="{4E29778D-E2BA-4904-80D0-A925730FEB9C}" type="pres">
      <dgm:prSet presAssocID="{27890F8C-2A14-4E55-9E1E-14B02B492AAD}" presName="Name9" presStyleLbl="parChTrans1D2" presStyleIdx="4" presStyleCnt="5"/>
      <dgm:spPr/>
    </dgm:pt>
    <dgm:pt modelId="{E4675BA0-E58A-452F-9B5C-560CF1210A84}" type="pres">
      <dgm:prSet presAssocID="{27890F8C-2A14-4E55-9E1E-14B02B492AAD}" presName="connTx" presStyleLbl="parChTrans1D2" presStyleIdx="4" presStyleCnt="5"/>
      <dgm:spPr/>
    </dgm:pt>
    <dgm:pt modelId="{1EDFFF5A-A240-4000-B44B-3ED39F4883E3}" type="pres">
      <dgm:prSet presAssocID="{0A613F57-59C4-4D03-B9DF-0ACA9B2D45C1}" presName="node" presStyleLbl="node1" presStyleIdx="4" presStyleCnt="5">
        <dgm:presLayoutVars>
          <dgm:bulletEnabled val="1"/>
        </dgm:presLayoutVars>
      </dgm:prSet>
      <dgm:spPr/>
    </dgm:pt>
  </dgm:ptLst>
  <dgm:cxnLst>
    <dgm:cxn modelId="{B8165C00-A1B6-40EB-8496-30391F31A051}" type="presOf" srcId="{365E5964-5638-42C2-8FF7-5EF0EAF953C9}" destId="{35773C89-3EAC-41A4-8D31-7DDFE2B9EC52}" srcOrd="0" destOrd="0" presId="urn:microsoft.com/office/officeart/2005/8/layout/radial1"/>
    <dgm:cxn modelId="{04E92705-B7E7-4162-A9DC-06F3A50039BA}" type="presOf" srcId="{306B078A-D9D0-4B4A-ACC8-EDC38FC89FFE}" destId="{BABD2B55-203B-44F2-9872-FC12D9FB3D66}" srcOrd="0" destOrd="0" presId="urn:microsoft.com/office/officeart/2005/8/layout/radial1"/>
    <dgm:cxn modelId="{DF3A0E0A-F7F0-42CD-9105-094E230A3D61}" type="presOf" srcId="{0A613F57-59C4-4D03-B9DF-0ACA9B2D45C1}" destId="{1EDFFF5A-A240-4000-B44B-3ED39F4883E3}" srcOrd="0" destOrd="0" presId="urn:microsoft.com/office/officeart/2005/8/layout/radial1"/>
    <dgm:cxn modelId="{30FC0F29-C8B1-456C-98FD-5D7CBD9085B3}" type="presOf" srcId="{E87E781A-28EC-4FC6-9051-F92C22E87867}" destId="{D8BEB5C3-2F84-473B-B6D8-15E7FCD9338A}" srcOrd="0" destOrd="0" presId="urn:microsoft.com/office/officeart/2005/8/layout/radial1"/>
    <dgm:cxn modelId="{05E1CB36-E977-40E4-8F28-33D6FE91AF38}" type="presOf" srcId="{E9A3B220-BB8B-4922-BD2F-3D8F583539F4}" destId="{A3DFEBF0-F2AD-4F48-9C31-FD87C337B43C}" srcOrd="0" destOrd="0" presId="urn:microsoft.com/office/officeart/2005/8/layout/radial1"/>
    <dgm:cxn modelId="{0F2A955D-AB18-4C51-970D-21A33F23AC48}" srcId="{A55DF92F-6F8B-4B9C-9D9D-E07677F92CDD}" destId="{FF5B5CDE-927E-4F3D-8B99-F95C85FCD1EE}" srcOrd="3" destOrd="0" parTransId="{306B078A-D9D0-4B4A-ACC8-EDC38FC89FFE}" sibTransId="{8EBE40C8-B698-4340-BF10-DD5F8D163727}"/>
    <dgm:cxn modelId="{F60B8562-1ED1-4BE7-972A-BE6B8E9FF80D}" srcId="{75FA8E8B-B249-4DDF-9F47-55CE51E3C848}" destId="{A55DF92F-6F8B-4B9C-9D9D-E07677F92CDD}" srcOrd="0" destOrd="0" parTransId="{411BDCEC-1597-4C8F-B761-924D25A9360A}" sibTransId="{52B4ED2A-2EFF-4B3D-8C37-6509DDDD763E}"/>
    <dgm:cxn modelId="{16956989-EE69-47AA-976F-1CFA11A55A64}" type="presOf" srcId="{B2F3FDEA-5C09-4EF5-BDCD-2408E7DA5E95}" destId="{D2BF3A31-B175-46F9-9DAD-5BA1F6F3C16C}" srcOrd="0" destOrd="0" presId="urn:microsoft.com/office/officeart/2005/8/layout/radial1"/>
    <dgm:cxn modelId="{25B657A4-9DF4-4B07-B56E-13B8B0F52EC6}" type="presOf" srcId="{27890F8C-2A14-4E55-9E1E-14B02B492AAD}" destId="{4E29778D-E2BA-4904-80D0-A925730FEB9C}" srcOrd="0" destOrd="0" presId="urn:microsoft.com/office/officeart/2005/8/layout/radial1"/>
    <dgm:cxn modelId="{EC38D3A5-5286-4443-B546-BCD984D6E66B}" type="presOf" srcId="{A55DF92F-6F8B-4B9C-9D9D-E07677F92CDD}" destId="{D6EF51D5-C31F-448C-9B95-B83CF3207D6C}" srcOrd="0" destOrd="0" presId="urn:microsoft.com/office/officeart/2005/8/layout/radial1"/>
    <dgm:cxn modelId="{3781B1A7-DBC9-447B-9D72-2A5CC279932E}" type="presOf" srcId="{75FA8E8B-B249-4DDF-9F47-55CE51E3C848}" destId="{7C599312-E139-40DB-A0E6-8A9C47427FF0}" srcOrd="0" destOrd="0" presId="urn:microsoft.com/office/officeart/2005/8/layout/radial1"/>
    <dgm:cxn modelId="{44367EAD-65FD-4E22-8407-B0035498EE2B}" type="presOf" srcId="{E9A3B220-BB8B-4922-BD2F-3D8F583539F4}" destId="{4E564A70-7CDC-4B7B-B9AB-70DAF40C7410}" srcOrd="1" destOrd="0" presId="urn:microsoft.com/office/officeart/2005/8/layout/radial1"/>
    <dgm:cxn modelId="{3124C4B3-B967-4FCD-A95F-30855799FBBD}" type="presOf" srcId="{E87E781A-28EC-4FC6-9051-F92C22E87867}" destId="{6A5662B4-5139-4344-ABB1-C9BB7E233A9F}" srcOrd="1" destOrd="0" presId="urn:microsoft.com/office/officeart/2005/8/layout/radial1"/>
    <dgm:cxn modelId="{56E0FED1-B9A3-4CF2-AD11-361246EFBB8D}" type="presOf" srcId="{306B078A-D9D0-4B4A-ACC8-EDC38FC89FFE}" destId="{5E48FAF4-2A0C-4AA2-A382-C3C8FD7B9C71}" srcOrd="1" destOrd="0" presId="urn:microsoft.com/office/officeart/2005/8/layout/radial1"/>
    <dgm:cxn modelId="{9018CDDD-40D3-4C1A-9447-B9129EC8925B}" type="presOf" srcId="{27890F8C-2A14-4E55-9E1E-14B02B492AAD}" destId="{E4675BA0-E58A-452F-9B5C-560CF1210A84}" srcOrd="1" destOrd="0" presId="urn:microsoft.com/office/officeart/2005/8/layout/radial1"/>
    <dgm:cxn modelId="{742085DE-1112-468B-AC35-889D75C73310}" srcId="{A55DF92F-6F8B-4B9C-9D9D-E07677F92CDD}" destId="{B2F3FDEA-5C09-4EF5-BDCD-2408E7DA5E95}" srcOrd="1" destOrd="0" parTransId="{365E5964-5638-42C2-8FF7-5EF0EAF953C9}" sibTransId="{DDC21C49-D582-483F-8CA2-2AEE6369484F}"/>
    <dgm:cxn modelId="{A7CE45E7-828E-4C54-800F-62391BDB69DC}" type="presOf" srcId="{FF5B5CDE-927E-4F3D-8B99-F95C85FCD1EE}" destId="{373301BE-1D54-4623-B149-9D5019C1F555}" srcOrd="0" destOrd="0" presId="urn:microsoft.com/office/officeart/2005/8/layout/radial1"/>
    <dgm:cxn modelId="{B5AD6EE9-CCD7-4AF2-B3D1-B305850E1851}" srcId="{A55DF92F-6F8B-4B9C-9D9D-E07677F92CDD}" destId="{8BF576BD-C892-47A5-AAD2-D434C6D11800}" srcOrd="2" destOrd="0" parTransId="{E87E781A-28EC-4FC6-9051-F92C22E87867}" sibTransId="{944AD6F8-A89E-4CE3-A2A9-E977461F2800}"/>
    <dgm:cxn modelId="{62A267EC-B55E-4990-B0BD-F51DD9B16E0A}" srcId="{A55DF92F-6F8B-4B9C-9D9D-E07677F92CDD}" destId="{0A613F57-59C4-4D03-B9DF-0ACA9B2D45C1}" srcOrd="4" destOrd="0" parTransId="{27890F8C-2A14-4E55-9E1E-14B02B492AAD}" sibTransId="{851AA517-8BD8-4088-B313-84C6AD354860}"/>
    <dgm:cxn modelId="{08F96CEC-98DD-41EE-A087-B46225342E6D}" srcId="{A55DF92F-6F8B-4B9C-9D9D-E07677F92CDD}" destId="{0927DE0A-394B-4216-A293-07326D090488}" srcOrd="0" destOrd="0" parTransId="{E9A3B220-BB8B-4922-BD2F-3D8F583539F4}" sibTransId="{DA7BA042-55FB-4F9B-91EE-9628EFD04EC2}"/>
    <dgm:cxn modelId="{AFD7A8F0-01C0-4552-8CC6-65A605085770}" type="presOf" srcId="{8BF576BD-C892-47A5-AAD2-D434C6D11800}" destId="{A10DE9D6-D6B7-476B-9552-84896632CF2B}" srcOrd="0" destOrd="0" presId="urn:microsoft.com/office/officeart/2005/8/layout/radial1"/>
    <dgm:cxn modelId="{4D379CFC-A0A0-4A74-AEE6-0EA1752B157E}" type="presOf" srcId="{0927DE0A-394B-4216-A293-07326D090488}" destId="{8B65B9F7-EF0E-4A9F-B45A-45A02F9B0709}" srcOrd="0" destOrd="0" presId="urn:microsoft.com/office/officeart/2005/8/layout/radial1"/>
    <dgm:cxn modelId="{AE2001FF-80AE-4C80-A9AE-E4B77CA4DC19}" type="presOf" srcId="{365E5964-5638-42C2-8FF7-5EF0EAF953C9}" destId="{314B3D44-95AE-4FE2-A288-AF0BDB3665E7}" srcOrd="1" destOrd="0" presId="urn:microsoft.com/office/officeart/2005/8/layout/radial1"/>
    <dgm:cxn modelId="{630178E4-68F0-44A7-A7CB-F527FAE3B719}" type="presParOf" srcId="{7C599312-E139-40DB-A0E6-8A9C47427FF0}" destId="{D6EF51D5-C31F-448C-9B95-B83CF3207D6C}" srcOrd="0" destOrd="0" presId="urn:microsoft.com/office/officeart/2005/8/layout/radial1"/>
    <dgm:cxn modelId="{C17D45D3-BF2F-4682-B3E0-183987BAB3FD}" type="presParOf" srcId="{7C599312-E139-40DB-A0E6-8A9C47427FF0}" destId="{A3DFEBF0-F2AD-4F48-9C31-FD87C337B43C}" srcOrd="1" destOrd="0" presId="urn:microsoft.com/office/officeart/2005/8/layout/radial1"/>
    <dgm:cxn modelId="{A735C259-54B6-45E2-B6C3-20DAD6E693FE}" type="presParOf" srcId="{A3DFEBF0-F2AD-4F48-9C31-FD87C337B43C}" destId="{4E564A70-7CDC-4B7B-B9AB-70DAF40C7410}" srcOrd="0" destOrd="0" presId="urn:microsoft.com/office/officeart/2005/8/layout/radial1"/>
    <dgm:cxn modelId="{8A61B9ED-4ABA-4483-8847-E72C6302FB31}" type="presParOf" srcId="{7C599312-E139-40DB-A0E6-8A9C47427FF0}" destId="{8B65B9F7-EF0E-4A9F-B45A-45A02F9B0709}" srcOrd="2" destOrd="0" presId="urn:microsoft.com/office/officeart/2005/8/layout/radial1"/>
    <dgm:cxn modelId="{0E9E1EC5-5377-4CFA-80B2-0D5F0944953B}" type="presParOf" srcId="{7C599312-E139-40DB-A0E6-8A9C47427FF0}" destId="{35773C89-3EAC-41A4-8D31-7DDFE2B9EC52}" srcOrd="3" destOrd="0" presId="urn:microsoft.com/office/officeart/2005/8/layout/radial1"/>
    <dgm:cxn modelId="{5CF12FD8-9F29-40F6-ACCC-9AED237F00D4}" type="presParOf" srcId="{35773C89-3EAC-41A4-8D31-7DDFE2B9EC52}" destId="{314B3D44-95AE-4FE2-A288-AF0BDB3665E7}" srcOrd="0" destOrd="0" presId="urn:microsoft.com/office/officeart/2005/8/layout/radial1"/>
    <dgm:cxn modelId="{58F6488D-E370-49B8-8582-36DCEDFB9F7E}" type="presParOf" srcId="{7C599312-E139-40DB-A0E6-8A9C47427FF0}" destId="{D2BF3A31-B175-46F9-9DAD-5BA1F6F3C16C}" srcOrd="4" destOrd="0" presId="urn:microsoft.com/office/officeart/2005/8/layout/radial1"/>
    <dgm:cxn modelId="{04914197-B2C2-4AC2-9259-5F8B5482E423}" type="presParOf" srcId="{7C599312-E139-40DB-A0E6-8A9C47427FF0}" destId="{D8BEB5C3-2F84-473B-B6D8-15E7FCD9338A}" srcOrd="5" destOrd="0" presId="urn:microsoft.com/office/officeart/2005/8/layout/radial1"/>
    <dgm:cxn modelId="{876B3975-2296-40E9-BBD7-26DA8C616819}" type="presParOf" srcId="{D8BEB5C3-2F84-473B-B6D8-15E7FCD9338A}" destId="{6A5662B4-5139-4344-ABB1-C9BB7E233A9F}" srcOrd="0" destOrd="0" presId="urn:microsoft.com/office/officeart/2005/8/layout/radial1"/>
    <dgm:cxn modelId="{E127E1F0-B421-4121-BCF0-F82BCCBA0036}" type="presParOf" srcId="{7C599312-E139-40DB-A0E6-8A9C47427FF0}" destId="{A10DE9D6-D6B7-476B-9552-84896632CF2B}" srcOrd="6" destOrd="0" presId="urn:microsoft.com/office/officeart/2005/8/layout/radial1"/>
    <dgm:cxn modelId="{7F51A354-DE49-4281-9E02-E1A16CB79190}" type="presParOf" srcId="{7C599312-E139-40DB-A0E6-8A9C47427FF0}" destId="{BABD2B55-203B-44F2-9872-FC12D9FB3D66}" srcOrd="7" destOrd="0" presId="urn:microsoft.com/office/officeart/2005/8/layout/radial1"/>
    <dgm:cxn modelId="{CC962A99-03C2-4E2B-8574-C4465ADCACA6}" type="presParOf" srcId="{BABD2B55-203B-44F2-9872-FC12D9FB3D66}" destId="{5E48FAF4-2A0C-4AA2-A382-C3C8FD7B9C71}" srcOrd="0" destOrd="0" presId="urn:microsoft.com/office/officeart/2005/8/layout/radial1"/>
    <dgm:cxn modelId="{EBF0DBE8-2079-4A42-BB07-73768B8F10AE}" type="presParOf" srcId="{7C599312-E139-40DB-A0E6-8A9C47427FF0}" destId="{373301BE-1D54-4623-B149-9D5019C1F555}" srcOrd="8" destOrd="0" presId="urn:microsoft.com/office/officeart/2005/8/layout/radial1"/>
    <dgm:cxn modelId="{75807A80-2B12-4EFA-BBD9-E8402F30DB3D}" type="presParOf" srcId="{7C599312-E139-40DB-A0E6-8A9C47427FF0}" destId="{4E29778D-E2BA-4904-80D0-A925730FEB9C}" srcOrd="9" destOrd="0" presId="urn:microsoft.com/office/officeart/2005/8/layout/radial1"/>
    <dgm:cxn modelId="{F6AB0B05-AD2D-4ACA-BFE0-81144DADD69A}" type="presParOf" srcId="{4E29778D-E2BA-4904-80D0-A925730FEB9C}" destId="{E4675BA0-E58A-452F-9B5C-560CF1210A84}" srcOrd="0" destOrd="0" presId="urn:microsoft.com/office/officeart/2005/8/layout/radial1"/>
    <dgm:cxn modelId="{E890E7EF-4C40-46B9-AE7B-0A627120C2D0}" type="presParOf" srcId="{7C599312-E139-40DB-A0E6-8A9C47427FF0}" destId="{1EDFFF5A-A240-4000-B44B-3ED39F4883E3}" srcOrd="10" destOrd="0" presId="urn:microsoft.com/office/officeart/2005/8/layout/radial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5FA8E8B-B249-4DDF-9F47-55CE51E3C848}" type="doc">
      <dgm:prSet loTypeId="urn:microsoft.com/office/officeart/2005/8/layout/radial1" loCatId="cycle" qsTypeId="urn:microsoft.com/office/officeart/2005/8/quickstyle/3d3" qsCatId="3D" csTypeId="urn:microsoft.com/office/officeart/2005/8/colors/colorful5" csCatId="colorful" phldr="1"/>
      <dgm:spPr/>
      <dgm:t>
        <a:bodyPr/>
        <a:lstStyle/>
        <a:p>
          <a:endParaRPr lang="es-EC"/>
        </a:p>
      </dgm:t>
    </dgm:pt>
    <dgm:pt modelId="{20D18C16-B499-4070-A73A-D061C3B474B8}">
      <dgm:prSet phldrT="[Texto]" custT="1"/>
      <dgm:spPr/>
      <dgm:t>
        <a:bodyPr lIns="0" tIns="0" rIns="0" bIns="0"/>
        <a:lstStyle/>
        <a:p>
          <a:r>
            <a:rPr lang="es-EC" sz="2300" b="1" dirty="0"/>
            <a:t>Portafolios</a:t>
          </a:r>
        </a:p>
      </dgm:t>
    </dgm:pt>
    <dgm:pt modelId="{9D26B49D-7AAD-422B-A621-D42824BBFC74}" type="parTrans" cxnId="{4A294DD4-64EA-4E38-A9FB-0042EA20C38A}">
      <dgm:prSet/>
      <dgm:spPr/>
      <dgm:t>
        <a:bodyPr/>
        <a:lstStyle/>
        <a:p>
          <a:endParaRPr lang="es-EC"/>
        </a:p>
      </dgm:t>
    </dgm:pt>
    <dgm:pt modelId="{3B4EF173-1243-4196-B81D-3421DD224EE1}" type="sibTrans" cxnId="{4A294DD4-64EA-4E38-A9FB-0042EA20C38A}">
      <dgm:prSet/>
      <dgm:spPr/>
      <dgm:t>
        <a:bodyPr/>
        <a:lstStyle/>
        <a:p>
          <a:endParaRPr lang="es-EC"/>
        </a:p>
      </dgm:t>
    </dgm:pt>
    <dgm:pt modelId="{F2999C25-38D0-405F-965F-C0A9FD161221}">
      <dgm:prSet phldrT="[Texto]" custT="1"/>
      <dgm:spPr/>
      <dgm:t>
        <a:bodyPr lIns="0" tIns="0" rIns="0" bIns="0"/>
        <a:lstStyle/>
        <a:p>
          <a:r>
            <a:rPr lang="es-EC" sz="2300" b="1"/>
            <a:t>Prácticas</a:t>
          </a:r>
          <a:endParaRPr lang="es-EC" sz="2300" b="1" dirty="0"/>
        </a:p>
      </dgm:t>
    </dgm:pt>
    <dgm:pt modelId="{188F2961-75B7-4E24-A9E3-E5162E4C7627}" type="parTrans" cxnId="{35BE8B47-6A22-404A-8265-6938555F57D7}">
      <dgm:prSet/>
      <dgm:spPr/>
      <dgm:t>
        <a:bodyPr/>
        <a:lstStyle/>
        <a:p>
          <a:endParaRPr lang="es-EC"/>
        </a:p>
      </dgm:t>
    </dgm:pt>
    <dgm:pt modelId="{4E4D53E7-08C5-4922-9C53-4A6A994023B9}" type="sibTrans" cxnId="{35BE8B47-6A22-404A-8265-6938555F57D7}">
      <dgm:prSet/>
      <dgm:spPr/>
      <dgm:t>
        <a:bodyPr/>
        <a:lstStyle/>
        <a:p>
          <a:endParaRPr lang="es-EC"/>
        </a:p>
      </dgm:t>
    </dgm:pt>
    <dgm:pt modelId="{91040F06-5071-4027-B4AE-51E7988BE306}">
      <dgm:prSet phldrT="[Texto]" custT="1"/>
      <dgm:spPr/>
      <dgm:t>
        <a:bodyPr lIns="0" tIns="0" rIns="0" bIns="0"/>
        <a:lstStyle/>
        <a:p>
          <a:r>
            <a:rPr lang="es-EC" sz="2300" b="1" dirty="0"/>
            <a:t>Proyectos</a:t>
          </a:r>
        </a:p>
      </dgm:t>
    </dgm:pt>
    <dgm:pt modelId="{DA7D230A-AAF5-4DDD-9498-81D1CA026283}" type="parTrans" cxnId="{85049B34-9BFE-45E4-97CF-15DE466ED2F1}">
      <dgm:prSet/>
      <dgm:spPr/>
      <dgm:t>
        <a:bodyPr/>
        <a:lstStyle/>
        <a:p>
          <a:endParaRPr lang="es-EC"/>
        </a:p>
      </dgm:t>
    </dgm:pt>
    <dgm:pt modelId="{A704300E-BD39-4482-AC3F-381A845BA5A9}" type="sibTrans" cxnId="{85049B34-9BFE-45E4-97CF-15DE466ED2F1}">
      <dgm:prSet/>
      <dgm:spPr/>
      <dgm:t>
        <a:bodyPr/>
        <a:lstStyle/>
        <a:p>
          <a:endParaRPr lang="es-EC"/>
        </a:p>
      </dgm:t>
    </dgm:pt>
    <dgm:pt modelId="{6D54412D-5011-4409-AA9D-828094CD2B3C}">
      <dgm:prSet phldrT="[Texto]" custT="1"/>
      <dgm:spPr/>
      <dgm:t>
        <a:bodyPr lIns="0" tIns="0" rIns="0" bIns="0"/>
        <a:lstStyle/>
        <a:p>
          <a:r>
            <a:rPr lang="es-EC" sz="2300" b="1" dirty="0" err="1"/>
            <a:t>Auto-evalua-ciones</a:t>
          </a:r>
          <a:endParaRPr lang="es-EC" sz="2300" b="1" dirty="0"/>
        </a:p>
      </dgm:t>
    </dgm:pt>
    <dgm:pt modelId="{67382BF5-1628-46B9-AD4A-562C261E7E2F}" type="parTrans" cxnId="{6DAB9417-16D5-4978-B010-76CFD1D8E009}">
      <dgm:prSet/>
      <dgm:spPr/>
      <dgm:t>
        <a:bodyPr/>
        <a:lstStyle/>
        <a:p>
          <a:endParaRPr lang="es-EC"/>
        </a:p>
      </dgm:t>
    </dgm:pt>
    <dgm:pt modelId="{CB2F3930-AF46-4043-8728-C8893F992EFE}" type="sibTrans" cxnId="{6DAB9417-16D5-4978-B010-76CFD1D8E009}">
      <dgm:prSet/>
      <dgm:spPr/>
      <dgm:t>
        <a:bodyPr/>
        <a:lstStyle/>
        <a:p>
          <a:endParaRPr lang="es-EC"/>
        </a:p>
      </dgm:t>
    </dgm:pt>
    <dgm:pt modelId="{E16587F6-9C38-4EF6-99F0-4130D60D9C54}">
      <dgm:prSet phldrT="[Texto]" custT="1"/>
      <dgm:spPr/>
      <dgm:t>
        <a:bodyPr lIns="0" tIns="0" rIns="0" bIns="0"/>
        <a:lstStyle/>
        <a:p>
          <a:r>
            <a:rPr lang="es-EC" sz="2300" b="1" dirty="0" err="1"/>
            <a:t>Coevalua-ciones</a:t>
          </a:r>
          <a:endParaRPr lang="es-EC" sz="2300" b="1" dirty="0"/>
        </a:p>
      </dgm:t>
    </dgm:pt>
    <dgm:pt modelId="{1F85A24D-873E-4CA8-BAC6-020999D1B8AA}" type="parTrans" cxnId="{187B8678-8CC1-4570-936B-E786C18D557E}">
      <dgm:prSet/>
      <dgm:spPr/>
      <dgm:t>
        <a:bodyPr/>
        <a:lstStyle/>
        <a:p>
          <a:endParaRPr lang="es-EC"/>
        </a:p>
      </dgm:t>
    </dgm:pt>
    <dgm:pt modelId="{92CB7B58-6D92-4B82-B007-5E437873ADFC}" type="sibTrans" cxnId="{187B8678-8CC1-4570-936B-E786C18D557E}">
      <dgm:prSet/>
      <dgm:spPr/>
      <dgm:t>
        <a:bodyPr/>
        <a:lstStyle/>
        <a:p>
          <a:endParaRPr lang="es-EC"/>
        </a:p>
      </dgm:t>
    </dgm:pt>
    <dgm:pt modelId="{A55DF92F-6F8B-4B9C-9D9D-E07677F92CDD}">
      <dgm:prSet phldrT="[Texto]" custT="1"/>
      <dgm:spPr/>
      <dgm:t>
        <a:bodyPr/>
        <a:lstStyle/>
        <a:p>
          <a:r>
            <a:rPr lang="es-EC" sz="3200" b="1" dirty="0"/>
            <a:t> </a:t>
          </a:r>
        </a:p>
      </dgm:t>
    </dgm:pt>
    <dgm:pt modelId="{52B4ED2A-2EFF-4B3D-8C37-6509DDDD763E}" type="sibTrans" cxnId="{F60B8562-1ED1-4BE7-972A-BE6B8E9FF80D}">
      <dgm:prSet/>
      <dgm:spPr/>
      <dgm:t>
        <a:bodyPr/>
        <a:lstStyle/>
        <a:p>
          <a:endParaRPr lang="es-EC"/>
        </a:p>
      </dgm:t>
    </dgm:pt>
    <dgm:pt modelId="{411BDCEC-1597-4C8F-B761-924D25A9360A}" type="parTrans" cxnId="{F60B8562-1ED1-4BE7-972A-BE6B8E9FF80D}">
      <dgm:prSet/>
      <dgm:spPr/>
      <dgm:t>
        <a:bodyPr/>
        <a:lstStyle/>
        <a:p>
          <a:endParaRPr lang="es-EC"/>
        </a:p>
      </dgm:t>
    </dgm:pt>
    <dgm:pt modelId="{7C599312-E139-40DB-A0E6-8A9C47427FF0}" type="pres">
      <dgm:prSet presAssocID="{75FA8E8B-B249-4DDF-9F47-55CE51E3C848}" presName="cycle" presStyleCnt="0">
        <dgm:presLayoutVars>
          <dgm:chMax val="1"/>
          <dgm:dir/>
          <dgm:animLvl val="ctr"/>
          <dgm:resizeHandles val="exact"/>
        </dgm:presLayoutVars>
      </dgm:prSet>
      <dgm:spPr/>
    </dgm:pt>
    <dgm:pt modelId="{D6EF51D5-C31F-448C-9B95-B83CF3207D6C}" type="pres">
      <dgm:prSet presAssocID="{A55DF92F-6F8B-4B9C-9D9D-E07677F92CDD}" presName="centerShape" presStyleLbl="node0" presStyleIdx="0" presStyleCnt="1"/>
      <dgm:spPr/>
    </dgm:pt>
    <dgm:pt modelId="{27CA5D3D-2942-4260-A3B8-DAD253FFAC97}" type="pres">
      <dgm:prSet presAssocID="{9D26B49D-7AAD-422B-A621-D42824BBFC74}" presName="Name9" presStyleLbl="parChTrans1D2" presStyleIdx="0" presStyleCnt="5"/>
      <dgm:spPr/>
    </dgm:pt>
    <dgm:pt modelId="{9C714EB7-5CAD-49A8-A658-D3569B425BC7}" type="pres">
      <dgm:prSet presAssocID="{9D26B49D-7AAD-422B-A621-D42824BBFC74}" presName="connTx" presStyleLbl="parChTrans1D2" presStyleIdx="0" presStyleCnt="5"/>
      <dgm:spPr/>
    </dgm:pt>
    <dgm:pt modelId="{57783A82-E81A-4FB0-8CFC-40E00EE5A0E1}" type="pres">
      <dgm:prSet presAssocID="{20D18C16-B499-4070-A73A-D061C3B474B8}" presName="node" presStyleLbl="node1" presStyleIdx="0" presStyleCnt="5">
        <dgm:presLayoutVars>
          <dgm:bulletEnabled val="1"/>
        </dgm:presLayoutVars>
      </dgm:prSet>
      <dgm:spPr/>
    </dgm:pt>
    <dgm:pt modelId="{9C4EBF4F-67AD-435F-B335-9AD812F8B08A}" type="pres">
      <dgm:prSet presAssocID="{188F2961-75B7-4E24-A9E3-E5162E4C7627}" presName="Name9" presStyleLbl="parChTrans1D2" presStyleIdx="1" presStyleCnt="5"/>
      <dgm:spPr/>
    </dgm:pt>
    <dgm:pt modelId="{8B5D2072-4D7F-4FCE-97A9-8902A089932F}" type="pres">
      <dgm:prSet presAssocID="{188F2961-75B7-4E24-A9E3-E5162E4C7627}" presName="connTx" presStyleLbl="parChTrans1D2" presStyleIdx="1" presStyleCnt="5"/>
      <dgm:spPr/>
    </dgm:pt>
    <dgm:pt modelId="{7528D5EA-B1A2-4DD2-B208-EC9463BFC152}" type="pres">
      <dgm:prSet presAssocID="{F2999C25-38D0-405F-965F-C0A9FD161221}" presName="node" presStyleLbl="node1" presStyleIdx="1" presStyleCnt="5">
        <dgm:presLayoutVars>
          <dgm:bulletEnabled val="1"/>
        </dgm:presLayoutVars>
      </dgm:prSet>
      <dgm:spPr/>
    </dgm:pt>
    <dgm:pt modelId="{C53A0EB5-A175-4636-9482-06104B434C51}" type="pres">
      <dgm:prSet presAssocID="{DA7D230A-AAF5-4DDD-9498-81D1CA026283}" presName="Name9" presStyleLbl="parChTrans1D2" presStyleIdx="2" presStyleCnt="5"/>
      <dgm:spPr/>
    </dgm:pt>
    <dgm:pt modelId="{DD0B684C-F27A-4EC0-9D7F-4EB58ECBFE94}" type="pres">
      <dgm:prSet presAssocID="{DA7D230A-AAF5-4DDD-9498-81D1CA026283}" presName="connTx" presStyleLbl="parChTrans1D2" presStyleIdx="2" presStyleCnt="5"/>
      <dgm:spPr/>
    </dgm:pt>
    <dgm:pt modelId="{CD317956-8F4D-4ADB-89CE-3412AA3852A2}" type="pres">
      <dgm:prSet presAssocID="{91040F06-5071-4027-B4AE-51E7988BE306}" presName="node" presStyleLbl="node1" presStyleIdx="2" presStyleCnt="5">
        <dgm:presLayoutVars>
          <dgm:bulletEnabled val="1"/>
        </dgm:presLayoutVars>
      </dgm:prSet>
      <dgm:spPr/>
    </dgm:pt>
    <dgm:pt modelId="{1706A780-6C34-471A-870D-2C6BC837BF01}" type="pres">
      <dgm:prSet presAssocID="{67382BF5-1628-46B9-AD4A-562C261E7E2F}" presName="Name9" presStyleLbl="parChTrans1D2" presStyleIdx="3" presStyleCnt="5"/>
      <dgm:spPr/>
    </dgm:pt>
    <dgm:pt modelId="{E100BB70-4EDB-4B4E-A021-1A006E436D33}" type="pres">
      <dgm:prSet presAssocID="{67382BF5-1628-46B9-AD4A-562C261E7E2F}" presName="connTx" presStyleLbl="parChTrans1D2" presStyleIdx="3" presStyleCnt="5"/>
      <dgm:spPr/>
    </dgm:pt>
    <dgm:pt modelId="{DC79915D-ED4F-4329-B866-22980E8AA1D6}" type="pres">
      <dgm:prSet presAssocID="{6D54412D-5011-4409-AA9D-828094CD2B3C}" presName="node" presStyleLbl="node1" presStyleIdx="3" presStyleCnt="5">
        <dgm:presLayoutVars>
          <dgm:bulletEnabled val="1"/>
        </dgm:presLayoutVars>
      </dgm:prSet>
      <dgm:spPr/>
    </dgm:pt>
    <dgm:pt modelId="{4F94758A-5F8A-45E9-B40C-7D59BF19516B}" type="pres">
      <dgm:prSet presAssocID="{1F85A24D-873E-4CA8-BAC6-020999D1B8AA}" presName="Name9" presStyleLbl="parChTrans1D2" presStyleIdx="4" presStyleCnt="5"/>
      <dgm:spPr/>
    </dgm:pt>
    <dgm:pt modelId="{C914C9AE-B738-48F6-86F4-923BD2EC6A4E}" type="pres">
      <dgm:prSet presAssocID="{1F85A24D-873E-4CA8-BAC6-020999D1B8AA}" presName="connTx" presStyleLbl="parChTrans1D2" presStyleIdx="4" presStyleCnt="5"/>
      <dgm:spPr/>
    </dgm:pt>
    <dgm:pt modelId="{02794B6C-E4C8-4018-AD56-D65AD945EE65}" type="pres">
      <dgm:prSet presAssocID="{E16587F6-9C38-4EF6-99F0-4130D60D9C54}" presName="node" presStyleLbl="node1" presStyleIdx="4" presStyleCnt="5">
        <dgm:presLayoutVars>
          <dgm:bulletEnabled val="1"/>
        </dgm:presLayoutVars>
      </dgm:prSet>
      <dgm:spPr/>
    </dgm:pt>
  </dgm:ptLst>
  <dgm:cxnLst>
    <dgm:cxn modelId="{6E4F1C0B-958F-4C89-AA22-33468F02721F}" type="presOf" srcId="{91040F06-5071-4027-B4AE-51E7988BE306}" destId="{CD317956-8F4D-4ADB-89CE-3412AA3852A2}" srcOrd="0" destOrd="0" presId="urn:microsoft.com/office/officeart/2005/8/layout/radial1"/>
    <dgm:cxn modelId="{6DAB9417-16D5-4978-B010-76CFD1D8E009}" srcId="{A55DF92F-6F8B-4B9C-9D9D-E07677F92CDD}" destId="{6D54412D-5011-4409-AA9D-828094CD2B3C}" srcOrd="3" destOrd="0" parTransId="{67382BF5-1628-46B9-AD4A-562C261E7E2F}" sibTransId="{CB2F3930-AF46-4043-8728-C8893F992EFE}"/>
    <dgm:cxn modelId="{85049B34-9BFE-45E4-97CF-15DE466ED2F1}" srcId="{A55DF92F-6F8B-4B9C-9D9D-E07677F92CDD}" destId="{91040F06-5071-4027-B4AE-51E7988BE306}" srcOrd="2" destOrd="0" parTransId="{DA7D230A-AAF5-4DDD-9498-81D1CA026283}" sibTransId="{A704300E-BD39-4482-AC3F-381A845BA5A9}"/>
    <dgm:cxn modelId="{F60B8562-1ED1-4BE7-972A-BE6B8E9FF80D}" srcId="{75FA8E8B-B249-4DDF-9F47-55CE51E3C848}" destId="{A55DF92F-6F8B-4B9C-9D9D-E07677F92CDD}" srcOrd="0" destOrd="0" parTransId="{411BDCEC-1597-4C8F-B761-924D25A9360A}" sibTransId="{52B4ED2A-2EFF-4B3D-8C37-6509DDDD763E}"/>
    <dgm:cxn modelId="{35BE8B47-6A22-404A-8265-6938555F57D7}" srcId="{A55DF92F-6F8B-4B9C-9D9D-E07677F92CDD}" destId="{F2999C25-38D0-405F-965F-C0A9FD161221}" srcOrd="1" destOrd="0" parTransId="{188F2961-75B7-4E24-A9E3-E5162E4C7627}" sibTransId="{4E4D53E7-08C5-4922-9C53-4A6A994023B9}"/>
    <dgm:cxn modelId="{E781986A-138F-4F42-A73B-38DE631F3A94}" type="presOf" srcId="{E16587F6-9C38-4EF6-99F0-4130D60D9C54}" destId="{02794B6C-E4C8-4018-AD56-D65AD945EE65}" srcOrd="0" destOrd="0" presId="urn:microsoft.com/office/officeart/2005/8/layout/radial1"/>
    <dgm:cxn modelId="{F0FC416B-5275-4DFF-A958-869F7E9D8CEA}" type="presOf" srcId="{1F85A24D-873E-4CA8-BAC6-020999D1B8AA}" destId="{C914C9AE-B738-48F6-86F4-923BD2EC6A4E}" srcOrd="1" destOrd="0" presId="urn:microsoft.com/office/officeart/2005/8/layout/radial1"/>
    <dgm:cxn modelId="{EC5DEF4D-829B-43BE-BB07-CA4C75EA69A1}" type="presOf" srcId="{188F2961-75B7-4E24-A9E3-E5162E4C7627}" destId="{8B5D2072-4D7F-4FCE-97A9-8902A089932F}" srcOrd="1" destOrd="0" presId="urn:microsoft.com/office/officeart/2005/8/layout/radial1"/>
    <dgm:cxn modelId="{3367734F-D3FE-4AB3-81DD-840F58E4E119}" type="presOf" srcId="{6D54412D-5011-4409-AA9D-828094CD2B3C}" destId="{DC79915D-ED4F-4329-B866-22980E8AA1D6}" srcOrd="0" destOrd="0" presId="urn:microsoft.com/office/officeart/2005/8/layout/radial1"/>
    <dgm:cxn modelId="{952C9655-5B44-4DC2-8D7B-E388DBE23D97}" type="presOf" srcId="{9D26B49D-7AAD-422B-A621-D42824BBFC74}" destId="{27CA5D3D-2942-4260-A3B8-DAD253FFAC97}" srcOrd="0" destOrd="0" presId="urn:microsoft.com/office/officeart/2005/8/layout/radial1"/>
    <dgm:cxn modelId="{187B8678-8CC1-4570-936B-E786C18D557E}" srcId="{A55DF92F-6F8B-4B9C-9D9D-E07677F92CDD}" destId="{E16587F6-9C38-4EF6-99F0-4130D60D9C54}" srcOrd="4" destOrd="0" parTransId="{1F85A24D-873E-4CA8-BAC6-020999D1B8AA}" sibTransId="{92CB7B58-6D92-4B82-B007-5E437873ADFC}"/>
    <dgm:cxn modelId="{092EF38E-C11A-4B6A-BBF3-EB11AB619D24}" type="presOf" srcId="{67382BF5-1628-46B9-AD4A-562C261E7E2F}" destId="{1706A780-6C34-471A-870D-2C6BC837BF01}" srcOrd="0" destOrd="0" presId="urn:microsoft.com/office/officeart/2005/8/layout/radial1"/>
    <dgm:cxn modelId="{8125F290-73DC-4607-9DD9-0019E2EFB45E}" type="presOf" srcId="{1F85A24D-873E-4CA8-BAC6-020999D1B8AA}" destId="{4F94758A-5F8A-45E9-B40C-7D59BF19516B}" srcOrd="0" destOrd="0" presId="urn:microsoft.com/office/officeart/2005/8/layout/radial1"/>
    <dgm:cxn modelId="{C5067F96-682C-43AE-B24E-CBEB97A400F8}" type="presOf" srcId="{DA7D230A-AAF5-4DDD-9498-81D1CA026283}" destId="{C53A0EB5-A175-4636-9482-06104B434C51}" srcOrd="0" destOrd="0" presId="urn:microsoft.com/office/officeart/2005/8/layout/radial1"/>
    <dgm:cxn modelId="{54D14FA5-A49E-43FA-AE8D-EB0EF5310CE3}" type="presOf" srcId="{20D18C16-B499-4070-A73A-D061C3B474B8}" destId="{57783A82-E81A-4FB0-8CFC-40E00EE5A0E1}" srcOrd="0" destOrd="0" presId="urn:microsoft.com/office/officeart/2005/8/layout/radial1"/>
    <dgm:cxn modelId="{EC38D3A5-5286-4443-B546-BCD984D6E66B}" type="presOf" srcId="{A55DF92F-6F8B-4B9C-9D9D-E07677F92CDD}" destId="{D6EF51D5-C31F-448C-9B95-B83CF3207D6C}" srcOrd="0" destOrd="0" presId="urn:microsoft.com/office/officeart/2005/8/layout/radial1"/>
    <dgm:cxn modelId="{3781B1A7-DBC9-447B-9D72-2A5CC279932E}" type="presOf" srcId="{75FA8E8B-B249-4DDF-9F47-55CE51E3C848}" destId="{7C599312-E139-40DB-A0E6-8A9C47427FF0}" srcOrd="0" destOrd="0" presId="urn:microsoft.com/office/officeart/2005/8/layout/radial1"/>
    <dgm:cxn modelId="{70E832B1-0211-42EC-A0BA-AD6B7216BE68}" type="presOf" srcId="{67382BF5-1628-46B9-AD4A-562C261E7E2F}" destId="{E100BB70-4EDB-4B4E-A021-1A006E436D33}" srcOrd="1" destOrd="0" presId="urn:microsoft.com/office/officeart/2005/8/layout/radial1"/>
    <dgm:cxn modelId="{B695F4CD-EB6B-42B7-99E9-CCB3A11D8CC3}" type="presOf" srcId="{F2999C25-38D0-405F-965F-C0A9FD161221}" destId="{7528D5EA-B1A2-4DD2-B208-EC9463BFC152}" srcOrd="0" destOrd="0" presId="urn:microsoft.com/office/officeart/2005/8/layout/radial1"/>
    <dgm:cxn modelId="{4A294DD4-64EA-4E38-A9FB-0042EA20C38A}" srcId="{A55DF92F-6F8B-4B9C-9D9D-E07677F92CDD}" destId="{20D18C16-B499-4070-A73A-D061C3B474B8}" srcOrd="0" destOrd="0" parTransId="{9D26B49D-7AAD-422B-A621-D42824BBFC74}" sibTransId="{3B4EF173-1243-4196-B81D-3421DD224EE1}"/>
    <dgm:cxn modelId="{3C2AA8E1-CB4D-43DD-BDA1-22DA3E4C570B}" type="presOf" srcId="{188F2961-75B7-4E24-A9E3-E5162E4C7627}" destId="{9C4EBF4F-67AD-435F-B335-9AD812F8B08A}" srcOrd="0" destOrd="0" presId="urn:microsoft.com/office/officeart/2005/8/layout/radial1"/>
    <dgm:cxn modelId="{317A8AEB-4075-434F-8A05-F8375D365C51}" type="presOf" srcId="{9D26B49D-7AAD-422B-A621-D42824BBFC74}" destId="{9C714EB7-5CAD-49A8-A658-D3569B425BC7}" srcOrd="1" destOrd="0" presId="urn:microsoft.com/office/officeart/2005/8/layout/radial1"/>
    <dgm:cxn modelId="{303D99FA-CC5F-455D-8475-E15B1B83A1EC}" type="presOf" srcId="{DA7D230A-AAF5-4DDD-9498-81D1CA026283}" destId="{DD0B684C-F27A-4EC0-9D7F-4EB58ECBFE94}" srcOrd="1" destOrd="0" presId="urn:microsoft.com/office/officeart/2005/8/layout/radial1"/>
    <dgm:cxn modelId="{630178E4-68F0-44A7-A7CB-F527FAE3B719}" type="presParOf" srcId="{7C599312-E139-40DB-A0E6-8A9C47427FF0}" destId="{D6EF51D5-C31F-448C-9B95-B83CF3207D6C}" srcOrd="0" destOrd="0" presId="urn:microsoft.com/office/officeart/2005/8/layout/radial1"/>
    <dgm:cxn modelId="{8FD7908E-D435-41A9-A327-5E388EC5BF13}" type="presParOf" srcId="{7C599312-E139-40DB-A0E6-8A9C47427FF0}" destId="{27CA5D3D-2942-4260-A3B8-DAD253FFAC97}" srcOrd="1" destOrd="0" presId="urn:microsoft.com/office/officeart/2005/8/layout/radial1"/>
    <dgm:cxn modelId="{55025E03-85A3-4B96-B770-71008BBD3AAD}" type="presParOf" srcId="{27CA5D3D-2942-4260-A3B8-DAD253FFAC97}" destId="{9C714EB7-5CAD-49A8-A658-D3569B425BC7}" srcOrd="0" destOrd="0" presId="urn:microsoft.com/office/officeart/2005/8/layout/radial1"/>
    <dgm:cxn modelId="{B063B919-13D5-41F1-BC5A-91C5CC877514}" type="presParOf" srcId="{7C599312-E139-40DB-A0E6-8A9C47427FF0}" destId="{57783A82-E81A-4FB0-8CFC-40E00EE5A0E1}" srcOrd="2" destOrd="0" presId="urn:microsoft.com/office/officeart/2005/8/layout/radial1"/>
    <dgm:cxn modelId="{3C9C6E3E-28C6-44C8-9316-8A884BDCE56C}" type="presParOf" srcId="{7C599312-E139-40DB-A0E6-8A9C47427FF0}" destId="{9C4EBF4F-67AD-435F-B335-9AD812F8B08A}" srcOrd="3" destOrd="0" presId="urn:microsoft.com/office/officeart/2005/8/layout/radial1"/>
    <dgm:cxn modelId="{49CB6A4D-877E-44ED-8F7D-2DFB37376FF0}" type="presParOf" srcId="{9C4EBF4F-67AD-435F-B335-9AD812F8B08A}" destId="{8B5D2072-4D7F-4FCE-97A9-8902A089932F}" srcOrd="0" destOrd="0" presId="urn:microsoft.com/office/officeart/2005/8/layout/radial1"/>
    <dgm:cxn modelId="{83A7385B-9276-4020-B264-87B3E82C5F5D}" type="presParOf" srcId="{7C599312-E139-40DB-A0E6-8A9C47427FF0}" destId="{7528D5EA-B1A2-4DD2-B208-EC9463BFC152}" srcOrd="4" destOrd="0" presId="urn:microsoft.com/office/officeart/2005/8/layout/radial1"/>
    <dgm:cxn modelId="{07311415-0084-4490-84AB-FDF5F064BA52}" type="presParOf" srcId="{7C599312-E139-40DB-A0E6-8A9C47427FF0}" destId="{C53A0EB5-A175-4636-9482-06104B434C51}" srcOrd="5" destOrd="0" presId="urn:microsoft.com/office/officeart/2005/8/layout/radial1"/>
    <dgm:cxn modelId="{C36D7244-6C1C-4BB3-94E3-D130D414DF1A}" type="presParOf" srcId="{C53A0EB5-A175-4636-9482-06104B434C51}" destId="{DD0B684C-F27A-4EC0-9D7F-4EB58ECBFE94}" srcOrd="0" destOrd="0" presId="urn:microsoft.com/office/officeart/2005/8/layout/radial1"/>
    <dgm:cxn modelId="{ABDBDC58-D627-41F1-A5B3-D692A60705FF}" type="presParOf" srcId="{7C599312-E139-40DB-A0E6-8A9C47427FF0}" destId="{CD317956-8F4D-4ADB-89CE-3412AA3852A2}" srcOrd="6" destOrd="0" presId="urn:microsoft.com/office/officeart/2005/8/layout/radial1"/>
    <dgm:cxn modelId="{CB23FDDA-CCE0-490D-BC20-33AB957F1179}" type="presParOf" srcId="{7C599312-E139-40DB-A0E6-8A9C47427FF0}" destId="{1706A780-6C34-471A-870D-2C6BC837BF01}" srcOrd="7" destOrd="0" presId="urn:microsoft.com/office/officeart/2005/8/layout/radial1"/>
    <dgm:cxn modelId="{D62FBDF9-C52E-489C-8E8B-373D44E222B4}" type="presParOf" srcId="{1706A780-6C34-471A-870D-2C6BC837BF01}" destId="{E100BB70-4EDB-4B4E-A021-1A006E436D33}" srcOrd="0" destOrd="0" presId="urn:microsoft.com/office/officeart/2005/8/layout/radial1"/>
    <dgm:cxn modelId="{53F8522E-781F-4338-8ED1-148110B3679A}" type="presParOf" srcId="{7C599312-E139-40DB-A0E6-8A9C47427FF0}" destId="{DC79915D-ED4F-4329-B866-22980E8AA1D6}" srcOrd="8" destOrd="0" presId="urn:microsoft.com/office/officeart/2005/8/layout/radial1"/>
    <dgm:cxn modelId="{F9DEBCFE-DEA9-44CA-AD13-879A6BB9539D}" type="presParOf" srcId="{7C599312-E139-40DB-A0E6-8A9C47427FF0}" destId="{4F94758A-5F8A-45E9-B40C-7D59BF19516B}" srcOrd="9" destOrd="0" presId="urn:microsoft.com/office/officeart/2005/8/layout/radial1"/>
    <dgm:cxn modelId="{B9F404C4-6B4D-42AE-9387-ADECA9FB896F}" type="presParOf" srcId="{4F94758A-5F8A-45E9-B40C-7D59BF19516B}" destId="{C914C9AE-B738-48F6-86F4-923BD2EC6A4E}" srcOrd="0" destOrd="0" presId="urn:microsoft.com/office/officeart/2005/8/layout/radial1"/>
    <dgm:cxn modelId="{DE05FD0E-F97D-492C-9BC6-4612A5685CD8}" type="presParOf" srcId="{7C599312-E139-40DB-A0E6-8A9C47427FF0}" destId="{02794B6C-E4C8-4018-AD56-D65AD945EE65}" srcOrd="10" destOrd="0" presId="urn:microsoft.com/office/officeart/2005/8/layout/radial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8EA2723-B2FB-4F20-A8D4-9FA2C230D13F}" type="doc">
      <dgm:prSet loTypeId="urn:microsoft.com/office/officeart/2005/8/layout/hierarchy3" loCatId="hierarchy" qsTypeId="urn:microsoft.com/office/officeart/2005/8/quickstyle/simple1" qsCatId="simple" csTypeId="urn:microsoft.com/office/officeart/2005/8/colors/accent1_2" csCatId="accent1" phldr="1"/>
      <dgm:spPr/>
      <dgm:t>
        <a:bodyPr/>
        <a:lstStyle/>
        <a:p>
          <a:endParaRPr lang="es-EC"/>
        </a:p>
      </dgm:t>
    </dgm:pt>
    <dgm:pt modelId="{ABB54D10-309F-46DE-8941-2EAFEBC86772}">
      <dgm:prSet phldrT="[Texto]"/>
      <dgm:spPr>
        <a:solidFill>
          <a:srgbClr val="B0D236"/>
        </a:solidFill>
      </dgm:spPr>
      <dgm:t>
        <a:bodyPr/>
        <a:lstStyle/>
        <a:p>
          <a:r>
            <a:rPr lang="es-EC" dirty="0">
              <a:solidFill>
                <a:schemeClr val="tx1"/>
              </a:solidFill>
            </a:rPr>
            <a:t>Estrategias que promueven un aprendizaje significativo</a:t>
          </a:r>
        </a:p>
      </dgm:t>
    </dgm:pt>
    <dgm:pt modelId="{201E3F5E-099E-48CF-9DBD-6427E2005943}" type="parTrans" cxnId="{D9F18DAE-3266-4095-89BC-C9621D2519EC}">
      <dgm:prSet/>
      <dgm:spPr/>
      <dgm:t>
        <a:bodyPr/>
        <a:lstStyle/>
        <a:p>
          <a:endParaRPr lang="es-EC"/>
        </a:p>
      </dgm:t>
    </dgm:pt>
    <dgm:pt modelId="{58FEFDFC-C0CE-432C-B8B8-DE40056A4198}" type="sibTrans" cxnId="{D9F18DAE-3266-4095-89BC-C9621D2519EC}">
      <dgm:prSet/>
      <dgm:spPr/>
      <dgm:t>
        <a:bodyPr/>
        <a:lstStyle/>
        <a:p>
          <a:endParaRPr lang="es-EC"/>
        </a:p>
      </dgm:t>
    </dgm:pt>
    <dgm:pt modelId="{8712A302-4D0F-4319-BA8C-14727CF08836}">
      <dgm:prSet phldrT="[Texto]"/>
      <dgm:spPr>
        <a:ln w="25400"/>
      </dgm:spPr>
      <dgm:t>
        <a:bodyPr/>
        <a:lstStyle/>
        <a:p>
          <a:r>
            <a:rPr lang="es-EC" dirty="0"/>
            <a:t> </a:t>
          </a:r>
        </a:p>
      </dgm:t>
    </dgm:pt>
    <dgm:pt modelId="{66331D94-E653-4676-8FF3-709A81688F15}" type="parTrans" cxnId="{F762F900-B713-47E9-B4DE-209EA5FB6F1E}">
      <dgm:prSet/>
      <dgm:spPr>
        <a:ln w="25400"/>
      </dgm:spPr>
      <dgm:t>
        <a:bodyPr/>
        <a:lstStyle/>
        <a:p>
          <a:endParaRPr lang="es-EC"/>
        </a:p>
      </dgm:t>
    </dgm:pt>
    <dgm:pt modelId="{BE967831-E345-444B-A89A-2B6EC3B5C78A}" type="sibTrans" cxnId="{F762F900-B713-47E9-B4DE-209EA5FB6F1E}">
      <dgm:prSet/>
      <dgm:spPr/>
      <dgm:t>
        <a:bodyPr/>
        <a:lstStyle/>
        <a:p>
          <a:endParaRPr lang="es-EC"/>
        </a:p>
      </dgm:t>
    </dgm:pt>
    <dgm:pt modelId="{0257BD2D-409D-459C-9A4C-95F13DBE8C19}">
      <dgm:prSet phldrT="[Texto]"/>
      <dgm:spPr>
        <a:ln w="25400"/>
      </dgm:spPr>
      <dgm:t>
        <a:bodyPr/>
        <a:lstStyle/>
        <a:p>
          <a:r>
            <a:rPr lang="es-EC" dirty="0"/>
            <a:t> </a:t>
          </a:r>
        </a:p>
      </dgm:t>
    </dgm:pt>
    <dgm:pt modelId="{A526E13B-091F-40FF-8BB3-DCEBEE3FCF2F}" type="parTrans" cxnId="{E76883A3-7E78-418A-86E7-BA5E64FAA8F3}">
      <dgm:prSet/>
      <dgm:spPr>
        <a:ln w="25400"/>
      </dgm:spPr>
      <dgm:t>
        <a:bodyPr/>
        <a:lstStyle/>
        <a:p>
          <a:endParaRPr lang="es-EC"/>
        </a:p>
      </dgm:t>
    </dgm:pt>
    <dgm:pt modelId="{98FC2894-841C-4926-89A5-1F250F61C825}" type="sibTrans" cxnId="{E76883A3-7E78-418A-86E7-BA5E64FAA8F3}">
      <dgm:prSet/>
      <dgm:spPr/>
      <dgm:t>
        <a:bodyPr/>
        <a:lstStyle/>
        <a:p>
          <a:endParaRPr lang="es-EC"/>
        </a:p>
      </dgm:t>
    </dgm:pt>
    <dgm:pt modelId="{4DBBC2F7-18BC-4294-BE3E-7A4C655204B1}">
      <dgm:prSet phldrT="[Texto]"/>
      <dgm:spPr>
        <a:solidFill>
          <a:srgbClr val="E938B2"/>
        </a:solidFill>
      </dgm:spPr>
      <dgm:t>
        <a:bodyPr/>
        <a:lstStyle/>
        <a:p>
          <a:r>
            <a:rPr lang="es-EC" dirty="0"/>
            <a:t>Estrategias clásicas que no necesariamente ayudan al estudiante</a:t>
          </a:r>
        </a:p>
      </dgm:t>
    </dgm:pt>
    <dgm:pt modelId="{4DAB9100-1DC0-4AA3-9566-0F28218BB55B}" type="parTrans" cxnId="{50AC3B59-0E60-4ABF-85CD-174408FF3917}">
      <dgm:prSet/>
      <dgm:spPr/>
      <dgm:t>
        <a:bodyPr/>
        <a:lstStyle/>
        <a:p>
          <a:endParaRPr lang="es-EC"/>
        </a:p>
      </dgm:t>
    </dgm:pt>
    <dgm:pt modelId="{5F5A3835-1E0A-4582-BFA3-C2E9ACBB5FD1}" type="sibTrans" cxnId="{50AC3B59-0E60-4ABF-85CD-174408FF3917}">
      <dgm:prSet/>
      <dgm:spPr/>
      <dgm:t>
        <a:bodyPr/>
        <a:lstStyle/>
        <a:p>
          <a:endParaRPr lang="es-EC"/>
        </a:p>
      </dgm:t>
    </dgm:pt>
    <dgm:pt modelId="{D5E7A14E-790B-4608-8C5F-1A8EE10B939E}">
      <dgm:prSet phldrT="[Texto]"/>
      <dgm:spPr>
        <a:ln w="25400"/>
      </dgm:spPr>
      <dgm:t>
        <a:bodyPr/>
        <a:lstStyle/>
        <a:p>
          <a:r>
            <a:rPr lang="es-EC" dirty="0"/>
            <a:t> </a:t>
          </a:r>
        </a:p>
      </dgm:t>
    </dgm:pt>
    <dgm:pt modelId="{B5B762A7-0A74-4B39-A23D-E89C091DCF60}" type="parTrans" cxnId="{75481710-B437-466D-8A06-5EDBC7198F60}">
      <dgm:prSet/>
      <dgm:spPr>
        <a:ln w="25400"/>
      </dgm:spPr>
      <dgm:t>
        <a:bodyPr/>
        <a:lstStyle/>
        <a:p>
          <a:endParaRPr lang="es-EC"/>
        </a:p>
      </dgm:t>
    </dgm:pt>
    <dgm:pt modelId="{CBE9EFE8-2D10-4D86-A995-7A26365FE3FE}" type="sibTrans" cxnId="{75481710-B437-466D-8A06-5EDBC7198F60}">
      <dgm:prSet/>
      <dgm:spPr/>
      <dgm:t>
        <a:bodyPr/>
        <a:lstStyle/>
        <a:p>
          <a:endParaRPr lang="es-EC"/>
        </a:p>
      </dgm:t>
    </dgm:pt>
    <dgm:pt modelId="{6FC95325-2ED2-42F1-BFB3-8FA28D81F3F0}">
      <dgm:prSet phldrT="[Texto]"/>
      <dgm:spPr>
        <a:ln w="25400"/>
      </dgm:spPr>
      <dgm:t>
        <a:bodyPr/>
        <a:lstStyle/>
        <a:p>
          <a:r>
            <a:rPr lang="es-EC" dirty="0"/>
            <a:t> </a:t>
          </a:r>
        </a:p>
      </dgm:t>
    </dgm:pt>
    <dgm:pt modelId="{9D44BB06-E2DA-48E7-BCE1-8D67A4960263}" type="parTrans" cxnId="{642614E0-EB13-4538-AB92-4DD93992BC29}">
      <dgm:prSet/>
      <dgm:spPr>
        <a:ln w="25400"/>
      </dgm:spPr>
      <dgm:t>
        <a:bodyPr/>
        <a:lstStyle/>
        <a:p>
          <a:endParaRPr lang="es-EC"/>
        </a:p>
      </dgm:t>
    </dgm:pt>
    <dgm:pt modelId="{E3C594F2-8DB3-48C9-8D83-63534ED28392}" type="sibTrans" cxnId="{642614E0-EB13-4538-AB92-4DD93992BC29}">
      <dgm:prSet/>
      <dgm:spPr/>
      <dgm:t>
        <a:bodyPr/>
        <a:lstStyle/>
        <a:p>
          <a:endParaRPr lang="es-EC"/>
        </a:p>
      </dgm:t>
    </dgm:pt>
    <dgm:pt modelId="{F61BD867-68C1-4AFF-975B-1B48840FCD22}">
      <dgm:prSet phldrT="[Texto]"/>
      <dgm:spPr>
        <a:ln w="25400"/>
      </dgm:spPr>
      <dgm:t>
        <a:bodyPr/>
        <a:lstStyle/>
        <a:p>
          <a:endParaRPr lang="es-EC" dirty="0"/>
        </a:p>
      </dgm:t>
    </dgm:pt>
    <dgm:pt modelId="{E6E0F6A4-B192-4719-8101-34E60864CA3A}" type="parTrans" cxnId="{5956F35F-3F3A-4A97-A9F6-C033A9922420}">
      <dgm:prSet/>
      <dgm:spPr>
        <a:ln w="25400"/>
      </dgm:spPr>
      <dgm:t>
        <a:bodyPr/>
        <a:lstStyle/>
        <a:p>
          <a:endParaRPr lang="es-EC"/>
        </a:p>
      </dgm:t>
    </dgm:pt>
    <dgm:pt modelId="{AB3CC4AA-41FD-4748-A477-BCA8AC587BCF}" type="sibTrans" cxnId="{5956F35F-3F3A-4A97-A9F6-C033A9922420}">
      <dgm:prSet/>
      <dgm:spPr/>
      <dgm:t>
        <a:bodyPr/>
        <a:lstStyle/>
        <a:p>
          <a:endParaRPr lang="es-EC"/>
        </a:p>
      </dgm:t>
    </dgm:pt>
    <dgm:pt modelId="{914D24A6-BD31-44C4-AD7F-4EED5D45046C}">
      <dgm:prSet phldrT="[Texto]"/>
      <dgm:spPr>
        <a:ln w="25400"/>
      </dgm:spPr>
      <dgm:t>
        <a:bodyPr/>
        <a:lstStyle/>
        <a:p>
          <a:endParaRPr lang="es-EC" dirty="0"/>
        </a:p>
      </dgm:t>
    </dgm:pt>
    <dgm:pt modelId="{95CF7EA1-E020-40B7-9700-F1CE94A34310}" type="parTrans" cxnId="{0F9578AE-4A4E-49E3-BF8B-9677E1A32C4A}">
      <dgm:prSet/>
      <dgm:spPr>
        <a:ln w="25400"/>
      </dgm:spPr>
      <dgm:t>
        <a:bodyPr/>
        <a:lstStyle/>
        <a:p>
          <a:endParaRPr lang="es-EC"/>
        </a:p>
      </dgm:t>
    </dgm:pt>
    <dgm:pt modelId="{C7CACE45-ADCD-46D7-B3D6-1A44AE5E137E}" type="sibTrans" cxnId="{0F9578AE-4A4E-49E3-BF8B-9677E1A32C4A}">
      <dgm:prSet/>
      <dgm:spPr/>
      <dgm:t>
        <a:bodyPr/>
        <a:lstStyle/>
        <a:p>
          <a:endParaRPr lang="es-EC"/>
        </a:p>
      </dgm:t>
    </dgm:pt>
    <dgm:pt modelId="{871CDC3B-FFB1-43EB-A232-6B9F3C534F65}">
      <dgm:prSet phldrT="[Texto]"/>
      <dgm:spPr>
        <a:ln w="25400"/>
      </dgm:spPr>
      <dgm:t>
        <a:bodyPr/>
        <a:lstStyle/>
        <a:p>
          <a:endParaRPr lang="es-EC" dirty="0"/>
        </a:p>
      </dgm:t>
    </dgm:pt>
    <dgm:pt modelId="{3A98F36C-E9D2-43F3-9B6D-086328591884}" type="parTrans" cxnId="{83E71E89-6017-46CA-9ECE-A8EEC1125719}">
      <dgm:prSet/>
      <dgm:spPr>
        <a:ln w="25400"/>
      </dgm:spPr>
      <dgm:t>
        <a:bodyPr/>
        <a:lstStyle/>
        <a:p>
          <a:endParaRPr lang="es-EC"/>
        </a:p>
      </dgm:t>
    </dgm:pt>
    <dgm:pt modelId="{BF6F7B0D-D814-4D80-BBB7-3E98BB2980F5}" type="sibTrans" cxnId="{83E71E89-6017-46CA-9ECE-A8EEC1125719}">
      <dgm:prSet/>
      <dgm:spPr/>
      <dgm:t>
        <a:bodyPr/>
        <a:lstStyle/>
        <a:p>
          <a:endParaRPr lang="es-EC"/>
        </a:p>
      </dgm:t>
    </dgm:pt>
    <dgm:pt modelId="{C4D3C1DF-E00F-44B1-AD84-7711A0677FD3}">
      <dgm:prSet phldrT="[Texto]"/>
      <dgm:spPr>
        <a:ln w="25400"/>
      </dgm:spPr>
      <dgm:t>
        <a:bodyPr/>
        <a:lstStyle/>
        <a:p>
          <a:r>
            <a:rPr lang="es-EC" dirty="0"/>
            <a:t> </a:t>
          </a:r>
        </a:p>
      </dgm:t>
    </dgm:pt>
    <dgm:pt modelId="{4796FA0B-835B-42B8-A5AB-DF613E124B39}" type="parTrans" cxnId="{CC0A88C4-03FF-4DE1-B887-4906BE236F17}">
      <dgm:prSet/>
      <dgm:spPr>
        <a:ln w="25400"/>
      </dgm:spPr>
      <dgm:t>
        <a:bodyPr/>
        <a:lstStyle/>
        <a:p>
          <a:endParaRPr lang="es-EC"/>
        </a:p>
      </dgm:t>
    </dgm:pt>
    <dgm:pt modelId="{660E3395-EE6C-4D2B-BAD8-1526FA819230}" type="sibTrans" cxnId="{CC0A88C4-03FF-4DE1-B887-4906BE236F17}">
      <dgm:prSet/>
      <dgm:spPr/>
      <dgm:t>
        <a:bodyPr/>
        <a:lstStyle/>
        <a:p>
          <a:endParaRPr lang="es-EC"/>
        </a:p>
      </dgm:t>
    </dgm:pt>
    <dgm:pt modelId="{063623A8-46DF-4ABA-9A0D-B83173FFF967}">
      <dgm:prSet phldrT="[Texto]"/>
      <dgm:spPr>
        <a:ln w="25400"/>
      </dgm:spPr>
      <dgm:t>
        <a:bodyPr/>
        <a:lstStyle/>
        <a:p>
          <a:r>
            <a:rPr lang="es-EC" dirty="0"/>
            <a:t> </a:t>
          </a:r>
        </a:p>
      </dgm:t>
    </dgm:pt>
    <dgm:pt modelId="{7AE6A5D4-406E-48D1-86C2-DCB21CBB11AB}" type="parTrans" cxnId="{78CB861B-9DE4-4C93-AB73-E429353635C5}">
      <dgm:prSet/>
      <dgm:spPr>
        <a:ln w="25400"/>
      </dgm:spPr>
      <dgm:t>
        <a:bodyPr/>
        <a:lstStyle/>
        <a:p>
          <a:endParaRPr lang="es-EC"/>
        </a:p>
      </dgm:t>
    </dgm:pt>
    <dgm:pt modelId="{0AD528BF-D0D0-48B4-873B-52C4B2AADAFA}" type="sibTrans" cxnId="{78CB861B-9DE4-4C93-AB73-E429353635C5}">
      <dgm:prSet/>
      <dgm:spPr/>
      <dgm:t>
        <a:bodyPr/>
        <a:lstStyle/>
        <a:p>
          <a:endParaRPr lang="es-EC"/>
        </a:p>
      </dgm:t>
    </dgm:pt>
    <dgm:pt modelId="{C090FB79-58A2-4E08-8DC0-BBFC25A0B29E}" type="pres">
      <dgm:prSet presAssocID="{58EA2723-B2FB-4F20-A8D4-9FA2C230D13F}" presName="diagram" presStyleCnt="0">
        <dgm:presLayoutVars>
          <dgm:chPref val="1"/>
          <dgm:dir/>
          <dgm:animOne val="branch"/>
          <dgm:animLvl val="lvl"/>
          <dgm:resizeHandles/>
        </dgm:presLayoutVars>
      </dgm:prSet>
      <dgm:spPr/>
    </dgm:pt>
    <dgm:pt modelId="{8B6B22FA-13C5-43F7-8F0F-A893BC30FC4A}" type="pres">
      <dgm:prSet presAssocID="{ABB54D10-309F-46DE-8941-2EAFEBC86772}" presName="root" presStyleCnt="0"/>
      <dgm:spPr/>
    </dgm:pt>
    <dgm:pt modelId="{EE2EC833-F888-4626-86B1-91B3F41E6E97}" type="pres">
      <dgm:prSet presAssocID="{ABB54D10-309F-46DE-8941-2EAFEBC86772}" presName="rootComposite" presStyleCnt="0"/>
      <dgm:spPr/>
    </dgm:pt>
    <dgm:pt modelId="{CEF89A3B-0577-4AA4-9904-F2B8A90D3B2D}" type="pres">
      <dgm:prSet presAssocID="{ABB54D10-309F-46DE-8941-2EAFEBC86772}" presName="rootText" presStyleLbl="node1" presStyleIdx="0" presStyleCnt="2" custScaleX="349381"/>
      <dgm:spPr/>
    </dgm:pt>
    <dgm:pt modelId="{08173A34-83AF-45C5-9C06-628C7E78F78A}" type="pres">
      <dgm:prSet presAssocID="{ABB54D10-309F-46DE-8941-2EAFEBC86772}" presName="rootConnector" presStyleLbl="node1" presStyleIdx="0" presStyleCnt="2"/>
      <dgm:spPr/>
    </dgm:pt>
    <dgm:pt modelId="{8D1108D5-9611-4DFD-905C-62656CA191FB}" type="pres">
      <dgm:prSet presAssocID="{ABB54D10-309F-46DE-8941-2EAFEBC86772}" presName="childShape" presStyleCnt="0"/>
      <dgm:spPr/>
    </dgm:pt>
    <dgm:pt modelId="{7A3D7AB3-F06F-48C9-B6D7-DEDBB6A5ABB0}" type="pres">
      <dgm:prSet presAssocID="{66331D94-E653-4676-8FF3-709A81688F15}" presName="Name13" presStyleLbl="parChTrans1D2" presStyleIdx="0" presStyleCnt="9"/>
      <dgm:spPr/>
    </dgm:pt>
    <dgm:pt modelId="{FC5F79B2-ED29-4451-A587-4D060F8BDE3D}" type="pres">
      <dgm:prSet presAssocID="{8712A302-4D0F-4319-BA8C-14727CF08836}" presName="childText" presStyleLbl="bgAcc1" presStyleIdx="0" presStyleCnt="9" custScaleX="344929" custLinFactNeighborY="111">
        <dgm:presLayoutVars>
          <dgm:bulletEnabled val="1"/>
        </dgm:presLayoutVars>
      </dgm:prSet>
      <dgm:spPr/>
    </dgm:pt>
    <dgm:pt modelId="{D698F020-AABF-4D24-AB10-F3B84967E597}" type="pres">
      <dgm:prSet presAssocID="{A526E13B-091F-40FF-8BB3-DCEBEE3FCF2F}" presName="Name13" presStyleLbl="parChTrans1D2" presStyleIdx="1" presStyleCnt="9"/>
      <dgm:spPr/>
    </dgm:pt>
    <dgm:pt modelId="{268F5D3B-4479-4966-83B0-AC393684AAB0}" type="pres">
      <dgm:prSet presAssocID="{0257BD2D-409D-459C-9A4C-95F13DBE8C19}" presName="childText" presStyleLbl="bgAcc1" presStyleIdx="1" presStyleCnt="9" custScaleX="344929" custLinFactNeighborY="111">
        <dgm:presLayoutVars>
          <dgm:bulletEnabled val="1"/>
        </dgm:presLayoutVars>
      </dgm:prSet>
      <dgm:spPr/>
    </dgm:pt>
    <dgm:pt modelId="{E2F80A41-BF64-43E7-AE9D-97082615F86B}" type="pres">
      <dgm:prSet presAssocID="{95CF7EA1-E020-40B7-9700-F1CE94A34310}" presName="Name13" presStyleLbl="parChTrans1D2" presStyleIdx="2" presStyleCnt="9"/>
      <dgm:spPr/>
    </dgm:pt>
    <dgm:pt modelId="{4F39E601-7B50-428C-85B8-D784E856FCED}" type="pres">
      <dgm:prSet presAssocID="{914D24A6-BD31-44C4-AD7F-4EED5D45046C}" presName="childText" presStyleLbl="bgAcc1" presStyleIdx="2" presStyleCnt="9" custScaleX="344929" custLinFactNeighborY="111">
        <dgm:presLayoutVars>
          <dgm:bulletEnabled val="1"/>
        </dgm:presLayoutVars>
      </dgm:prSet>
      <dgm:spPr/>
    </dgm:pt>
    <dgm:pt modelId="{E6F8B653-A6F2-4098-89E7-6951DCB65A7E}" type="pres">
      <dgm:prSet presAssocID="{3A98F36C-E9D2-43F3-9B6D-086328591884}" presName="Name13" presStyleLbl="parChTrans1D2" presStyleIdx="3" presStyleCnt="9"/>
      <dgm:spPr/>
    </dgm:pt>
    <dgm:pt modelId="{BAC9054D-5814-4514-A5F8-AEE46A7E00B2}" type="pres">
      <dgm:prSet presAssocID="{871CDC3B-FFB1-43EB-A232-6B9F3C534F65}" presName="childText" presStyleLbl="bgAcc1" presStyleIdx="3" presStyleCnt="9" custScaleX="344929" custLinFactNeighborY="111">
        <dgm:presLayoutVars>
          <dgm:bulletEnabled val="1"/>
        </dgm:presLayoutVars>
      </dgm:prSet>
      <dgm:spPr/>
    </dgm:pt>
    <dgm:pt modelId="{CAC9DC94-F5F5-4213-82DB-9EEB2E9E06A8}" type="pres">
      <dgm:prSet presAssocID="{E6E0F6A4-B192-4719-8101-34E60864CA3A}" presName="Name13" presStyleLbl="parChTrans1D2" presStyleIdx="4" presStyleCnt="9"/>
      <dgm:spPr/>
    </dgm:pt>
    <dgm:pt modelId="{3EC5117E-DF9D-48F4-BCD2-5D87D430737A}" type="pres">
      <dgm:prSet presAssocID="{F61BD867-68C1-4AFF-975B-1B48840FCD22}" presName="childText" presStyleLbl="bgAcc1" presStyleIdx="4" presStyleCnt="9" custScaleX="344929" custLinFactNeighborY="111">
        <dgm:presLayoutVars>
          <dgm:bulletEnabled val="1"/>
        </dgm:presLayoutVars>
      </dgm:prSet>
      <dgm:spPr/>
    </dgm:pt>
    <dgm:pt modelId="{C85920F1-76B6-456C-AD6F-36537131878A}" type="pres">
      <dgm:prSet presAssocID="{4DBBC2F7-18BC-4294-BE3E-7A4C655204B1}" presName="root" presStyleCnt="0"/>
      <dgm:spPr/>
    </dgm:pt>
    <dgm:pt modelId="{93B6CC8E-8D5B-4C73-9E09-03BE70820613}" type="pres">
      <dgm:prSet presAssocID="{4DBBC2F7-18BC-4294-BE3E-7A4C655204B1}" presName="rootComposite" presStyleCnt="0"/>
      <dgm:spPr/>
    </dgm:pt>
    <dgm:pt modelId="{A037050D-F7B9-4EC2-8FF3-0D207DC2324E}" type="pres">
      <dgm:prSet presAssocID="{4DBBC2F7-18BC-4294-BE3E-7A4C655204B1}" presName="rootText" presStyleLbl="node1" presStyleIdx="1" presStyleCnt="2" custScaleX="388662"/>
      <dgm:spPr/>
    </dgm:pt>
    <dgm:pt modelId="{BC241A18-677B-45D8-8DC8-58A63EF0C5C7}" type="pres">
      <dgm:prSet presAssocID="{4DBBC2F7-18BC-4294-BE3E-7A4C655204B1}" presName="rootConnector" presStyleLbl="node1" presStyleIdx="1" presStyleCnt="2"/>
      <dgm:spPr/>
    </dgm:pt>
    <dgm:pt modelId="{E2D80B50-FF7F-4F31-BE24-F27B2A195AEC}" type="pres">
      <dgm:prSet presAssocID="{4DBBC2F7-18BC-4294-BE3E-7A4C655204B1}" presName="childShape" presStyleCnt="0"/>
      <dgm:spPr/>
    </dgm:pt>
    <dgm:pt modelId="{CCC789DB-597C-4D6E-9FA7-754C7B3BD159}" type="pres">
      <dgm:prSet presAssocID="{B5B762A7-0A74-4B39-A23D-E89C091DCF60}" presName="Name13" presStyleLbl="parChTrans1D2" presStyleIdx="5" presStyleCnt="9"/>
      <dgm:spPr/>
    </dgm:pt>
    <dgm:pt modelId="{62EB1487-1632-45DD-B633-4E7470958842}" type="pres">
      <dgm:prSet presAssocID="{D5E7A14E-790B-4608-8C5F-1A8EE10B939E}" presName="childText" presStyleLbl="bgAcc1" presStyleIdx="5" presStyleCnt="9" custScaleX="386154">
        <dgm:presLayoutVars>
          <dgm:bulletEnabled val="1"/>
        </dgm:presLayoutVars>
      </dgm:prSet>
      <dgm:spPr/>
    </dgm:pt>
    <dgm:pt modelId="{CAFD2C00-A102-4F4A-A12F-24D7C11C4996}" type="pres">
      <dgm:prSet presAssocID="{9D44BB06-E2DA-48E7-BCE1-8D67A4960263}" presName="Name13" presStyleLbl="parChTrans1D2" presStyleIdx="6" presStyleCnt="9"/>
      <dgm:spPr/>
    </dgm:pt>
    <dgm:pt modelId="{64E9749F-25E7-4264-8F80-EA253B309E97}" type="pres">
      <dgm:prSet presAssocID="{6FC95325-2ED2-42F1-BFB3-8FA28D81F3F0}" presName="childText" presStyleLbl="bgAcc1" presStyleIdx="6" presStyleCnt="9" custScaleX="386154">
        <dgm:presLayoutVars>
          <dgm:bulletEnabled val="1"/>
        </dgm:presLayoutVars>
      </dgm:prSet>
      <dgm:spPr/>
    </dgm:pt>
    <dgm:pt modelId="{3EE28AA0-99FF-4105-A135-4AA2D447B6D7}" type="pres">
      <dgm:prSet presAssocID="{4796FA0B-835B-42B8-A5AB-DF613E124B39}" presName="Name13" presStyleLbl="parChTrans1D2" presStyleIdx="7" presStyleCnt="9"/>
      <dgm:spPr/>
    </dgm:pt>
    <dgm:pt modelId="{ECA0B358-2DB5-43A4-991C-73E82116E947}" type="pres">
      <dgm:prSet presAssocID="{C4D3C1DF-E00F-44B1-AD84-7711A0677FD3}" presName="childText" presStyleLbl="bgAcc1" presStyleIdx="7" presStyleCnt="9" custScaleX="386154">
        <dgm:presLayoutVars>
          <dgm:bulletEnabled val="1"/>
        </dgm:presLayoutVars>
      </dgm:prSet>
      <dgm:spPr/>
    </dgm:pt>
    <dgm:pt modelId="{DDB07132-CF5A-4844-998D-396E37BAF67C}" type="pres">
      <dgm:prSet presAssocID="{7AE6A5D4-406E-48D1-86C2-DCB21CBB11AB}" presName="Name13" presStyleLbl="parChTrans1D2" presStyleIdx="8" presStyleCnt="9"/>
      <dgm:spPr/>
    </dgm:pt>
    <dgm:pt modelId="{F0ADC7AC-0783-471F-B4B4-8B2806758425}" type="pres">
      <dgm:prSet presAssocID="{063623A8-46DF-4ABA-9A0D-B83173FFF967}" presName="childText" presStyleLbl="bgAcc1" presStyleIdx="8" presStyleCnt="9" custScaleX="386154" custLinFactNeighborY="111">
        <dgm:presLayoutVars>
          <dgm:bulletEnabled val="1"/>
        </dgm:presLayoutVars>
      </dgm:prSet>
      <dgm:spPr/>
    </dgm:pt>
  </dgm:ptLst>
  <dgm:cxnLst>
    <dgm:cxn modelId="{F762F900-B713-47E9-B4DE-209EA5FB6F1E}" srcId="{ABB54D10-309F-46DE-8941-2EAFEBC86772}" destId="{8712A302-4D0F-4319-BA8C-14727CF08836}" srcOrd="0" destOrd="0" parTransId="{66331D94-E653-4676-8FF3-709A81688F15}" sibTransId="{BE967831-E345-444B-A89A-2B6EC3B5C78A}"/>
    <dgm:cxn modelId="{4AD56003-A405-475D-843F-A7C91FB792BD}" type="presOf" srcId="{914D24A6-BD31-44C4-AD7F-4EED5D45046C}" destId="{4F39E601-7B50-428C-85B8-D784E856FCED}" srcOrd="0" destOrd="0" presId="urn:microsoft.com/office/officeart/2005/8/layout/hierarchy3"/>
    <dgm:cxn modelId="{E92AAE04-BB65-48D0-B120-478E1CBCB601}" type="presOf" srcId="{F61BD867-68C1-4AFF-975B-1B48840FCD22}" destId="{3EC5117E-DF9D-48F4-BCD2-5D87D430737A}" srcOrd="0" destOrd="0" presId="urn:microsoft.com/office/officeart/2005/8/layout/hierarchy3"/>
    <dgm:cxn modelId="{0870B80A-FB73-45D1-8ACA-D82745D25716}" type="presOf" srcId="{4796FA0B-835B-42B8-A5AB-DF613E124B39}" destId="{3EE28AA0-99FF-4105-A135-4AA2D447B6D7}" srcOrd="0" destOrd="0" presId="urn:microsoft.com/office/officeart/2005/8/layout/hierarchy3"/>
    <dgm:cxn modelId="{75481710-B437-466D-8A06-5EDBC7198F60}" srcId="{4DBBC2F7-18BC-4294-BE3E-7A4C655204B1}" destId="{D5E7A14E-790B-4608-8C5F-1A8EE10B939E}" srcOrd="0" destOrd="0" parTransId="{B5B762A7-0A74-4B39-A23D-E89C091DCF60}" sibTransId="{CBE9EFE8-2D10-4D86-A995-7A26365FE3FE}"/>
    <dgm:cxn modelId="{78CB861B-9DE4-4C93-AB73-E429353635C5}" srcId="{4DBBC2F7-18BC-4294-BE3E-7A4C655204B1}" destId="{063623A8-46DF-4ABA-9A0D-B83173FFF967}" srcOrd="3" destOrd="0" parTransId="{7AE6A5D4-406E-48D1-86C2-DCB21CBB11AB}" sibTransId="{0AD528BF-D0D0-48B4-873B-52C4B2AADAFA}"/>
    <dgm:cxn modelId="{ADDAB81B-5B10-4540-97C9-C58FD957F1BB}" type="presOf" srcId="{9D44BB06-E2DA-48E7-BCE1-8D67A4960263}" destId="{CAFD2C00-A102-4F4A-A12F-24D7C11C4996}" srcOrd="0" destOrd="0" presId="urn:microsoft.com/office/officeart/2005/8/layout/hierarchy3"/>
    <dgm:cxn modelId="{17D6121C-3E87-4CFE-803F-0C7B69518121}" type="presOf" srcId="{58EA2723-B2FB-4F20-A8D4-9FA2C230D13F}" destId="{C090FB79-58A2-4E08-8DC0-BBFC25A0B29E}" srcOrd="0" destOrd="0" presId="urn:microsoft.com/office/officeart/2005/8/layout/hierarchy3"/>
    <dgm:cxn modelId="{53AA2420-090C-425F-AFCD-A9BD0B557258}" type="presOf" srcId="{6FC95325-2ED2-42F1-BFB3-8FA28D81F3F0}" destId="{64E9749F-25E7-4264-8F80-EA253B309E97}" srcOrd="0" destOrd="0" presId="urn:microsoft.com/office/officeart/2005/8/layout/hierarchy3"/>
    <dgm:cxn modelId="{C1C8AE2A-7C27-4C08-B162-A25815A51306}" type="presOf" srcId="{871CDC3B-FFB1-43EB-A232-6B9F3C534F65}" destId="{BAC9054D-5814-4514-A5F8-AEE46A7E00B2}" srcOrd="0" destOrd="0" presId="urn:microsoft.com/office/officeart/2005/8/layout/hierarchy3"/>
    <dgm:cxn modelId="{8DA7FD38-9E86-40C3-8931-AA5330071A3B}" type="presOf" srcId="{D5E7A14E-790B-4608-8C5F-1A8EE10B939E}" destId="{62EB1487-1632-45DD-B633-4E7470958842}" srcOrd="0" destOrd="0" presId="urn:microsoft.com/office/officeart/2005/8/layout/hierarchy3"/>
    <dgm:cxn modelId="{5956F35F-3F3A-4A97-A9F6-C033A9922420}" srcId="{ABB54D10-309F-46DE-8941-2EAFEBC86772}" destId="{F61BD867-68C1-4AFF-975B-1B48840FCD22}" srcOrd="4" destOrd="0" parTransId="{E6E0F6A4-B192-4719-8101-34E60864CA3A}" sibTransId="{AB3CC4AA-41FD-4748-A477-BCA8AC587BCF}"/>
    <dgm:cxn modelId="{DDC6C065-DDEE-42D4-81EE-425144D6E177}" type="presOf" srcId="{A526E13B-091F-40FF-8BB3-DCEBEE3FCF2F}" destId="{D698F020-AABF-4D24-AB10-F3B84967E597}" srcOrd="0" destOrd="0" presId="urn:microsoft.com/office/officeart/2005/8/layout/hierarchy3"/>
    <dgm:cxn modelId="{D315596C-86A2-4BC1-857C-ADB9350FEC07}" type="presOf" srcId="{8712A302-4D0F-4319-BA8C-14727CF08836}" destId="{FC5F79B2-ED29-4451-A587-4D060F8BDE3D}" srcOrd="0" destOrd="0" presId="urn:microsoft.com/office/officeart/2005/8/layout/hierarchy3"/>
    <dgm:cxn modelId="{7518A64E-DE5F-493F-8E4C-1079B194AF3A}" type="presOf" srcId="{E6E0F6A4-B192-4719-8101-34E60864CA3A}" destId="{CAC9DC94-F5F5-4213-82DB-9EEB2E9E06A8}" srcOrd="0" destOrd="0" presId="urn:microsoft.com/office/officeart/2005/8/layout/hierarchy3"/>
    <dgm:cxn modelId="{50AC3B59-0E60-4ABF-85CD-174408FF3917}" srcId="{58EA2723-B2FB-4F20-A8D4-9FA2C230D13F}" destId="{4DBBC2F7-18BC-4294-BE3E-7A4C655204B1}" srcOrd="1" destOrd="0" parTransId="{4DAB9100-1DC0-4AA3-9566-0F28218BB55B}" sibTransId="{5F5A3835-1E0A-4582-BFA3-C2E9ACBB5FD1}"/>
    <dgm:cxn modelId="{1CA4597E-D34F-48C5-9824-69C5E0AD6215}" type="presOf" srcId="{4DBBC2F7-18BC-4294-BE3E-7A4C655204B1}" destId="{A037050D-F7B9-4EC2-8FF3-0D207DC2324E}" srcOrd="0" destOrd="0" presId="urn:microsoft.com/office/officeart/2005/8/layout/hierarchy3"/>
    <dgm:cxn modelId="{D50A8B83-533A-4CB1-AE30-AA2A22247EC5}" type="presOf" srcId="{B5B762A7-0A74-4B39-A23D-E89C091DCF60}" destId="{CCC789DB-597C-4D6E-9FA7-754C7B3BD159}" srcOrd="0" destOrd="0" presId="urn:microsoft.com/office/officeart/2005/8/layout/hierarchy3"/>
    <dgm:cxn modelId="{83E71E89-6017-46CA-9ECE-A8EEC1125719}" srcId="{ABB54D10-309F-46DE-8941-2EAFEBC86772}" destId="{871CDC3B-FFB1-43EB-A232-6B9F3C534F65}" srcOrd="3" destOrd="0" parTransId="{3A98F36C-E9D2-43F3-9B6D-086328591884}" sibTransId="{BF6F7B0D-D814-4D80-BBB7-3E98BB2980F5}"/>
    <dgm:cxn modelId="{5AB7B88C-0936-4409-AB91-71CD1A7C50E9}" type="presOf" srcId="{0257BD2D-409D-459C-9A4C-95F13DBE8C19}" destId="{268F5D3B-4479-4966-83B0-AC393684AAB0}" srcOrd="0" destOrd="0" presId="urn:microsoft.com/office/officeart/2005/8/layout/hierarchy3"/>
    <dgm:cxn modelId="{2FFDFB91-10E5-4833-A38D-4BEF3CFF2FD4}" type="presOf" srcId="{063623A8-46DF-4ABA-9A0D-B83173FFF967}" destId="{F0ADC7AC-0783-471F-B4B4-8B2806758425}" srcOrd="0" destOrd="0" presId="urn:microsoft.com/office/officeart/2005/8/layout/hierarchy3"/>
    <dgm:cxn modelId="{E76883A3-7E78-418A-86E7-BA5E64FAA8F3}" srcId="{ABB54D10-309F-46DE-8941-2EAFEBC86772}" destId="{0257BD2D-409D-459C-9A4C-95F13DBE8C19}" srcOrd="1" destOrd="0" parTransId="{A526E13B-091F-40FF-8BB3-DCEBEE3FCF2F}" sibTransId="{98FC2894-841C-4926-89A5-1F250F61C825}"/>
    <dgm:cxn modelId="{12ADA4A8-7EE2-4DDF-BD00-1B1E2B3A354B}" type="presOf" srcId="{4DBBC2F7-18BC-4294-BE3E-7A4C655204B1}" destId="{BC241A18-677B-45D8-8DC8-58A63EF0C5C7}" srcOrd="1" destOrd="0" presId="urn:microsoft.com/office/officeart/2005/8/layout/hierarchy3"/>
    <dgm:cxn modelId="{2EE904AA-BCEA-4CCC-A48B-E77F8600700B}" type="presOf" srcId="{ABB54D10-309F-46DE-8941-2EAFEBC86772}" destId="{CEF89A3B-0577-4AA4-9904-F2B8A90D3B2D}" srcOrd="0" destOrd="0" presId="urn:microsoft.com/office/officeart/2005/8/layout/hierarchy3"/>
    <dgm:cxn modelId="{0F9578AE-4A4E-49E3-BF8B-9677E1A32C4A}" srcId="{ABB54D10-309F-46DE-8941-2EAFEBC86772}" destId="{914D24A6-BD31-44C4-AD7F-4EED5D45046C}" srcOrd="2" destOrd="0" parTransId="{95CF7EA1-E020-40B7-9700-F1CE94A34310}" sibTransId="{C7CACE45-ADCD-46D7-B3D6-1A44AE5E137E}"/>
    <dgm:cxn modelId="{D9F18DAE-3266-4095-89BC-C9621D2519EC}" srcId="{58EA2723-B2FB-4F20-A8D4-9FA2C230D13F}" destId="{ABB54D10-309F-46DE-8941-2EAFEBC86772}" srcOrd="0" destOrd="0" parTransId="{201E3F5E-099E-48CF-9DBD-6427E2005943}" sibTransId="{58FEFDFC-C0CE-432C-B8B8-DE40056A4198}"/>
    <dgm:cxn modelId="{434DB7B0-24B7-4F8F-B5F4-E18A63BE00E2}" type="presOf" srcId="{95CF7EA1-E020-40B7-9700-F1CE94A34310}" destId="{E2F80A41-BF64-43E7-AE9D-97082615F86B}" srcOrd="0" destOrd="0" presId="urn:microsoft.com/office/officeart/2005/8/layout/hierarchy3"/>
    <dgm:cxn modelId="{95D46AB3-A5F1-414B-B5E7-46AF635FE3BA}" type="presOf" srcId="{7AE6A5D4-406E-48D1-86C2-DCB21CBB11AB}" destId="{DDB07132-CF5A-4844-998D-396E37BAF67C}" srcOrd="0" destOrd="0" presId="urn:microsoft.com/office/officeart/2005/8/layout/hierarchy3"/>
    <dgm:cxn modelId="{CC0A88C4-03FF-4DE1-B887-4906BE236F17}" srcId="{4DBBC2F7-18BC-4294-BE3E-7A4C655204B1}" destId="{C4D3C1DF-E00F-44B1-AD84-7711A0677FD3}" srcOrd="2" destOrd="0" parTransId="{4796FA0B-835B-42B8-A5AB-DF613E124B39}" sibTransId="{660E3395-EE6C-4D2B-BAD8-1526FA819230}"/>
    <dgm:cxn modelId="{184048D0-AFC2-44BA-BCE7-63514A2F9D6B}" type="presOf" srcId="{C4D3C1DF-E00F-44B1-AD84-7711A0677FD3}" destId="{ECA0B358-2DB5-43A4-991C-73E82116E947}" srcOrd="0" destOrd="0" presId="urn:microsoft.com/office/officeart/2005/8/layout/hierarchy3"/>
    <dgm:cxn modelId="{93AFC5D5-4F1B-4BB6-9713-4964B7250615}" type="presOf" srcId="{3A98F36C-E9D2-43F3-9B6D-086328591884}" destId="{E6F8B653-A6F2-4098-89E7-6951DCB65A7E}" srcOrd="0" destOrd="0" presId="urn:microsoft.com/office/officeart/2005/8/layout/hierarchy3"/>
    <dgm:cxn modelId="{16A20CDB-3316-472B-AB55-0A8473B94FE4}" type="presOf" srcId="{ABB54D10-309F-46DE-8941-2EAFEBC86772}" destId="{08173A34-83AF-45C5-9C06-628C7E78F78A}" srcOrd="1" destOrd="0" presId="urn:microsoft.com/office/officeart/2005/8/layout/hierarchy3"/>
    <dgm:cxn modelId="{642614E0-EB13-4538-AB92-4DD93992BC29}" srcId="{4DBBC2F7-18BC-4294-BE3E-7A4C655204B1}" destId="{6FC95325-2ED2-42F1-BFB3-8FA28D81F3F0}" srcOrd="1" destOrd="0" parTransId="{9D44BB06-E2DA-48E7-BCE1-8D67A4960263}" sibTransId="{E3C594F2-8DB3-48C9-8D83-63534ED28392}"/>
    <dgm:cxn modelId="{23F828E5-7EDF-457F-BB0E-8C1120AE02EC}" type="presOf" srcId="{66331D94-E653-4676-8FF3-709A81688F15}" destId="{7A3D7AB3-F06F-48C9-B6D7-DEDBB6A5ABB0}" srcOrd="0" destOrd="0" presId="urn:microsoft.com/office/officeart/2005/8/layout/hierarchy3"/>
    <dgm:cxn modelId="{14D41D4B-B7D8-4230-AE19-2D2B28A6FBF1}" type="presParOf" srcId="{C090FB79-58A2-4E08-8DC0-BBFC25A0B29E}" destId="{8B6B22FA-13C5-43F7-8F0F-A893BC30FC4A}" srcOrd="0" destOrd="0" presId="urn:microsoft.com/office/officeart/2005/8/layout/hierarchy3"/>
    <dgm:cxn modelId="{5889208A-EF72-491D-AB53-6BC2C28F5AF8}" type="presParOf" srcId="{8B6B22FA-13C5-43F7-8F0F-A893BC30FC4A}" destId="{EE2EC833-F888-4626-86B1-91B3F41E6E97}" srcOrd="0" destOrd="0" presId="urn:microsoft.com/office/officeart/2005/8/layout/hierarchy3"/>
    <dgm:cxn modelId="{A7AC558C-19C7-492C-8B4D-4DD497EA81A6}" type="presParOf" srcId="{EE2EC833-F888-4626-86B1-91B3F41E6E97}" destId="{CEF89A3B-0577-4AA4-9904-F2B8A90D3B2D}" srcOrd="0" destOrd="0" presId="urn:microsoft.com/office/officeart/2005/8/layout/hierarchy3"/>
    <dgm:cxn modelId="{062AC7EF-254F-4CD0-B455-658BF28E69DE}" type="presParOf" srcId="{EE2EC833-F888-4626-86B1-91B3F41E6E97}" destId="{08173A34-83AF-45C5-9C06-628C7E78F78A}" srcOrd="1" destOrd="0" presId="urn:microsoft.com/office/officeart/2005/8/layout/hierarchy3"/>
    <dgm:cxn modelId="{2B239BDA-D6E7-46BA-AD9E-2078931016CA}" type="presParOf" srcId="{8B6B22FA-13C5-43F7-8F0F-A893BC30FC4A}" destId="{8D1108D5-9611-4DFD-905C-62656CA191FB}" srcOrd="1" destOrd="0" presId="urn:microsoft.com/office/officeart/2005/8/layout/hierarchy3"/>
    <dgm:cxn modelId="{D9EA26AD-8001-4466-A208-32ED528B851B}" type="presParOf" srcId="{8D1108D5-9611-4DFD-905C-62656CA191FB}" destId="{7A3D7AB3-F06F-48C9-B6D7-DEDBB6A5ABB0}" srcOrd="0" destOrd="0" presId="urn:microsoft.com/office/officeart/2005/8/layout/hierarchy3"/>
    <dgm:cxn modelId="{ED8CA538-C2A5-4E5E-A110-4C178A5A8A0A}" type="presParOf" srcId="{8D1108D5-9611-4DFD-905C-62656CA191FB}" destId="{FC5F79B2-ED29-4451-A587-4D060F8BDE3D}" srcOrd="1" destOrd="0" presId="urn:microsoft.com/office/officeart/2005/8/layout/hierarchy3"/>
    <dgm:cxn modelId="{94E670A5-F3B6-4892-9389-93EB56B391FF}" type="presParOf" srcId="{8D1108D5-9611-4DFD-905C-62656CA191FB}" destId="{D698F020-AABF-4D24-AB10-F3B84967E597}" srcOrd="2" destOrd="0" presId="urn:microsoft.com/office/officeart/2005/8/layout/hierarchy3"/>
    <dgm:cxn modelId="{BD77BF3F-2B56-42A7-9151-991E18700ED0}" type="presParOf" srcId="{8D1108D5-9611-4DFD-905C-62656CA191FB}" destId="{268F5D3B-4479-4966-83B0-AC393684AAB0}" srcOrd="3" destOrd="0" presId="urn:microsoft.com/office/officeart/2005/8/layout/hierarchy3"/>
    <dgm:cxn modelId="{72F70B8C-E703-4CAD-ABBD-6FA9B0F7A91B}" type="presParOf" srcId="{8D1108D5-9611-4DFD-905C-62656CA191FB}" destId="{E2F80A41-BF64-43E7-AE9D-97082615F86B}" srcOrd="4" destOrd="0" presId="urn:microsoft.com/office/officeart/2005/8/layout/hierarchy3"/>
    <dgm:cxn modelId="{06127AF1-AAFA-45E9-BBD0-761353F13C19}" type="presParOf" srcId="{8D1108D5-9611-4DFD-905C-62656CA191FB}" destId="{4F39E601-7B50-428C-85B8-D784E856FCED}" srcOrd="5" destOrd="0" presId="urn:microsoft.com/office/officeart/2005/8/layout/hierarchy3"/>
    <dgm:cxn modelId="{DD13057C-630C-4A5D-9413-823E9EE9068A}" type="presParOf" srcId="{8D1108D5-9611-4DFD-905C-62656CA191FB}" destId="{E6F8B653-A6F2-4098-89E7-6951DCB65A7E}" srcOrd="6" destOrd="0" presId="urn:microsoft.com/office/officeart/2005/8/layout/hierarchy3"/>
    <dgm:cxn modelId="{251FB495-EF94-4D78-A10C-A615C0BF60AC}" type="presParOf" srcId="{8D1108D5-9611-4DFD-905C-62656CA191FB}" destId="{BAC9054D-5814-4514-A5F8-AEE46A7E00B2}" srcOrd="7" destOrd="0" presId="urn:microsoft.com/office/officeart/2005/8/layout/hierarchy3"/>
    <dgm:cxn modelId="{4546F03D-D63B-4A5C-A9FB-0C8A6B3329EE}" type="presParOf" srcId="{8D1108D5-9611-4DFD-905C-62656CA191FB}" destId="{CAC9DC94-F5F5-4213-82DB-9EEB2E9E06A8}" srcOrd="8" destOrd="0" presId="urn:microsoft.com/office/officeart/2005/8/layout/hierarchy3"/>
    <dgm:cxn modelId="{FD406E9D-12D9-429C-AE8F-FA3C23BBB437}" type="presParOf" srcId="{8D1108D5-9611-4DFD-905C-62656CA191FB}" destId="{3EC5117E-DF9D-48F4-BCD2-5D87D430737A}" srcOrd="9" destOrd="0" presId="urn:microsoft.com/office/officeart/2005/8/layout/hierarchy3"/>
    <dgm:cxn modelId="{EDFE78ED-A551-4E92-A6D1-BBCFCBE2F0E0}" type="presParOf" srcId="{C090FB79-58A2-4E08-8DC0-BBFC25A0B29E}" destId="{C85920F1-76B6-456C-AD6F-36537131878A}" srcOrd="1" destOrd="0" presId="urn:microsoft.com/office/officeart/2005/8/layout/hierarchy3"/>
    <dgm:cxn modelId="{4C97DB6C-B223-49EF-9FB2-44DF3D434F26}" type="presParOf" srcId="{C85920F1-76B6-456C-AD6F-36537131878A}" destId="{93B6CC8E-8D5B-4C73-9E09-03BE70820613}" srcOrd="0" destOrd="0" presId="urn:microsoft.com/office/officeart/2005/8/layout/hierarchy3"/>
    <dgm:cxn modelId="{A8FA3261-B3E4-4841-AB76-3090615C6232}" type="presParOf" srcId="{93B6CC8E-8D5B-4C73-9E09-03BE70820613}" destId="{A037050D-F7B9-4EC2-8FF3-0D207DC2324E}" srcOrd="0" destOrd="0" presId="urn:microsoft.com/office/officeart/2005/8/layout/hierarchy3"/>
    <dgm:cxn modelId="{02CFE54A-3C3D-4E60-960A-7D68AFBF0888}" type="presParOf" srcId="{93B6CC8E-8D5B-4C73-9E09-03BE70820613}" destId="{BC241A18-677B-45D8-8DC8-58A63EF0C5C7}" srcOrd="1" destOrd="0" presId="urn:microsoft.com/office/officeart/2005/8/layout/hierarchy3"/>
    <dgm:cxn modelId="{498F8176-A893-469A-B042-2B5E96ED17CF}" type="presParOf" srcId="{C85920F1-76B6-456C-AD6F-36537131878A}" destId="{E2D80B50-FF7F-4F31-BE24-F27B2A195AEC}" srcOrd="1" destOrd="0" presId="urn:microsoft.com/office/officeart/2005/8/layout/hierarchy3"/>
    <dgm:cxn modelId="{6A507B90-5ADE-4C21-808A-26C7EAA0965C}" type="presParOf" srcId="{E2D80B50-FF7F-4F31-BE24-F27B2A195AEC}" destId="{CCC789DB-597C-4D6E-9FA7-754C7B3BD159}" srcOrd="0" destOrd="0" presId="urn:microsoft.com/office/officeart/2005/8/layout/hierarchy3"/>
    <dgm:cxn modelId="{DE04CDC1-C9B0-4E2B-8287-F0509D13BCF0}" type="presParOf" srcId="{E2D80B50-FF7F-4F31-BE24-F27B2A195AEC}" destId="{62EB1487-1632-45DD-B633-4E7470958842}" srcOrd="1" destOrd="0" presId="urn:microsoft.com/office/officeart/2005/8/layout/hierarchy3"/>
    <dgm:cxn modelId="{6D216361-8DA3-4A4F-B094-CE238FC1EAB1}" type="presParOf" srcId="{E2D80B50-FF7F-4F31-BE24-F27B2A195AEC}" destId="{CAFD2C00-A102-4F4A-A12F-24D7C11C4996}" srcOrd="2" destOrd="0" presId="urn:microsoft.com/office/officeart/2005/8/layout/hierarchy3"/>
    <dgm:cxn modelId="{BC5563AE-2A47-473C-9DB7-D05841ECD059}" type="presParOf" srcId="{E2D80B50-FF7F-4F31-BE24-F27B2A195AEC}" destId="{64E9749F-25E7-4264-8F80-EA253B309E97}" srcOrd="3" destOrd="0" presId="urn:microsoft.com/office/officeart/2005/8/layout/hierarchy3"/>
    <dgm:cxn modelId="{C028436A-1286-442F-836C-E6E50E67F7D0}" type="presParOf" srcId="{E2D80B50-FF7F-4F31-BE24-F27B2A195AEC}" destId="{3EE28AA0-99FF-4105-A135-4AA2D447B6D7}" srcOrd="4" destOrd="0" presId="urn:microsoft.com/office/officeart/2005/8/layout/hierarchy3"/>
    <dgm:cxn modelId="{DDF97359-079D-4DEF-A6DC-C5A84E90B10D}" type="presParOf" srcId="{E2D80B50-FF7F-4F31-BE24-F27B2A195AEC}" destId="{ECA0B358-2DB5-43A4-991C-73E82116E947}" srcOrd="5" destOrd="0" presId="urn:microsoft.com/office/officeart/2005/8/layout/hierarchy3"/>
    <dgm:cxn modelId="{6C21072A-E90D-4DBF-B612-957A4239D36F}" type="presParOf" srcId="{E2D80B50-FF7F-4F31-BE24-F27B2A195AEC}" destId="{DDB07132-CF5A-4844-998D-396E37BAF67C}" srcOrd="6" destOrd="0" presId="urn:microsoft.com/office/officeart/2005/8/layout/hierarchy3"/>
    <dgm:cxn modelId="{7B66E894-393C-4206-AE9F-1559C1462F14}" type="presParOf" srcId="{E2D80B50-FF7F-4F31-BE24-F27B2A195AEC}" destId="{F0ADC7AC-0783-471F-B4B4-8B2806758425}" srcOrd="7"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9A954CE-21FE-40A4-A664-856C92458730}" type="doc">
      <dgm:prSet loTypeId="urn:microsoft.com/office/officeart/2005/8/layout/lProcess2" loCatId="list" qsTypeId="urn:microsoft.com/office/officeart/2005/8/quickstyle/simple3" qsCatId="simple" csTypeId="urn:microsoft.com/office/officeart/2005/8/colors/colorful5" csCatId="colorful" phldr="1"/>
      <dgm:spPr/>
      <dgm:t>
        <a:bodyPr/>
        <a:lstStyle/>
        <a:p>
          <a:endParaRPr lang="es-EC"/>
        </a:p>
      </dgm:t>
    </dgm:pt>
    <dgm:pt modelId="{DF8747A1-27D8-4326-9E31-10B9491F0999}">
      <dgm:prSet phldrT="[Texto]"/>
      <dgm:spPr>
        <a:solidFill>
          <a:srgbClr val="009FA9"/>
        </a:solidFill>
      </dgm:spPr>
      <dgm:t>
        <a:bodyPr/>
        <a:lstStyle/>
        <a:p>
          <a:r>
            <a:rPr lang="es-EC" dirty="0">
              <a:solidFill>
                <a:schemeClr val="bg1"/>
              </a:solidFill>
            </a:rPr>
            <a:t>Visual</a:t>
          </a:r>
        </a:p>
      </dgm:t>
    </dgm:pt>
    <dgm:pt modelId="{9D4D21B3-9D5B-4C5F-8A9F-2C5A60E3C571}" type="parTrans" cxnId="{BAF67AC1-B3AD-4F24-A258-47FCB90C8417}">
      <dgm:prSet/>
      <dgm:spPr/>
      <dgm:t>
        <a:bodyPr/>
        <a:lstStyle/>
        <a:p>
          <a:endParaRPr lang="es-EC"/>
        </a:p>
      </dgm:t>
    </dgm:pt>
    <dgm:pt modelId="{34532755-FDBE-47E7-A4F8-B3D60658FD87}" type="sibTrans" cxnId="{BAF67AC1-B3AD-4F24-A258-47FCB90C8417}">
      <dgm:prSet/>
      <dgm:spPr/>
      <dgm:t>
        <a:bodyPr/>
        <a:lstStyle/>
        <a:p>
          <a:endParaRPr lang="es-EC"/>
        </a:p>
      </dgm:t>
    </dgm:pt>
    <dgm:pt modelId="{BF620ACA-E1A0-4220-B2F8-8DAC9D2B55EC}">
      <dgm:prSet phldrT="[Texto]"/>
      <dgm:spPr>
        <a:solidFill>
          <a:schemeClr val="accent1">
            <a:lumMod val="20000"/>
            <a:lumOff val="80000"/>
          </a:schemeClr>
        </a:solidFill>
      </dgm:spPr>
      <dgm:t>
        <a:bodyPr/>
        <a:lstStyle/>
        <a:p>
          <a:r>
            <a:rPr lang="es-EC" dirty="0"/>
            <a:t> </a:t>
          </a:r>
        </a:p>
      </dgm:t>
    </dgm:pt>
    <dgm:pt modelId="{35AEE809-4F9F-4219-AABC-E528E34A7AFE}" type="parTrans" cxnId="{BE10D293-18F1-4499-88E5-75DB1E84A0FB}">
      <dgm:prSet/>
      <dgm:spPr/>
      <dgm:t>
        <a:bodyPr/>
        <a:lstStyle/>
        <a:p>
          <a:endParaRPr lang="es-EC"/>
        </a:p>
      </dgm:t>
    </dgm:pt>
    <dgm:pt modelId="{EE26FB81-1B92-4ABD-8B1B-959BE328C1EE}" type="sibTrans" cxnId="{BE10D293-18F1-4499-88E5-75DB1E84A0FB}">
      <dgm:prSet/>
      <dgm:spPr/>
      <dgm:t>
        <a:bodyPr/>
        <a:lstStyle/>
        <a:p>
          <a:endParaRPr lang="es-EC"/>
        </a:p>
      </dgm:t>
    </dgm:pt>
    <dgm:pt modelId="{AB1572A9-B408-49B2-BBB9-328E9131F2CA}">
      <dgm:prSet phldrT="[Texto]"/>
      <dgm:spPr>
        <a:solidFill>
          <a:schemeClr val="accent1">
            <a:lumMod val="40000"/>
            <a:lumOff val="60000"/>
          </a:schemeClr>
        </a:solidFill>
      </dgm:spPr>
      <dgm:t>
        <a:bodyPr/>
        <a:lstStyle/>
        <a:p>
          <a:r>
            <a:rPr lang="es-EC" dirty="0"/>
            <a:t> </a:t>
          </a:r>
        </a:p>
      </dgm:t>
    </dgm:pt>
    <dgm:pt modelId="{8607DB71-1B5F-4B16-AB11-BDB619D819D9}" type="parTrans" cxnId="{ECAAC534-5601-473E-89AF-81BD450BCB5B}">
      <dgm:prSet/>
      <dgm:spPr/>
      <dgm:t>
        <a:bodyPr/>
        <a:lstStyle/>
        <a:p>
          <a:endParaRPr lang="es-EC"/>
        </a:p>
      </dgm:t>
    </dgm:pt>
    <dgm:pt modelId="{192B0D08-ECEC-48D2-BA45-1F4E0092DDBA}" type="sibTrans" cxnId="{ECAAC534-5601-473E-89AF-81BD450BCB5B}">
      <dgm:prSet/>
      <dgm:spPr/>
      <dgm:t>
        <a:bodyPr/>
        <a:lstStyle/>
        <a:p>
          <a:endParaRPr lang="es-EC"/>
        </a:p>
      </dgm:t>
    </dgm:pt>
    <dgm:pt modelId="{F099A6C4-34F3-41FF-B005-AF6FE2D572DF}">
      <dgm:prSet phldrT="[Texto]"/>
      <dgm:spPr>
        <a:solidFill>
          <a:srgbClr val="B0D236"/>
        </a:solidFill>
      </dgm:spPr>
      <dgm:t>
        <a:bodyPr/>
        <a:lstStyle/>
        <a:p>
          <a:r>
            <a:rPr lang="es-EC" dirty="0"/>
            <a:t>Auditivo</a:t>
          </a:r>
        </a:p>
      </dgm:t>
    </dgm:pt>
    <dgm:pt modelId="{90BE31A3-21FB-4CFC-B8DD-283680082E5B}" type="parTrans" cxnId="{93AAC689-D187-4CCE-9615-A42D9DCFC54A}">
      <dgm:prSet/>
      <dgm:spPr/>
      <dgm:t>
        <a:bodyPr/>
        <a:lstStyle/>
        <a:p>
          <a:endParaRPr lang="es-EC"/>
        </a:p>
      </dgm:t>
    </dgm:pt>
    <dgm:pt modelId="{75F45B08-ED44-4CF4-BBE1-42735230D340}" type="sibTrans" cxnId="{93AAC689-D187-4CCE-9615-A42D9DCFC54A}">
      <dgm:prSet/>
      <dgm:spPr/>
      <dgm:t>
        <a:bodyPr/>
        <a:lstStyle/>
        <a:p>
          <a:endParaRPr lang="es-EC"/>
        </a:p>
      </dgm:t>
    </dgm:pt>
    <dgm:pt modelId="{99C108C6-3606-42BC-B4D0-6E597056CD98}">
      <dgm:prSet phldrT="[Texto]"/>
      <dgm:spPr>
        <a:solidFill>
          <a:schemeClr val="accent6">
            <a:lumMod val="20000"/>
            <a:lumOff val="80000"/>
          </a:schemeClr>
        </a:solidFill>
      </dgm:spPr>
      <dgm:t>
        <a:bodyPr/>
        <a:lstStyle/>
        <a:p>
          <a:r>
            <a:rPr lang="es-EC" dirty="0"/>
            <a:t> </a:t>
          </a:r>
        </a:p>
      </dgm:t>
    </dgm:pt>
    <dgm:pt modelId="{270445FB-8AE9-420D-A273-F0007E46A167}" type="parTrans" cxnId="{08EFA328-0CDE-4CD9-9AFE-4FD354B66649}">
      <dgm:prSet/>
      <dgm:spPr/>
      <dgm:t>
        <a:bodyPr/>
        <a:lstStyle/>
        <a:p>
          <a:endParaRPr lang="es-EC"/>
        </a:p>
      </dgm:t>
    </dgm:pt>
    <dgm:pt modelId="{422B9678-7446-40AF-BCDD-0E07D91F6BA6}" type="sibTrans" cxnId="{08EFA328-0CDE-4CD9-9AFE-4FD354B66649}">
      <dgm:prSet/>
      <dgm:spPr/>
      <dgm:t>
        <a:bodyPr/>
        <a:lstStyle/>
        <a:p>
          <a:endParaRPr lang="es-EC"/>
        </a:p>
      </dgm:t>
    </dgm:pt>
    <dgm:pt modelId="{EB713C82-8C0F-4B97-8925-032BF4F5D80B}">
      <dgm:prSet phldrT="[Texto]"/>
      <dgm:spPr/>
      <dgm:t>
        <a:bodyPr/>
        <a:lstStyle/>
        <a:p>
          <a:r>
            <a:rPr lang="es-EC" dirty="0"/>
            <a:t> </a:t>
          </a:r>
        </a:p>
      </dgm:t>
    </dgm:pt>
    <dgm:pt modelId="{AC9E910D-238F-4AA8-8801-70DD6ECB176A}" type="parTrans" cxnId="{699AD630-96DD-484B-82BB-C485C4E60EC0}">
      <dgm:prSet/>
      <dgm:spPr/>
      <dgm:t>
        <a:bodyPr/>
        <a:lstStyle/>
        <a:p>
          <a:endParaRPr lang="es-EC"/>
        </a:p>
      </dgm:t>
    </dgm:pt>
    <dgm:pt modelId="{51B4973E-2132-4E14-AF15-57258D74118D}" type="sibTrans" cxnId="{699AD630-96DD-484B-82BB-C485C4E60EC0}">
      <dgm:prSet/>
      <dgm:spPr/>
      <dgm:t>
        <a:bodyPr/>
        <a:lstStyle/>
        <a:p>
          <a:endParaRPr lang="es-EC"/>
        </a:p>
      </dgm:t>
    </dgm:pt>
    <dgm:pt modelId="{CC1ABA69-33BE-4026-9CEE-8250397CAD2F}">
      <dgm:prSet phldrT="[Texto]"/>
      <dgm:spPr>
        <a:solidFill>
          <a:srgbClr val="C11E73"/>
        </a:solidFill>
      </dgm:spPr>
      <dgm:t>
        <a:bodyPr/>
        <a:lstStyle/>
        <a:p>
          <a:r>
            <a:rPr lang="es-EC" dirty="0">
              <a:solidFill>
                <a:schemeClr val="bg1"/>
              </a:solidFill>
            </a:rPr>
            <a:t>Kinestésico</a:t>
          </a:r>
        </a:p>
      </dgm:t>
    </dgm:pt>
    <dgm:pt modelId="{77ABAF47-3D8F-40F9-8C01-0EDD606FBCA2}" type="parTrans" cxnId="{1369EFEF-EFCA-4734-A816-E65D31FE94E7}">
      <dgm:prSet/>
      <dgm:spPr/>
      <dgm:t>
        <a:bodyPr/>
        <a:lstStyle/>
        <a:p>
          <a:endParaRPr lang="es-EC"/>
        </a:p>
      </dgm:t>
    </dgm:pt>
    <dgm:pt modelId="{D0A20909-6DEC-44DD-9533-EEC89D856E09}" type="sibTrans" cxnId="{1369EFEF-EFCA-4734-A816-E65D31FE94E7}">
      <dgm:prSet/>
      <dgm:spPr/>
      <dgm:t>
        <a:bodyPr/>
        <a:lstStyle/>
        <a:p>
          <a:endParaRPr lang="es-EC"/>
        </a:p>
      </dgm:t>
    </dgm:pt>
    <dgm:pt modelId="{EC03FD54-8AD1-4ECF-AF54-A2D1D2410BD4}">
      <dgm:prSet phldrT="[Texto]"/>
      <dgm:spPr>
        <a:solidFill>
          <a:srgbClr val="FFE7FF"/>
        </a:solidFill>
      </dgm:spPr>
      <dgm:t>
        <a:bodyPr/>
        <a:lstStyle/>
        <a:p>
          <a:r>
            <a:rPr lang="es-EC" dirty="0"/>
            <a:t> </a:t>
          </a:r>
        </a:p>
      </dgm:t>
    </dgm:pt>
    <dgm:pt modelId="{5DF99922-A5FF-4868-BD49-1BAA1D334D90}" type="parTrans" cxnId="{17DA541C-DFD0-44FC-B3E5-188EC65AEA9B}">
      <dgm:prSet/>
      <dgm:spPr/>
      <dgm:t>
        <a:bodyPr/>
        <a:lstStyle/>
        <a:p>
          <a:endParaRPr lang="es-EC"/>
        </a:p>
      </dgm:t>
    </dgm:pt>
    <dgm:pt modelId="{7A318BA4-633F-40E9-801A-765DD182E469}" type="sibTrans" cxnId="{17DA541C-DFD0-44FC-B3E5-188EC65AEA9B}">
      <dgm:prSet/>
      <dgm:spPr/>
      <dgm:t>
        <a:bodyPr/>
        <a:lstStyle/>
        <a:p>
          <a:endParaRPr lang="es-EC"/>
        </a:p>
      </dgm:t>
    </dgm:pt>
    <dgm:pt modelId="{DF4D36DB-3ED0-420A-94E0-D57A45612451}">
      <dgm:prSet phldrT="[Texto]"/>
      <dgm:spPr>
        <a:solidFill>
          <a:srgbClr val="FFCCFF"/>
        </a:solidFill>
      </dgm:spPr>
      <dgm:t>
        <a:bodyPr/>
        <a:lstStyle/>
        <a:p>
          <a:r>
            <a:rPr lang="es-EC" dirty="0"/>
            <a:t> </a:t>
          </a:r>
        </a:p>
      </dgm:t>
    </dgm:pt>
    <dgm:pt modelId="{242753E5-F9D2-464A-AE50-DCF7C13B26F2}" type="parTrans" cxnId="{F680BD97-D629-40A9-879C-339014F82096}">
      <dgm:prSet/>
      <dgm:spPr/>
      <dgm:t>
        <a:bodyPr/>
        <a:lstStyle/>
        <a:p>
          <a:endParaRPr lang="es-EC"/>
        </a:p>
      </dgm:t>
    </dgm:pt>
    <dgm:pt modelId="{03F63A99-BCFD-4FB4-B9FA-15C9A77B3CAE}" type="sibTrans" cxnId="{F680BD97-D629-40A9-879C-339014F82096}">
      <dgm:prSet/>
      <dgm:spPr/>
      <dgm:t>
        <a:bodyPr/>
        <a:lstStyle/>
        <a:p>
          <a:endParaRPr lang="es-EC"/>
        </a:p>
      </dgm:t>
    </dgm:pt>
    <dgm:pt modelId="{7533B870-EA95-4CB8-A07F-AEE7ABA2F1DD}" type="pres">
      <dgm:prSet presAssocID="{A9A954CE-21FE-40A4-A664-856C92458730}" presName="theList" presStyleCnt="0">
        <dgm:presLayoutVars>
          <dgm:dir/>
          <dgm:animLvl val="lvl"/>
          <dgm:resizeHandles val="exact"/>
        </dgm:presLayoutVars>
      </dgm:prSet>
      <dgm:spPr/>
    </dgm:pt>
    <dgm:pt modelId="{E712016E-AC59-4983-8E58-8310095031F2}" type="pres">
      <dgm:prSet presAssocID="{DF8747A1-27D8-4326-9E31-10B9491F0999}" presName="compNode" presStyleCnt="0"/>
      <dgm:spPr/>
    </dgm:pt>
    <dgm:pt modelId="{D560F6A2-6479-4028-B18C-79184FCA0B79}" type="pres">
      <dgm:prSet presAssocID="{DF8747A1-27D8-4326-9E31-10B9491F0999}" presName="aNode" presStyleLbl="bgShp" presStyleIdx="0" presStyleCnt="3"/>
      <dgm:spPr/>
    </dgm:pt>
    <dgm:pt modelId="{F98F1110-EAC6-4FCF-8D37-EA5DA9E62D38}" type="pres">
      <dgm:prSet presAssocID="{DF8747A1-27D8-4326-9E31-10B9491F0999}" presName="textNode" presStyleLbl="bgShp" presStyleIdx="0" presStyleCnt="3"/>
      <dgm:spPr/>
    </dgm:pt>
    <dgm:pt modelId="{EF973CB9-F45C-4C36-96FF-DDE33099BE77}" type="pres">
      <dgm:prSet presAssocID="{DF8747A1-27D8-4326-9E31-10B9491F0999}" presName="compChildNode" presStyleCnt="0"/>
      <dgm:spPr/>
    </dgm:pt>
    <dgm:pt modelId="{04DF2994-6F17-44B6-AEAF-BED8ABE53D43}" type="pres">
      <dgm:prSet presAssocID="{DF8747A1-27D8-4326-9E31-10B9491F0999}" presName="theInnerList" presStyleCnt="0"/>
      <dgm:spPr/>
    </dgm:pt>
    <dgm:pt modelId="{F821E7E5-CDE5-4114-81B7-1019FCDAB8B7}" type="pres">
      <dgm:prSet presAssocID="{BF620ACA-E1A0-4220-B2F8-8DAC9D2B55EC}" presName="childNode" presStyleLbl="node1" presStyleIdx="0" presStyleCnt="6">
        <dgm:presLayoutVars>
          <dgm:bulletEnabled val="1"/>
        </dgm:presLayoutVars>
      </dgm:prSet>
      <dgm:spPr/>
    </dgm:pt>
    <dgm:pt modelId="{40D1D5B3-A0D9-4F71-8493-3ABB2C502268}" type="pres">
      <dgm:prSet presAssocID="{BF620ACA-E1A0-4220-B2F8-8DAC9D2B55EC}" presName="aSpace2" presStyleCnt="0"/>
      <dgm:spPr/>
    </dgm:pt>
    <dgm:pt modelId="{83293F2C-08A6-4123-BD00-8CBC11B63429}" type="pres">
      <dgm:prSet presAssocID="{AB1572A9-B408-49B2-BBB9-328E9131F2CA}" presName="childNode" presStyleLbl="node1" presStyleIdx="1" presStyleCnt="6">
        <dgm:presLayoutVars>
          <dgm:bulletEnabled val="1"/>
        </dgm:presLayoutVars>
      </dgm:prSet>
      <dgm:spPr/>
    </dgm:pt>
    <dgm:pt modelId="{E4272FB9-26EC-4FA9-996A-1FBA67D3DF6E}" type="pres">
      <dgm:prSet presAssocID="{DF8747A1-27D8-4326-9E31-10B9491F0999}" presName="aSpace" presStyleCnt="0"/>
      <dgm:spPr/>
    </dgm:pt>
    <dgm:pt modelId="{44D58F05-1F1B-4DA5-A913-7FC9EB906D14}" type="pres">
      <dgm:prSet presAssocID="{F099A6C4-34F3-41FF-B005-AF6FE2D572DF}" presName="compNode" presStyleCnt="0"/>
      <dgm:spPr/>
    </dgm:pt>
    <dgm:pt modelId="{342326CF-27D1-4EE4-8D22-59E1547836D1}" type="pres">
      <dgm:prSet presAssocID="{F099A6C4-34F3-41FF-B005-AF6FE2D572DF}" presName="aNode" presStyleLbl="bgShp" presStyleIdx="1" presStyleCnt="3"/>
      <dgm:spPr/>
    </dgm:pt>
    <dgm:pt modelId="{48456455-6518-48DE-8919-02BCEF6B48C2}" type="pres">
      <dgm:prSet presAssocID="{F099A6C4-34F3-41FF-B005-AF6FE2D572DF}" presName="textNode" presStyleLbl="bgShp" presStyleIdx="1" presStyleCnt="3"/>
      <dgm:spPr/>
    </dgm:pt>
    <dgm:pt modelId="{AB492578-2F04-49DD-83B2-0313B2BCAD6F}" type="pres">
      <dgm:prSet presAssocID="{F099A6C4-34F3-41FF-B005-AF6FE2D572DF}" presName="compChildNode" presStyleCnt="0"/>
      <dgm:spPr/>
    </dgm:pt>
    <dgm:pt modelId="{F2370005-5FDD-4816-8340-D390901AA0CC}" type="pres">
      <dgm:prSet presAssocID="{F099A6C4-34F3-41FF-B005-AF6FE2D572DF}" presName="theInnerList" presStyleCnt="0"/>
      <dgm:spPr/>
    </dgm:pt>
    <dgm:pt modelId="{BEB5BADA-F8E8-44F8-AD29-ADAE5807C22B}" type="pres">
      <dgm:prSet presAssocID="{99C108C6-3606-42BC-B4D0-6E597056CD98}" presName="childNode" presStyleLbl="node1" presStyleIdx="2" presStyleCnt="6">
        <dgm:presLayoutVars>
          <dgm:bulletEnabled val="1"/>
        </dgm:presLayoutVars>
      </dgm:prSet>
      <dgm:spPr/>
    </dgm:pt>
    <dgm:pt modelId="{1DD43183-F165-4D3E-B4BF-0DFCF2A2A841}" type="pres">
      <dgm:prSet presAssocID="{99C108C6-3606-42BC-B4D0-6E597056CD98}" presName="aSpace2" presStyleCnt="0"/>
      <dgm:spPr/>
    </dgm:pt>
    <dgm:pt modelId="{1DB4B1ED-ECE0-478F-947D-D534A6F70DCA}" type="pres">
      <dgm:prSet presAssocID="{EB713C82-8C0F-4B97-8925-032BF4F5D80B}" presName="childNode" presStyleLbl="node1" presStyleIdx="3" presStyleCnt="6">
        <dgm:presLayoutVars>
          <dgm:bulletEnabled val="1"/>
        </dgm:presLayoutVars>
      </dgm:prSet>
      <dgm:spPr/>
    </dgm:pt>
    <dgm:pt modelId="{46D835E5-EE67-4B64-951D-31C9678E8C85}" type="pres">
      <dgm:prSet presAssocID="{F099A6C4-34F3-41FF-B005-AF6FE2D572DF}" presName="aSpace" presStyleCnt="0"/>
      <dgm:spPr/>
    </dgm:pt>
    <dgm:pt modelId="{20AD190D-323D-4FA5-9BA1-4470D0ECF5DE}" type="pres">
      <dgm:prSet presAssocID="{CC1ABA69-33BE-4026-9CEE-8250397CAD2F}" presName="compNode" presStyleCnt="0"/>
      <dgm:spPr/>
    </dgm:pt>
    <dgm:pt modelId="{28265D82-E92D-456B-A920-E1979990A1DB}" type="pres">
      <dgm:prSet presAssocID="{CC1ABA69-33BE-4026-9CEE-8250397CAD2F}" presName="aNode" presStyleLbl="bgShp" presStyleIdx="2" presStyleCnt="3"/>
      <dgm:spPr/>
    </dgm:pt>
    <dgm:pt modelId="{14031874-EF81-413D-B923-7BB1DF70FDCB}" type="pres">
      <dgm:prSet presAssocID="{CC1ABA69-33BE-4026-9CEE-8250397CAD2F}" presName="textNode" presStyleLbl="bgShp" presStyleIdx="2" presStyleCnt="3"/>
      <dgm:spPr/>
    </dgm:pt>
    <dgm:pt modelId="{5ED2DB76-38E9-435C-A791-8EA8488C71C3}" type="pres">
      <dgm:prSet presAssocID="{CC1ABA69-33BE-4026-9CEE-8250397CAD2F}" presName="compChildNode" presStyleCnt="0"/>
      <dgm:spPr/>
    </dgm:pt>
    <dgm:pt modelId="{980643AB-DECD-4C2E-9805-B7B4DD05DD58}" type="pres">
      <dgm:prSet presAssocID="{CC1ABA69-33BE-4026-9CEE-8250397CAD2F}" presName="theInnerList" presStyleCnt="0"/>
      <dgm:spPr/>
    </dgm:pt>
    <dgm:pt modelId="{A95BB680-97DB-4D10-B5B8-679801332587}" type="pres">
      <dgm:prSet presAssocID="{EC03FD54-8AD1-4ECF-AF54-A2D1D2410BD4}" presName="childNode" presStyleLbl="node1" presStyleIdx="4" presStyleCnt="6">
        <dgm:presLayoutVars>
          <dgm:bulletEnabled val="1"/>
        </dgm:presLayoutVars>
      </dgm:prSet>
      <dgm:spPr/>
    </dgm:pt>
    <dgm:pt modelId="{822023DA-DCFB-4375-B125-C0FB8A985BBF}" type="pres">
      <dgm:prSet presAssocID="{EC03FD54-8AD1-4ECF-AF54-A2D1D2410BD4}" presName="aSpace2" presStyleCnt="0"/>
      <dgm:spPr/>
    </dgm:pt>
    <dgm:pt modelId="{00A78881-C005-448F-9DCA-A5ACB4FEDE93}" type="pres">
      <dgm:prSet presAssocID="{DF4D36DB-3ED0-420A-94E0-D57A45612451}" presName="childNode" presStyleLbl="node1" presStyleIdx="5" presStyleCnt="6">
        <dgm:presLayoutVars>
          <dgm:bulletEnabled val="1"/>
        </dgm:presLayoutVars>
      </dgm:prSet>
      <dgm:spPr/>
    </dgm:pt>
  </dgm:ptLst>
  <dgm:cxnLst>
    <dgm:cxn modelId="{4D268012-763B-40D1-9DA1-989EAB876089}" type="presOf" srcId="{F099A6C4-34F3-41FF-B005-AF6FE2D572DF}" destId="{48456455-6518-48DE-8919-02BCEF6B48C2}" srcOrd="1" destOrd="0" presId="urn:microsoft.com/office/officeart/2005/8/layout/lProcess2"/>
    <dgm:cxn modelId="{3995801B-09FE-4750-8C85-9433349AA1F0}" type="presOf" srcId="{A9A954CE-21FE-40A4-A664-856C92458730}" destId="{7533B870-EA95-4CB8-A07F-AEE7ABA2F1DD}" srcOrd="0" destOrd="0" presId="urn:microsoft.com/office/officeart/2005/8/layout/lProcess2"/>
    <dgm:cxn modelId="{17DA541C-DFD0-44FC-B3E5-188EC65AEA9B}" srcId="{CC1ABA69-33BE-4026-9CEE-8250397CAD2F}" destId="{EC03FD54-8AD1-4ECF-AF54-A2D1D2410BD4}" srcOrd="0" destOrd="0" parTransId="{5DF99922-A5FF-4868-BD49-1BAA1D334D90}" sibTransId="{7A318BA4-633F-40E9-801A-765DD182E469}"/>
    <dgm:cxn modelId="{08EFA328-0CDE-4CD9-9AFE-4FD354B66649}" srcId="{F099A6C4-34F3-41FF-B005-AF6FE2D572DF}" destId="{99C108C6-3606-42BC-B4D0-6E597056CD98}" srcOrd="0" destOrd="0" parTransId="{270445FB-8AE9-420D-A273-F0007E46A167}" sibTransId="{422B9678-7446-40AF-BCDD-0E07D91F6BA6}"/>
    <dgm:cxn modelId="{76D0C12E-3AAE-4060-813B-01D1B93D0F97}" type="presOf" srcId="{EB713C82-8C0F-4B97-8925-032BF4F5D80B}" destId="{1DB4B1ED-ECE0-478F-947D-D534A6F70DCA}" srcOrd="0" destOrd="0" presId="urn:microsoft.com/office/officeart/2005/8/layout/lProcess2"/>
    <dgm:cxn modelId="{699AD630-96DD-484B-82BB-C485C4E60EC0}" srcId="{F099A6C4-34F3-41FF-B005-AF6FE2D572DF}" destId="{EB713C82-8C0F-4B97-8925-032BF4F5D80B}" srcOrd="1" destOrd="0" parTransId="{AC9E910D-238F-4AA8-8801-70DD6ECB176A}" sibTransId="{51B4973E-2132-4E14-AF15-57258D74118D}"/>
    <dgm:cxn modelId="{375F1D32-9DC4-4710-9868-D9796D564F63}" type="presOf" srcId="{DF8747A1-27D8-4326-9E31-10B9491F0999}" destId="{D560F6A2-6479-4028-B18C-79184FCA0B79}" srcOrd="0" destOrd="0" presId="urn:microsoft.com/office/officeart/2005/8/layout/lProcess2"/>
    <dgm:cxn modelId="{ECAAC534-5601-473E-89AF-81BD450BCB5B}" srcId="{DF8747A1-27D8-4326-9E31-10B9491F0999}" destId="{AB1572A9-B408-49B2-BBB9-328E9131F2CA}" srcOrd="1" destOrd="0" parTransId="{8607DB71-1B5F-4B16-AB11-BDB619D819D9}" sibTransId="{192B0D08-ECEC-48D2-BA45-1F4E0092DDBA}"/>
    <dgm:cxn modelId="{1EFA734E-937C-4588-BBA8-D92CD194C24F}" type="presOf" srcId="{99C108C6-3606-42BC-B4D0-6E597056CD98}" destId="{BEB5BADA-F8E8-44F8-AD29-ADAE5807C22B}" srcOrd="0" destOrd="0" presId="urn:microsoft.com/office/officeart/2005/8/layout/lProcess2"/>
    <dgm:cxn modelId="{3A2C4672-D137-404E-97CE-1CA1132D5989}" type="presOf" srcId="{EC03FD54-8AD1-4ECF-AF54-A2D1D2410BD4}" destId="{A95BB680-97DB-4D10-B5B8-679801332587}" srcOrd="0" destOrd="0" presId="urn:microsoft.com/office/officeart/2005/8/layout/lProcess2"/>
    <dgm:cxn modelId="{6A98017F-26D2-4133-847B-EE8505DDD7BF}" type="presOf" srcId="{F099A6C4-34F3-41FF-B005-AF6FE2D572DF}" destId="{342326CF-27D1-4EE4-8D22-59E1547836D1}" srcOrd="0" destOrd="0" presId="urn:microsoft.com/office/officeart/2005/8/layout/lProcess2"/>
    <dgm:cxn modelId="{93AAC689-D187-4CCE-9615-A42D9DCFC54A}" srcId="{A9A954CE-21FE-40A4-A664-856C92458730}" destId="{F099A6C4-34F3-41FF-B005-AF6FE2D572DF}" srcOrd="1" destOrd="0" parTransId="{90BE31A3-21FB-4CFC-B8DD-283680082E5B}" sibTransId="{75F45B08-ED44-4CF4-BBE1-42735230D340}"/>
    <dgm:cxn modelId="{BE10D293-18F1-4499-88E5-75DB1E84A0FB}" srcId="{DF8747A1-27D8-4326-9E31-10B9491F0999}" destId="{BF620ACA-E1A0-4220-B2F8-8DAC9D2B55EC}" srcOrd="0" destOrd="0" parTransId="{35AEE809-4F9F-4219-AABC-E528E34A7AFE}" sibTransId="{EE26FB81-1B92-4ABD-8B1B-959BE328C1EE}"/>
    <dgm:cxn modelId="{F680BD97-D629-40A9-879C-339014F82096}" srcId="{CC1ABA69-33BE-4026-9CEE-8250397CAD2F}" destId="{DF4D36DB-3ED0-420A-94E0-D57A45612451}" srcOrd="1" destOrd="0" parTransId="{242753E5-F9D2-464A-AE50-DCF7C13B26F2}" sibTransId="{03F63A99-BCFD-4FB4-B9FA-15C9A77B3CAE}"/>
    <dgm:cxn modelId="{ECBA31A3-283F-4EF1-BDD1-2A0403482D4B}" type="presOf" srcId="{BF620ACA-E1A0-4220-B2F8-8DAC9D2B55EC}" destId="{F821E7E5-CDE5-4114-81B7-1019FCDAB8B7}" srcOrd="0" destOrd="0" presId="urn:microsoft.com/office/officeart/2005/8/layout/lProcess2"/>
    <dgm:cxn modelId="{887E10A8-6B79-4B7D-9F40-90E47289FD7D}" type="presOf" srcId="{DF4D36DB-3ED0-420A-94E0-D57A45612451}" destId="{00A78881-C005-448F-9DCA-A5ACB4FEDE93}" srcOrd="0" destOrd="0" presId="urn:microsoft.com/office/officeart/2005/8/layout/lProcess2"/>
    <dgm:cxn modelId="{EEFE84AC-A58E-4042-B810-BEF9E8E55D69}" type="presOf" srcId="{AB1572A9-B408-49B2-BBB9-328E9131F2CA}" destId="{83293F2C-08A6-4123-BD00-8CBC11B63429}" srcOrd="0" destOrd="0" presId="urn:microsoft.com/office/officeart/2005/8/layout/lProcess2"/>
    <dgm:cxn modelId="{BAF67AC1-B3AD-4F24-A258-47FCB90C8417}" srcId="{A9A954CE-21FE-40A4-A664-856C92458730}" destId="{DF8747A1-27D8-4326-9E31-10B9491F0999}" srcOrd="0" destOrd="0" parTransId="{9D4D21B3-9D5B-4C5F-8A9F-2C5A60E3C571}" sibTransId="{34532755-FDBE-47E7-A4F8-B3D60658FD87}"/>
    <dgm:cxn modelId="{E161C6CE-08AD-45F6-85DB-DA1595EF6515}" type="presOf" srcId="{CC1ABA69-33BE-4026-9CEE-8250397CAD2F}" destId="{28265D82-E92D-456B-A920-E1979990A1DB}" srcOrd="0" destOrd="0" presId="urn:microsoft.com/office/officeart/2005/8/layout/lProcess2"/>
    <dgm:cxn modelId="{104E56D1-50E6-4966-907F-77061F2250B9}" type="presOf" srcId="{DF8747A1-27D8-4326-9E31-10B9491F0999}" destId="{F98F1110-EAC6-4FCF-8D37-EA5DA9E62D38}" srcOrd="1" destOrd="0" presId="urn:microsoft.com/office/officeart/2005/8/layout/lProcess2"/>
    <dgm:cxn modelId="{14E16DE3-F83A-4E7A-AA41-504D96AFA3C1}" type="presOf" srcId="{CC1ABA69-33BE-4026-9CEE-8250397CAD2F}" destId="{14031874-EF81-413D-B923-7BB1DF70FDCB}" srcOrd="1" destOrd="0" presId="urn:microsoft.com/office/officeart/2005/8/layout/lProcess2"/>
    <dgm:cxn modelId="{1369EFEF-EFCA-4734-A816-E65D31FE94E7}" srcId="{A9A954CE-21FE-40A4-A664-856C92458730}" destId="{CC1ABA69-33BE-4026-9CEE-8250397CAD2F}" srcOrd="2" destOrd="0" parTransId="{77ABAF47-3D8F-40F9-8C01-0EDD606FBCA2}" sibTransId="{D0A20909-6DEC-44DD-9533-EEC89D856E09}"/>
    <dgm:cxn modelId="{4AA68CBE-9C04-4FE6-A1FB-68829CD72C2D}" type="presParOf" srcId="{7533B870-EA95-4CB8-A07F-AEE7ABA2F1DD}" destId="{E712016E-AC59-4983-8E58-8310095031F2}" srcOrd="0" destOrd="0" presId="urn:microsoft.com/office/officeart/2005/8/layout/lProcess2"/>
    <dgm:cxn modelId="{FD59CED9-9B98-4299-82A5-17BD8CBF9719}" type="presParOf" srcId="{E712016E-AC59-4983-8E58-8310095031F2}" destId="{D560F6A2-6479-4028-B18C-79184FCA0B79}" srcOrd="0" destOrd="0" presId="urn:microsoft.com/office/officeart/2005/8/layout/lProcess2"/>
    <dgm:cxn modelId="{D5303BF2-C5F7-44E1-B17F-A7029496E86A}" type="presParOf" srcId="{E712016E-AC59-4983-8E58-8310095031F2}" destId="{F98F1110-EAC6-4FCF-8D37-EA5DA9E62D38}" srcOrd="1" destOrd="0" presId="urn:microsoft.com/office/officeart/2005/8/layout/lProcess2"/>
    <dgm:cxn modelId="{8E88030F-9347-47DE-B2FD-2ACF0BDEDCDD}" type="presParOf" srcId="{E712016E-AC59-4983-8E58-8310095031F2}" destId="{EF973CB9-F45C-4C36-96FF-DDE33099BE77}" srcOrd="2" destOrd="0" presId="urn:microsoft.com/office/officeart/2005/8/layout/lProcess2"/>
    <dgm:cxn modelId="{FB6D59BB-820A-4D2E-9DA5-136E8C7C8558}" type="presParOf" srcId="{EF973CB9-F45C-4C36-96FF-DDE33099BE77}" destId="{04DF2994-6F17-44B6-AEAF-BED8ABE53D43}" srcOrd="0" destOrd="0" presId="urn:microsoft.com/office/officeart/2005/8/layout/lProcess2"/>
    <dgm:cxn modelId="{95E2118F-DDC7-4BC4-BCB4-B2C853830F10}" type="presParOf" srcId="{04DF2994-6F17-44B6-AEAF-BED8ABE53D43}" destId="{F821E7E5-CDE5-4114-81B7-1019FCDAB8B7}" srcOrd="0" destOrd="0" presId="urn:microsoft.com/office/officeart/2005/8/layout/lProcess2"/>
    <dgm:cxn modelId="{9BB693BF-E9E8-4380-9467-92F1794B038E}" type="presParOf" srcId="{04DF2994-6F17-44B6-AEAF-BED8ABE53D43}" destId="{40D1D5B3-A0D9-4F71-8493-3ABB2C502268}" srcOrd="1" destOrd="0" presId="urn:microsoft.com/office/officeart/2005/8/layout/lProcess2"/>
    <dgm:cxn modelId="{DEE7DDCE-477E-418B-8AFD-035ABC3F5AD9}" type="presParOf" srcId="{04DF2994-6F17-44B6-AEAF-BED8ABE53D43}" destId="{83293F2C-08A6-4123-BD00-8CBC11B63429}" srcOrd="2" destOrd="0" presId="urn:microsoft.com/office/officeart/2005/8/layout/lProcess2"/>
    <dgm:cxn modelId="{468B4B53-E768-40F3-87B9-38E2DD5EA13E}" type="presParOf" srcId="{7533B870-EA95-4CB8-A07F-AEE7ABA2F1DD}" destId="{E4272FB9-26EC-4FA9-996A-1FBA67D3DF6E}" srcOrd="1" destOrd="0" presId="urn:microsoft.com/office/officeart/2005/8/layout/lProcess2"/>
    <dgm:cxn modelId="{FD722A2A-B3C7-4539-9673-B2138B5B661C}" type="presParOf" srcId="{7533B870-EA95-4CB8-A07F-AEE7ABA2F1DD}" destId="{44D58F05-1F1B-4DA5-A913-7FC9EB906D14}" srcOrd="2" destOrd="0" presId="urn:microsoft.com/office/officeart/2005/8/layout/lProcess2"/>
    <dgm:cxn modelId="{F36A4295-7420-4242-8E5A-ECF227B1720B}" type="presParOf" srcId="{44D58F05-1F1B-4DA5-A913-7FC9EB906D14}" destId="{342326CF-27D1-4EE4-8D22-59E1547836D1}" srcOrd="0" destOrd="0" presId="urn:microsoft.com/office/officeart/2005/8/layout/lProcess2"/>
    <dgm:cxn modelId="{BCC2828C-7D93-4A9C-94F3-F75167E29AD2}" type="presParOf" srcId="{44D58F05-1F1B-4DA5-A913-7FC9EB906D14}" destId="{48456455-6518-48DE-8919-02BCEF6B48C2}" srcOrd="1" destOrd="0" presId="urn:microsoft.com/office/officeart/2005/8/layout/lProcess2"/>
    <dgm:cxn modelId="{C8284A41-CE00-4B6F-A84C-5A76F875C56B}" type="presParOf" srcId="{44D58F05-1F1B-4DA5-A913-7FC9EB906D14}" destId="{AB492578-2F04-49DD-83B2-0313B2BCAD6F}" srcOrd="2" destOrd="0" presId="urn:microsoft.com/office/officeart/2005/8/layout/lProcess2"/>
    <dgm:cxn modelId="{B8017C1A-9C7B-4FEB-AA09-4E094F69A78F}" type="presParOf" srcId="{AB492578-2F04-49DD-83B2-0313B2BCAD6F}" destId="{F2370005-5FDD-4816-8340-D390901AA0CC}" srcOrd="0" destOrd="0" presId="urn:microsoft.com/office/officeart/2005/8/layout/lProcess2"/>
    <dgm:cxn modelId="{FCC23C9D-D77C-460D-BDE3-C0E48FCA87D3}" type="presParOf" srcId="{F2370005-5FDD-4816-8340-D390901AA0CC}" destId="{BEB5BADA-F8E8-44F8-AD29-ADAE5807C22B}" srcOrd="0" destOrd="0" presId="urn:microsoft.com/office/officeart/2005/8/layout/lProcess2"/>
    <dgm:cxn modelId="{547AF8BD-0BAF-43D4-9135-4EDB30D8B359}" type="presParOf" srcId="{F2370005-5FDD-4816-8340-D390901AA0CC}" destId="{1DD43183-F165-4D3E-B4BF-0DFCF2A2A841}" srcOrd="1" destOrd="0" presId="urn:microsoft.com/office/officeart/2005/8/layout/lProcess2"/>
    <dgm:cxn modelId="{F76399A0-51DC-43DE-BE7C-42EB1B096B4A}" type="presParOf" srcId="{F2370005-5FDD-4816-8340-D390901AA0CC}" destId="{1DB4B1ED-ECE0-478F-947D-D534A6F70DCA}" srcOrd="2" destOrd="0" presId="urn:microsoft.com/office/officeart/2005/8/layout/lProcess2"/>
    <dgm:cxn modelId="{0E4E4112-DB6C-4E31-944A-EBAD0E7DCA88}" type="presParOf" srcId="{7533B870-EA95-4CB8-A07F-AEE7ABA2F1DD}" destId="{46D835E5-EE67-4B64-951D-31C9678E8C85}" srcOrd="3" destOrd="0" presId="urn:microsoft.com/office/officeart/2005/8/layout/lProcess2"/>
    <dgm:cxn modelId="{464FC160-B51A-4C30-B45D-2AF6557C814A}" type="presParOf" srcId="{7533B870-EA95-4CB8-A07F-AEE7ABA2F1DD}" destId="{20AD190D-323D-4FA5-9BA1-4470D0ECF5DE}" srcOrd="4" destOrd="0" presId="urn:microsoft.com/office/officeart/2005/8/layout/lProcess2"/>
    <dgm:cxn modelId="{DB71112D-1658-4BCB-97C7-359DEF25D7B4}" type="presParOf" srcId="{20AD190D-323D-4FA5-9BA1-4470D0ECF5DE}" destId="{28265D82-E92D-456B-A920-E1979990A1DB}" srcOrd="0" destOrd="0" presId="urn:microsoft.com/office/officeart/2005/8/layout/lProcess2"/>
    <dgm:cxn modelId="{F31705D7-6F62-4306-A625-4E5BDEF64CF3}" type="presParOf" srcId="{20AD190D-323D-4FA5-9BA1-4470D0ECF5DE}" destId="{14031874-EF81-413D-B923-7BB1DF70FDCB}" srcOrd="1" destOrd="0" presId="urn:microsoft.com/office/officeart/2005/8/layout/lProcess2"/>
    <dgm:cxn modelId="{456065B8-FC0E-4696-808A-1458483C4DFC}" type="presParOf" srcId="{20AD190D-323D-4FA5-9BA1-4470D0ECF5DE}" destId="{5ED2DB76-38E9-435C-A791-8EA8488C71C3}" srcOrd="2" destOrd="0" presId="urn:microsoft.com/office/officeart/2005/8/layout/lProcess2"/>
    <dgm:cxn modelId="{9836B7F0-A98E-4040-A201-4E37637699A4}" type="presParOf" srcId="{5ED2DB76-38E9-435C-A791-8EA8488C71C3}" destId="{980643AB-DECD-4C2E-9805-B7B4DD05DD58}" srcOrd="0" destOrd="0" presId="urn:microsoft.com/office/officeart/2005/8/layout/lProcess2"/>
    <dgm:cxn modelId="{7002F0A2-2980-424D-B68E-2A517205B4FA}" type="presParOf" srcId="{980643AB-DECD-4C2E-9805-B7B4DD05DD58}" destId="{A95BB680-97DB-4D10-B5B8-679801332587}" srcOrd="0" destOrd="0" presId="urn:microsoft.com/office/officeart/2005/8/layout/lProcess2"/>
    <dgm:cxn modelId="{DE00256B-A35E-4D04-A05B-91DB92A46DEE}" type="presParOf" srcId="{980643AB-DECD-4C2E-9805-B7B4DD05DD58}" destId="{822023DA-DCFB-4375-B125-C0FB8A985BBF}" srcOrd="1" destOrd="0" presId="urn:microsoft.com/office/officeart/2005/8/layout/lProcess2"/>
    <dgm:cxn modelId="{B78EA6C1-D198-40B0-8474-F074DD487E0B}" type="presParOf" srcId="{980643AB-DECD-4C2E-9805-B7B4DD05DD58}" destId="{00A78881-C005-448F-9DCA-A5ACB4FEDE93}" srcOrd="2"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6EF51D5-C31F-448C-9B95-B83CF3207D6C}">
      <dsp:nvSpPr>
        <dsp:cNvPr id="0" name=""/>
        <dsp:cNvSpPr/>
      </dsp:nvSpPr>
      <dsp:spPr>
        <a:xfrm>
          <a:off x="4645350" y="2460750"/>
          <a:ext cx="1888708" cy="1888708"/>
        </a:xfrm>
        <a:prstGeom prst="ellipse">
          <a:avLst/>
        </a:prstGeom>
        <a:solidFill>
          <a:schemeClr val="accent4">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es-EC" sz="3200" b="1" kern="1200" dirty="0"/>
            <a:t> </a:t>
          </a:r>
        </a:p>
      </dsp:txBody>
      <dsp:txXfrm>
        <a:off x="4921945" y="2737345"/>
        <a:ext cx="1335518" cy="1335518"/>
      </dsp:txXfrm>
    </dsp:sp>
    <dsp:sp modelId="{A3DFEBF0-F2AD-4F48-9C31-FD87C337B43C}">
      <dsp:nvSpPr>
        <dsp:cNvPr id="0" name=""/>
        <dsp:cNvSpPr/>
      </dsp:nvSpPr>
      <dsp:spPr>
        <a:xfrm rot="16200000">
          <a:off x="5305231" y="2161072"/>
          <a:ext cx="568945" cy="30410"/>
        </a:xfrm>
        <a:custGeom>
          <a:avLst/>
          <a:gdLst/>
          <a:ahLst/>
          <a:cxnLst/>
          <a:rect l="0" t="0" r="0" b="0"/>
          <a:pathLst>
            <a:path>
              <a:moveTo>
                <a:pt x="0" y="15205"/>
              </a:moveTo>
              <a:lnTo>
                <a:pt x="568945" y="15205"/>
              </a:lnTo>
            </a:path>
          </a:pathLst>
        </a:custGeom>
        <a:noFill/>
        <a:ln w="12700" cap="flat" cmpd="sng" algn="ctr">
          <a:solidFill>
            <a:schemeClr val="accent6">
              <a:hueOff val="0"/>
              <a:satOff val="0"/>
              <a:lumOff val="0"/>
              <a:alphaOff val="0"/>
            </a:schemeClr>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EC" sz="500" kern="1200"/>
        </a:p>
      </dsp:txBody>
      <dsp:txXfrm>
        <a:off x="5575480" y="2162053"/>
        <a:ext cx="28447" cy="28447"/>
      </dsp:txXfrm>
    </dsp:sp>
    <dsp:sp modelId="{8B65B9F7-EF0E-4A9F-B45A-45A02F9B0709}">
      <dsp:nvSpPr>
        <dsp:cNvPr id="0" name=""/>
        <dsp:cNvSpPr/>
      </dsp:nvSpPr>
      <dsp:spPr>
        <a:xfrm>
          <a:off x="4645350" y="3096"/>
          <a:ext cx="1888708" cy="1888708"/>
        </a:xfrm>
        <a:prstGeom prst="ellipse">
          <a:avLst/>
        </a:prstGeom>
        <a:solidFill>
          <a:schemeClr val="accent5">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4605" tIns="14605" rIns="14605" bIns="14605" numCol="1" spcCol="1270" anchor="ctr" anchorCtr="0">
          <a:noAutofit/>
        </a:bodyPr>
        <a:lstStyle/>
        <a:p>
          <a:pPr marL="0" lvl="0" indent="0" algn="ctr" defTabSz="1022350">
            <a:lnSpc>
              <a:spcPct val="90000"/>
            </a:lnSpc>
            <a:spcBef>
              <a:spcPct val="0"/>
            </a:spcBef>
            <a:spcAft>
              <a:spcPct val="35000"/>
            </a:spcAft>
            <a:buNone/>
          </a:pPr>
          <a:r>
            <a:rPr lang="es-EC" sz="2300" b="1" kern="1200" dirty="0" err="1"/>
            <a:t>Activida</a:t>
          </a:r>
          <a:r>
            <a:rPr lang="es-EC" sz="2300" b="1" kern="1200" dirty="0"/>
            <a:t>-des</a:t>
          </a:r>
        </a:p>
      </dsp:txBody>
      <dsp:txXfrm>
        <a:off x="4921945" y="279691"/>
        <a:ext cx="1335518" cy="1335518"/>
      </dsp:txXfrm>
    </dsp:sp>
    <dsp:sp modelId="{35773C89-3EAC-41A4-8D31-7DDFE2B9EC52}">
      <dsp:nvSpPr>
        <dsp:cNvPr id="0" name=""/>
        <dsp:cNvSpPr/>
      </dsp:nvSpPr>
      <dsp:spPr>
        <a:xfrm rot="20520000">
          <a:off x="6473915" y="3010171"/>
          <a:ext cx="568945" cy="30410"/>
        </a:xfrm>
        <a:custGeom>
          <a:avLst/>
          <a:gdLst/>
          <a:ahLst/>
          <a:cxnLst/>
          <a:rect l="0" t="0" r="0" b="0"/>
          <a:pathLst>
            <a:path>
              <a:moveTo>
                <a:pt x="0" y="15205"/>
              </a:moveTo>
              <a:lnTo>
                <a:pt x="568945" y="15205"/>
              </a:lnTo>
            </a:path>
          </a:pathLst>
        </a:custGeom>
        <a:noFill/>
        <a:ln w="12700" cap="flat" cmpd="sng" algn="ctr">
          <a:solidFill>
            <a:schemeClr val="accent6">
              <a:hueOff val="0"/>
              <a:satOff val="0"/>
              <a:lumOff val="0"/>
              <a:alphaOff val="0"/>
            </a:schemeClr>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EC" sz="500" kern="1200"/>
        </a:p>
      </dsp:txBody>
      <dsp:txXfrm>
        <a:off x="6744164" y="3011152"/>
        <a:ext cx="28447" cy="28447"/>
      </dsp:txXfrm>
    </dsp:sp>
    <dsp:sp modelId="{D2BF3A31-B175-46F9-9DAD-5BA1F6F3C16C}">
      <dsp:nvSpPr>
        <dsp:cNvPr id="0" name=""/>
        <dsp:cNvSpPr/>
      </dsp:nvSpPr>
      <dsp:spPr>
        <a:xfrm>
          <a:off x="6982717" y="1701293"/>
          <a:ext cx="1888708" cy="1888708"/>
        </a:xfrm>
        <a:prstGeom prst="ellipse">
          <a:avLst/>
        </a:prstGeom>
        <a:solidFill>
          <a:schemeClr val="accent5">
            <a:hueOff val="-1689636"/>
            <a:satOff val="-4355"/>
            <a:lumOff val="-2941"/>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4605" tIns="14605" rIns="14605" bIns="14605" numCol="1" spcCol="1270" anchor="ctr" anchorCtr="0">
          <a:noAutofit/>
        </a:bodyPr>
        <a:lstStyle/>
        <a:p>
          <a:pPr marL="0" lvl="0" indent="0" algn="ctr" defTabSz="1022350">
            <a:lnSpc>
              <a:spcPct val="90000"/>
            </a:lnSpc>
            <a:spcBef>
              <a:spcPct val="0"/>
            </a:spcBef>
            <a:spcAft>
              <a:spcPct val="35000"/>
            </a:spcAft>
            <a:buNone/>
          </a:pPr>
          <a:r>
            <a:rPr lang="es-EC" sz="2300" b="1" kern="1200" dirty="0"/>
            <a:t>Ejercicios prácticos</a:t>
          </a:r>
        </a:p>
      </dsp:txBody>
      <dsp:txXfrm>
        <a:off x="7259312" y="1977888"/>
        <a:ext cx="1335518" cy="1335518"/>
      </dsp:txXfrm>
    </dsp:sp>
    <dsp:sp modelId="{D8BEB5C3-2F84-473B-B6D8-15E7FCD9338A}">
      <dsp:nvSpPr>
        <dsp:cNvPr id="0" name=""/>
        <dsp:cNvSpPr/>
      </dsp:nvSpPr>
      <dsp:spPr>
        <a:xfrm rot="3240000">
          <a:off x="6027518" y="4384041"/>
          <a:ext cx="568945" cy="30410"/>
        </a:xfrm>
        <a:custGeom>
          <a:avLst/>
          <a:gdLst/>
          <a:ahLst/>
          <a:cxnLst/>
          <a:rect l="0" t="0" r="0" b="0"/>
          <a:pathLst>
            <a:path>
              <a:moveTo>
                <a:pt x="0" y="15205"/>
              </a:moveTo>
              <a:lnTo>
                <a:pt x="568945" y="15205"/>
              </a:lnTo>
            </a:path>
          </a:pathLst>
        </a:custGeom>
        <a:noFill/>
        <a:ln w="12700" cap="flat" cmpd="sng" algn="ctr">
          <a:solidFill>
            <a:schemeClr val="accent6">
              <a:hueOff val="0"/>
              <a:satOff val="0"/>
              <a:lumOff val="0"/>
              <a:alphaOff val="0"/>
            </a:schemeClr>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EC" sz="500" kern="1200"/>
        </a:p>
      </dsp:txBody>
      <dsp:txXfrm>
        <a:off x="6297767" y="4385022"/>
        <a:ext cx="28447" cy="28447"/>
      </dsp:txXfrm>
    </dsp:sp>
    <dsp:sp modelId="{A10DE9D6-D6B7-476B-9552-84896632CF2B}">
      <dsp:nvSpPr>
        <dsp:cNvPr id="0" name=""/>
        <dsp:cNvSpPr/>
      </dsp:nvSpPr>
      <dsp:spPr>
        <a:xfrm>
          <a:off x="6089922" y="4449033"/>
          <a:ext cx="1888708" cy="1888708"/>
        </a:xfrm>
        <a:prstGeom prst="ellipse">
          <a:avLst/>
        </a:prstGeom>
        <a:solidFill>
          <a:schemeClr val="accent5">
            <a:hueOff val="-3379271"/>
            <a:satOff val="-8710"/>
            <a:lumOff val="-5883"/>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4605" tIns="14605" rIns="14605" bIns="14605" numCol="1" spcCol="1270" anchor="ctr" anchorCtr="0">
          <a:noAutofit/>
        </a:bodyPr>
        <a:lstStyle/>
        <a:p>
          <a:pPr marL="0" lvl="0" indent="0" algn="ctr" defTabSz="1022350">
            <a:lnSpc>
              <a:spcPct val="90000"/>
            </a:lnSpc>
            <a:spcBef>
              <a:spcPct val="0"/>
            </a:spcBef>
            <a:spcAft>
              <a:spcPct val="35000"/>
            </a:spcAft>
            <a:buNone/>
          </a:pPr>
          <a:r>
            <a:rPr lang="es-EC" sz="2300" b="1" kern="1200" dirty="0"/>
            <a:t>Pruebas</a:t>
          </a:r>
        </a:p>
      </dsp:txBody>
      <dsp:txXfrm>
        <a:off x="6366517" y="4725628"/>
        <a:ext cx="1335518" cy="1335518"/>
      </dsp:txXfrm>
    </dsp:sp>
    <dsp:sp modelId="{BABD2B55-203B-44F2-9872-FC12D9FB3D66}">
      <dsp:nvSpPr>
        <dsp:cNvPr id="0" name=""/>
        <dsp:cNvSpPr/>
      </dsp:nvSpPr>
      <dsp:spPr>
        <a:xfrm rot="7560000">
          <a:off x="4582945" y="4384041"/>
          <a:ext cx="568945" cy="30410"/>
        </a:xfrm>
        <a:custGeom>
          <a:avLst/>
          <a:gdLst/>
          <a:ahLst/>
          <a:cxnLst/>
          <a:rect l="0" t="0" r="0" b="0"/>
          <a:pathLst>
            <a:path>
              <a:moveTo>
                <a:pt x="0" y="15205"/>
              </a:moveTo>
              <a:lnTo>
                <a:pt x="568945" y="15205"/>
              </a:lnTo>
            </a:path>
          </a:pathLst>
        </a:custGeom>
        <a:noFill/>
        <a:ln w="12700" cap="flat" cmpd="sng" algn="ctr">
          <a:solidFill>
            <a:schemeClr val="accent6">
              <a:hueOff val="0"/>
              <a:satOff val="0"/>
              <a:lumOff val="0"/>
              <a:alphaOff val="0"/>
            </a:schemeClr>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EC" sz="500" kern="1200"/>
        </a:p>
      </dsp:txBody>
      <dsp:txXfrm rot="10800000">
        <a:off x="4853194" y="4385022"/>
        <a:ext cx="28447" cy="28447"/>
      </dsp:txXfrm>
    </dsp:sp>
    <dsp:sp modelId="{373301BE-1D54-4623-B149-9D5019C1F555}">
      <dsp:nvSpPr>
        <dsp:cNvPr id="0" name=""/>
        <dsp:cNvSpPr/>
      </dsp:nvSpPr>
      <dsp:spPr>
        <a:xfrm>
          <a:off x="3200777" y="4449033"/>
          <a:ext cx="1888708" cy="1888708"/>
        </a:xfrm>
        <a:prstGeom prst="ellipse">
          <a:avLst/>
        </a:prstGeom>
        <a:solidFill>
          <a:schemeClr val="accent5">
            <a:hueOff val="-5068907"/>
            <a:satOff val="-13064"/>
            <a:lumOff val="-8824"/>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4605" tIns="14605" rIns="14605" bIns="14605" numCol="1" spcCol="1270" anchor="ctr" anchorCtr="0">
          <a:noAutofit/>
        </a:bodyPr>
        <a:lstStyle/>
        <a:p>
          <a:pPr marL="0" lvl="0" indent="0" algn="ctr" defTabSz="1022350">
            <a:lnSpc>
              <a:spcPct val="90000"/>
            </a:lnSpc>
            <a:spcBef>
              <a:spcPct val="0"/>
            </a:spcBef>
            <a:spcAft>
              <a:spcPct val="35000"/>
            </a:spcAft>
            <a:buNone/>
          </a:pPr>
          <a:r>
            <a:rPr lang="es-EC" sz="2300" b="1" kern="1200" dirty="0" err="1"/>
            <a:t>Exposicio-nes</a:t>
          </a:r>
          <a:endParaRPr lang="es-EC" sz="2300" b="1" kern="1200" dirty="0"/>
        </a:p>
      </dsp:txBody>
      <dsp:txXfrm>
        <a:off x="3477372" y="4725628"/>
        <a:ext cx="1335518" cy="1335518"/>
      </dsp:txXfrm>
    </dsp:sp>
    <dsp:sp modelId="{4E29778D-E2BA-4904-80D0-A925730FEB9C}">
      <dsp:nvSpPr>
        <dsp:cNvPr id="0" name=""/>
        <dsp:cNvSpPr/>
      </dsp:nvSpPr>
      <dsp:spPr>
        <a:xfrm rot="11880000">
          <a:off x="4136548" y="3010171"/>
          <a:ext cx="568945" cy="30410"/>
        </a:xfrm>
        <a:custGeom>
          <a:avLst/>
          <a:gdLst/>
          <a:ahLst/>
          <a:cxnLst/>
          <a:rect l="0" t="0" r="0" b="0"/>
          <a:pathLst>
            <a:path>
              <a:moveTo>
                <a:pt x="0" y="15205"/>
              </a:moveTo>
              <a:lnTo>
                <a:pt x="568945" y="15205"/>
              </a:lnTo>
            </a:path>
          </a:pathLst>
        </a:custGeom>
        <a:noFill/>
        <a:ln w="12700" cap="flat" cmpd="sng" algn="ctr">
          <a:solidFill>
            <a:schemeClr val="accent6">
              <a:hueOff val="0"/>
              <a:satOff val="0"/>
              <a:lumOff val="0"/>
              <a:alphaOff val="0"/>
            </a:schemeClr>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EC" sz="500" kern="1200"/>
        </a:p>
      </dsp:txBody>
      <dsp:txXfrm rot="10800000">
        <a:off x="4406796" y="3011152"/>
        <a:ext cx="28447" cy="28447"/>
      </dsp:txXfrm>
    </dsp:sp>
    <dsp:sp modelId="{1EDFFF5A-A240-4000-B44B-3ED39F4883E3}">
      <dsp:nvSpPr>
        <dsp:cNvPr id="0" name=""/>
        <dsp:cNvSpPr/>
      </dsp:nvSpPr>
      <dsp:spPr>
        <a:xfrm>
          <a:off x="2307982" y="1701293"/>
          <a:ext cx="1888708" cy="1888708"/>
        </a:xfrm>
        <a:prstGeom prst="ellipse">
          <a:avLst/>
        </a:prstGeom>
        <a:solidFill>
          <a:schemeClr val="accent5">
            <a:hueOff val="-6758543"/>
            <a:satOff val="-17419"/>
            <a:lumOff val="-11765"/>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4605" tIns="14605" rIns="14605" bIns="14605" numCol="1" spcCol="1270" anchor="ctr" anchorCtr="0">
          <a:noAutofit/>
        </a:bodyPr>
        <a:lstStyle/>
        <a:p>
          <a:pPr marL="0" lvl="0" indent="0" algn="ctr" defTabSz="1022350">
            <a:lnSpc>
              <a:spcPct val="90000"/>
            </a:lnSpc>
            <a:spcBef>
              <a:spcPct val="0"/>
            </a:spcBef>
            <a:spcAft>
              <a:spcPct val="35000"/>
            </a:spcAft>
            <a:buNone/>
          </a:pPr>
          <a:r>
            <a:rPr lang="es-EC" sz="2300" b="1" kern="1200" dirty="0"/>
            <a:t>Observa-</a:t>
          </a:r>
          <a:r>
            <a:rPr lang="es-EC" sz="2300" b="1" kern="1200" dirty="0" err="1"/>
            <a:t>ciones</a:t>
          </a:r>
          <a:endParaRPr lang="es-EC" sz="2300" b="1" kern="1200" dirty="0"/>
        </a:p>
      </dsp:txBody>
      <dsp:txXfrm>
        <a:off x="2584577" y="1977888"/>
        <a:ext cx="1335518" cy="133551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6EF51D5-C31F-448C-9B95-B83CF3207D6C}">
      <dsp:nvSpPr>
        <dsp:cNvPr id="0" name=""/>
        <dsp:cNvSpPr/>
      </dsp:nvSpPr>
      <dsp:spPr>
        <a:xfrm>
          <a:off x="4645350" y="2460751"/>
          <a:ext cx="1888708" cy="1888708"/>
        </a:xfrm>
        <a:prstGeom prst="ellipse">
          <a:avLst/>
        </a:prstGeom>
        <a:solidFill>
          <a:schemeClr val="accent4">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es-EC" sz="3200" b="1" kern="1200" dirty="0"/>
            <a:t> </a:t>
          </a:r>
        </a:p>
      </dsp:txBody>
      <dsp:txXfrm>
        <a:off x="4921945" y="2737346"/>
        <a:ext cx="1335518" cy="1335518"/>
      </dsp:txXfrm>
    </dsp:sp>
    <dsp:sp modelId="{27CA5D3D-2942-4260-A3B8-DAD253FFAC97}">
      <dsp:nvSpPr>
        <dsp:cNvPr id="0" name=""/>
        <dsp:cNvSpPr/>
      </dsp:nvSpPr>
      <dsp:spPr>
        <a:xfrm rot="16200000">
          <a:off x="5305231" y="2161073"/>
          <a:ext cx="568945" cy="30410"/>
        </a:xfrm>
        <a:custGeom>
          <a:avLst/>
          <a:gdLst/>
          <a:ahLst/>
          <a:cxnLst/>
          <a:rect l="0" t="0" r="0" b="0"/>
          <a:pathLst>
            <a:path>
              <a:moveTo>
                <a:pt x="0" y="15205"/>
              </a:moveTo>
              <a:lnTo>
                <a:pt x="568945" y="15205"/>
              </a:lnTo>
            </a:path>
          </a:pathLst>
        </a:custGeom>
        <a:noFill/>
        <a:ln w="12700" cap="flat" cmpd="sng" algn="ctr">
          <a:solidFill>
            <a:schemeClr val="accent6">
              <a:hueOff val="0"/>
              <a:satOff val="0"/>
              <a:lumOff val="0"/>
              <a:alphaOff val="0"/>
            </a:schemeClr>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EC" sz="500" kern="1200"/>
        </a:p>
      </dsp:txBody>
      <dsp:txXfrm>
        <a:off x="5575480" y="2162054"/>
        <a:ext cx="28447" cy="28447"/>
      </dsp:txXfrm>
    </dsp:sp>
    <dsp:sp modelId="{57783A82-E81A-4FB0-8CFC-40E00EE5A0E1}">
      <dsp:nvSpPr>
        <dsp:cNvPr id="0" name=""/>
        <dsp:cNvSpPr/>
      </dsp:nvSpPr>
      <dsp:spPr>
        <a:xfrm>
          <a:off x="4645350" y="3096"/>
          <a:ext cx="1888708" cy="1888708"/>
        </a:xfrm>
        <a:prstGeom prst="ellipse">
          <a:avLst/>
        </a:prstGeom>
        <a:solidFill>
          <a:schemeClr val="accent5">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1022350">
            <a:lnSpc>
              <a:spcPct val="90000"/>
            </a:lnSpc>
            <a:spcBef>
              <a:spcPct val="0"/>
            </a:spcBef>
            <a:spcAft>
              <a:spcPct val="35000"/>
            </a:spcAft>
            <a:buNone/>
          </a:pPr>
          <a:r>
            <a:rPr lang="es-EC" sz="2300" b="1" kern="1200" dirty="0"/>
            <a:t>Portafolios</a:t>
          </a:r>
        </a:p>
      </dsp:txBody>
      <dsp:txXfrm>
        <a:off x="4921945" y="279691"/>
        <a:ext cx="1335518" cy="1335518"/>
      </dsp:txXfrm>
    </dsp:sp>
    <dsp:sp modelId="{9C4EBF4F-67AD-435F-B335-9AD812F8B08A}">
      <dsp:nvSpPr>
        <dsp:cNvPr id="0" name=""/>
        <dsp:cNvSpPr/>
      </dsp:nvSpPr>
      <dsp:spPr>
        <a:xfrm rot="20520000">
          <a:off x="6473915" y="3010172"/>
          <a:ext cx="568945" cy="30410"/>
        </a:xfrm>
        <a:custGeom>
          <a:avLst/>
          <a:gdLst/>
          <a:ahLst/>
          <a:cxnLst/>
          <a:rect l="0" t="0" r="0" b="0"/>
          <a:pathLst>
            <a:path>
              <a:moveTo>
                <a:pt x="0" y="15205"/>
              </a:moveTo>
              <a:lnTo>
                <a:pt x="568945" y="15205"/>
              </a:lnTo>
            </a:path>
          </a:pathLst>
        </a:custGeom>
        <a:noFill/>
        <a:ln w="12700" cap="flat" cmpd="sng" algn="ctr">
          <a:solidFill>
            <a:schemeClr val="accent6">
              <a:hueOff val="0"/>
              <a:satOff val="0"/>
              <a:lumOff val="0"/>
              <a:alphaOff val="0"/>
            </a:schemeClr>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EC" sz="500" kern="1200"/>
        </a:p>
      </dsp:txBody>
      <dsp:txXfrm>
        <a:off x="6744165" y="3011153"/>
        <a:ext cx="28447" cy="28447"/>
      </dsp:txXfrm>
    </dsp:sp>
    <dsp:sp modelId="{7528D5EA-B1A2-4DD2-B208-EC9463BFC152}">
      <dsp:nvSpPr>
        <dsp:cNvPr id="0" name=""/>
        <dsp:cNvSpPr/>
      </dsp:nvSpPr>
      <dsp:spPr>
        <a:xfrm>
          <a:off x="6982718" y="1701294"/>
          <a:ext cx="1888708" cy="1888708"/>
        </a:xfrm>
        <a:prstGeom prst="ellipse">
          <a:avLst/>
        </a:prstGeom>
        <a:solidFill>
          <a:schemeClr val="accent5">
            <a:hueOff val="-1689636"/>
            <a:satOff val="-4355"/>
            <a:lumOff val="-2941"/>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1022350">
            <a:lnSpc>
              <a:spcPct val="90000"/>
            </a:lnSpc>
            <a:spcBef>
              <a:spcPct val="0"/>
            </a:spcBef>
            <a:spcAft>
              <a:spcPct val="35000"/>
            </a:spcAft>
            <a:buNone/>
          </a:pPr>
          <a:r>
            <a:rPr lang="es-EC" sz="2300" b="1" kern="1200"/>
            <a:t>Prácticas</a:t>
          </a:r>
          <a:endParaRPr lang="es-EC" sz="2300" b="1" kern="1200" dirty="0"/>
        </a:p>
      </dsp:txBody>
      <dsp:txXfrm>
        <a:off x="7259313" y="1977889"/>
        <a:ext cx="1335518" cy="1335518"/>
      </dsp:txXfrm>
    </dsp:sp>
    <dsp:sp modelId="{C53A0EB5-A175-4636-9482-06104B434C51}">
      <dsp:nvSpPr>
        <dsp:cNvPr id="0" name=""/>
        <dsp:cNvSpPr/>
      </dsp:nvSpPr>
      <dsp:spPr>
        <a:xfrm rot="3240000">
          <a:off x="6027518" y="4384042"/>
          <a:ext cx="568945" cy="30410"/>
        </a:xfrm>
        <a:custGeom>
          <a:avLst/>
          <a:gdLst/>
          <a:ahLst/>
          <a:cxnLst/>
          <a:rect l="0" t="0" r="0" b="0"/>
          <a:pathLst>
            <a:path>
              <a:moveTo>
                <a:pt x="0" y="15205"/>
              </a:moveTo>
              <a:lnTo>
                <a:pt x="568945" y="15205"/>
              </a:lnTo>
            </a:path>
          </a:pathLst>
        </a:custGeom>
        <a:noFill/>
        <a:ln w="12700" cap="flat" cmpd="sng" algn="ctr">
          <a:solidFill>
            <a:schemeClr val="accent6">
              <a:hueOff val="0"/>
              <a:satOff val="0"/>
              <a:lumOff val="0"/>
              <a:alphaOff val="0"/>
            </a:schemeClr>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EC" sz="500" kern="1200"/>
        </a:p>
      </dsp:txBody>
      <dsp:txXfrm>
        <a:off x="6297767" y="4385024"/>
        <a:ext cx="28447" cy="28447"/>
      </dsp:txXfrm>
    </dsp:sp>
    <dsp:sp modelId="{CD317956-8F4D-4ADB-89CE-3412AA3852A2}">
      <dsp:nvSpPr>
        <dsp:cNvPr id="0" name=""/>
        <dsp:cNvSpPr/>
      </dsp:nvSpPr>
      <dsp:spPr>
        <a:xfrm>
          <a:off x="6089923" y="4449035"/>
          <a:ext cx="1888708" cy="1888708"/>
        </a:xfrm>
        <a:prstGeom prst="ellipse">
          <a:avLst/>
        </a:prstGeom>
        <a:solidFill>
          <a:schemeClr val="accent5">
            <a:hueOff val="-3379271"/>
            <a:satOff val="-8710"/>
            <a:lumOff val="-5883"/>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1022350">
            <a:lnSpc>
              <a:spcPct val="90000"/>
            </a:lnSpc>
            <a:spcBef>
              <a:spcPct val="0"/>
            </a:spcBef>
            <a:spcAft>
              <a:spcPct val="35000"/>
            </a:spcAft>
            <a:buNone/>
          </a:pPr>
          <a:r>
            <a:rPr lang="es-EC" sz="2300" b="1" kern="1200" dirty="0"/>
            <a:t>Proyectos</a:t>
          </a:r>
        </a:p>
      </dsp:txBody>
      <dsp:txXfrm>
        <a:off x="6366518" y="4725630"/>
        <a:ext cx="1335518" cy="1335518"/>
      </dsp:txXfrm>
    </dsp:sp>
    <dsp:sp modelId="{1706A780-6C34-471A-870D-2C6BC837BF01}">
      <dsp:nvSpPr>
        <dsp:cNvPr id="0" name=""/>
        <dsp:cNvSpPr/>
      </dsp:nvSpPr>
      <dsp:spPr>
        <a:xfrm rot="7560000">
          <a:off x="4582944" y="4384042"/>
          <a:ext cx="568945" cy="30410"/>
        </a:xfrm>
        <a:custGeom>
          <a:avLst/>
          <a:gdLst/>
          <a:ahLst/>
          <a:cxnLst/>
          <a:rect l="0" t="0" r="0" b="0"/>
          <a:pathLst>
            <a:path>
              <a:moveTo>
                <a:pt x="0" y="15205"/>
              </a:moveTo>
              <a:lnTo>
                <a:pt x="568945" y="15205"/>
              </a:lnTo>
            </a:path>
          </a:pathLst>
        </a:custGeom>
        <a:noFill/>
        <a:ln w="12700" cap="flat" cmpd="sng" algn="ctr">
          <a:solidFill>
            <a:schemeClr val="accent6">
              <a:hueOff val="0"/>
              <a:satOff val="0"/>
              <a:lumOff val="0"/>
              <a:alphaOff val="0"/>
            </a:schemeClr>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EC" sz="500" kern="1200"/>
        </a:p>
      </dsp:txBody>
      <dsp:txXfrm rot="10800000">
        <a:off x="4853194" y="4385024"/>
        <a:ext cx="28447" cy="28447"/>
      </dsp:txXfrm>
    </dsp:sp>
    <dsp:sp modelId="{DC79915D-ED4F-4329-B866-22980E8AA1D6}">
      <dsp:nvSpPr>
        <dsp:cNvPr id="0" name=""/>
        <dsp:cNvSpPr/>
      </dsp:nvSpPr>
      <dsp:spPr>
        <a:xfrm>
          <a:off x="3200776" y="4449035"/>
          <a:ext cx="1888708" cy="1888708"/>
        </a:xfrm>
        <a:prstGeom prst="ellipse">
          <a:avLst/>
        </a:prstGeom>
        <a:solidFill>
          <a:schemeClr val="accent5">
            <a:hueOff val="-5068907"/>
            <a:satOff val="-13064"/>
            <a:lumOff val="-8824"/>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1022350">
            <a:lnSpc>
              <a:spcPct val="90000"/>
            </a:lnSpc>
            <a:spcBef>
              <a:spcPct val="0"/>
            </a:spcBef>
            <a:spcAft>
              <a:spcPct val="35000"/>
            </a:spcAft>
            <a:buNone/>
          </a:pPr>
          <a:r>
            <a:rPr lang="es-EC" sz="2300" b="1" kern="1200" dirty="0" err="1"/>
            <a:t>Auto-evalua-ciones</a:t>
          </a:r>
          <a:endParaRPr lang="es-EC" sz="2300" b="1" kern="1200" dirty="0"/>
        </a:p>
      </dsp:txBody>
      <dsp:txXfrm>
        <a:off x="3477371" y="4725630"/>
        <a:ext cx="1335518" cy="1335518"/>
      </dsp:txXfrm>
    </dsp:sp>
    <dsp:sp modelId="{4F94758A-5F8A-45E9-B40C-7D59BF19516B}">
      <dsp:nvSpPr>
        <dsp:cNvPr id="0" name=""/>
        <dsp:cNvSpPr/>
      </dsp:nvSpPr>
      <dsp:spPr>
        <a:xfrm rot="11880000">
          <a:off x="4136547" y="3010172"/>
          <a:ext cx="568945" cy="30410"/>
        </a:xfrm>
        <a:custGeom>
          <a:avLst/>
          <a:gdLst/>
          <a:ahLst/>
          <a:cxnLst/>
          <a:rect l="0" t="0" r="0" b="0"/>
          <a:pathLst>
            <a:path>
              <a:moveTo>
                <a:pt x="0" y="15205"/>
              </a:moveTo>
              <a:lnTo>
                <a:pt x="568945" y="15205"/>
              </a:lnTo>
            </a:path>
          </a:pathLst>
        </a:custGeom>
        <a:noFill/>
        <a:ln w="12700" cap="flat" cmpd="sng" algn="ctr">
          <a:solidFill>
            <a:schemeClr val="accent6">
              <a:hueOff val="0"/>
              <a:satOff val="0"/>
              <a:lumOff val="0"/>
              <a:alphaOff val="0"/>
            </a:schemeClr>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EC" sz="500" kern="1200"/>
        </a:p>
      </dsp:txBody>
      <dsp:txXfrm rot="10800000">
        <a:off x="4406796" y="3011153"/>
        <a:ext cx="28447" cy="28447"/>
      </dsp:txXfrm>
    </dsp:sp>
    <dsp:sp modelId="{02794B6C-E4C8-4018-AD56-D65AD945EE65}">
      <dsp:nvSpPr>
        <dsp:cNvPr id="0" name=""/>
        <dsp:cNvSpPr/>
      </dsp:nvSpPr>
      <dsp:spPr>
        <a:xfrm>
          <a:off x="2307981" y="1701294"/>
          <a:ext cx="1888708" cy="1888708"/>
        </a:xfrm>
        <a:prstGeom prst="ellipse">
          <a:avLst/>
        </a:prstGeom>
        <a:solidFill>
          <a:schemeClr val="accent5">
            <a:hueOff val="-6758543"/>
            <a:satOff val="-17419"/>
            <a:lumOff val="-11765"/>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1022350">
            <a:lnSpc>
              <a:spcPct val="90000"/>
            </a:lnSpc>
            <a:spcBef>
              <a:spcPct val="0"/>
            </a:spcBef>
            <a:spcAft>
              <a:spcPct val="35000"/>
            </a:spcAft>
            <a:buNone/>
          </a:pPr>
          <a:r>
            <a:rPr lang="es-EC" sz="2300" b="1" kern="1200" dirty="0" err="1"/>
            <a:t>Coevalua-ciones</a:t>
          </a:r>
          <a:endParaRPr lang="es-EC" sz="2300" b="1" kern="1200" dirty="0"/>
        </a:p>
      </dsp:txBody>
      <dsp:txXfrm>
        <a:off x="2584576" y="1977889"/>
        <a:ext cx="1335518" cy="133551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F89A3B-0577-4AA4-9904-F2B8A90D3B2D}">
      <dsp:nvSpPr>
        <dsp:cNvPr id="0" name=""/>
        <dsp:cNvSpPr/>
      </dsp:nvSpPr>
      <dsp:spPr>
        <a:xfrm>
          <a:off x="755333" y="825"/>
          <a:ext cx="5220971" cy="747174"/>
        </a:xfrm>
        <a:prstGeom prst="roundRect">
          <a:avLst>
            <a:gd name="adj" fmla="val 10000"/>
          </a:avLst>
        </a:prstGeom>
        <a:solidFill>
          <a:srgbClr val="B0D23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815" tIns="29210" rIns="43815" bIns="29210" numCol="1" spcCol="1270" anchor="ctr" anchorCtr="0">
          <a:noAutofit/>
        </a:bodyPr>
        <a:lstStyle/>
        <a:p>
          <a:pPr marL="0" lvl="0" indent="0" algn="ctr" defTabSz="1022350">
            <a:lnSpc>
              <a:spcPct val="90000"/>
            </a:lnSpc>
            <a:spcBef>
              <a:spcPct val="0"/>
            </a:spcBef>
            <a:spcAft>
              <a:spcPct val="35000"/>
            </a:spcAft>
            <a:buNone/>
          </a:pPr>
          <a:r>
            <a:rPr lang="es-EC" sz="2300" kern="1200" dirty="0">
              <a:solidFill>
                <a:schemeClr val="tx1"/>
              </a:solidFill>
            </a:rPr>
            <a:t>Estrategias que promueven un aprendizaje significativo</a:t>
          </a:r>
        </a:p>
      </dsp:txBody>
      <dsp:txXfrm>
        <a:off x="777217" y="22709"/>
        <a:ext cx="5177203" cy="703406"/>
      </dsp:txXfrm>
    </dsp:sp>
    <dsp:sp modelId="{7A3D7AB3-F06F-48C9-B6D7-DEDBB6A5ABB0}">
      <dsp:nvSpPr>
        <dsp:cNvPr id="0" name=""/>
        <dsp:cNvSpPr/>
      </dsp:nvSpPr>
      <dsp:spPr>
        <a:xfrm>
          <a:off x="1277430" y="748000"/>
          <a:ext cx="522097" cy="561210"/>
        </a:xfrm>
        <a:custGeom>
          <a:avLst/>
          <a:gdLst/>
          <a:ahLst/>
          <a:cxnLst/>
          <a:rect l="0" t="0" r="0" b="0"/>
          <a:pathLst>
            <a:path>
              <a:moveTo>
                <a:pt x="0" y="0"/>
              </a:moveTo>
              <a:lnTo>
                <a:pt x="0" y="561210"/>
              </a:lnTo>
              <a:lnTo>
                <a:pt x="522097" y="561210"/>
              </a:lnTo>
            </a:path>
          </a:pathLst>
        </a:custGeom>
        <a:noFill/>
        <a:ln w="25400" cap="flat" cmpd="sng" algn="ctr">
          <a:solidFill>
            <a:scrgbClr r="0" g="0" b="0"/>
          </a:solidFill>
          <a:prstDash val="solid"/>
          <a:miter lim="800000"/>
        </a:ln>
        <a:effectLst/>
      </dsp:spPr>
      <dsp:style>
        <a:lnRef idx="2">
          <a:scrgbClr r="0" g="0" b="0"/>
        </a:lnRef>
        <a:fillRef idx="0">
          <a:scrgbClr r="0" g="0" b="0"/>
        </a:fillRef>
        <a:effectRef idx="0">
          <a:scrgbClr r="0" g="0" b="0"/>
        </a:effectRef>
        <a:fontRef idx="minor"/>
      </dsp:style>
    </dsp:sp>
    <dsp:sp modelId="{FC5F79B2-ED29-4451-A587-4D060F8BDE3D}">
      <dsp:nvSpPr>
        <dsp:cNvPr id="0" name=""/>
        <dsp:cNvSpPr/>
      </dsp:nvSpPr>
      <dsp:spPr>
        <a:xfrm>
          <a:off x="1799528" y="935623"/>
          <a:ext cx="4123554" cy="747174"/>
        </a:xfrm>
        <a:prstGeom prst="roundRect">
          <a:avLst>
            <a:gd name="adj" fmla="val 10000"/>
          </a:avLst>
        </a:prstGeom>
        <a:solidFill>
          <a:schemeClr val="lt1">
            <a:alpha val="90000"/>
            <a:hueOff val="0"/>
            <a:satOff val="0"/>
            <a:lumOff val="0"/>
            <a:alphaOff val="0"/>
          </a:schemeClr>
        </a:solidFill>
        <a:ln w="25400" cap="flat" cmpd="sng" algn="ctr">
          <a:solidFill>
            <a:scrgbClr r="0" g="0" b="0"/>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0010" tIns="53340" rIns="80010" bIns="53340" numCol="1" spcCol="1270" anchor="ctr" anchorCtr="0">
          <a:noAutofit/>
        </a:bodyPr>
        <a:lstStyle/>
        <a:p>
          <a:pPr marL="0" lvl="0" indent="0" algn="ctr" defTabSz="1866900">
            <a:lnSpc>
              <a:spcPct val="90000"/>
            </a:lnSpc>
            <a:spcBef>
              <a:spcPct val="0"/>
            </a:spcBef>
            <a:spcAft>
              <a:spcPct val="35000"/>
            </a:spcAft>
            <a:buNone/>
          </a:pPr>
          <a:r>
            <a:rPr lang="es-EC" sz="4200" kern="1200" dirty="0"/>
            <a:t> </a:t>
          </a:r>
        </a:p>
      </dsp:txBody>
      <dsp:txXfrm>
        <a:off x="1821412" y="957507"/>
        <a:ext cx="4079786" cy="703406"/>
      </dsp:txXfrm>
    </dsp:sp>
    <dsp:sp modelId="{D698F020-AABF-4D24-AB10-F3B84967E597}">
      <dsp:nvSpPr>
        <dsp:cNvPr id="0" name=""/>
        <dsp:cNvSpPr/>
      </dsp:nvSpPr>
      <dsp:spPr>
        <a:xfrm>
          <a:off x="1277430" y="748000"/>
          <a:ext cx="522097" cy="1495178"/>
        </a:xfrm>
        <a:custGeom>
          <a:avLst/>
          <a:gdLst/>
          <a:ahLst/>
          <a:cxnLst/>
          <a:rect l="0" t="0" r="0" b="0"/>
          <a:pathLst>
            <a:path>
              <a:moveTo>
                <a:pt x="0" y="0"/>
              </a:moveTo>
              <a:lnTo>
                <a:pt x="0" y="1495178"/>
              </a:lnTo>
              <a:lnTo>
                <a:pt x="522097" y="1495178"/>
              </a:lnTo>
            </a:path>
          </a:pathLst>
        </a:custGeom>
        <a:noFill/>
        <a:ln w="25400" cap="flat" cmpd="sng" algn="ctr">
          <a:solidFill>
            <a:scrgbClr r="0" g="0" b="0"/>
          </a:solidFill>
          <a:prstDash val="solid"/>
          <a:miter lim="800000"/>
        </a:ln>
        <a:effectLst/>
      </dsp:spPr>
      <dsp:style>
        <a:lnRef idx="2">
          <a:scrgbClr r="0" g="0" b="0"/>
        </a:lnRef>
        <a:fillRef idx="0">
          <a:scrgbClr r="0" g="0" b="0"/>
        </a:fillRef>
        <a:effectRef idx="0">
          <a:scrgbClr r="0" g="0" b="0"/>
        </a:effectRef>
        <a:fontRef idx="minor"/>
      </dsp:style>
    </dsp:sp>
    <dsp:sp modelId="{268F5D3B-4479-4966-83B0-AC393684AAB0}">
      <dsp:nvSpPr>
        <dsp:cNvPr id="0" name=""/>
        <dsp:cNvSpPr/>
      </dsp:nvSpPr>
      <dsp:spPr>
        <a:xfrm>
          <a:off x="1799528" y="1869591"/>
          <a:ext cx="4123554" cy="747174"/>
        </a:xfrm>
        <a:prstGeom prst="roundRect">
          <a:avLst>
            <a:gd name="adj" fmla="val 10000"/>
          </a:avLst>
        </a:prstGeom>
        <a:solidFill>
          <a:schemeClr val="lt1">
            <a:alpha val="90000"/>
            <a:hueOff val="0"/>
            <a:satOff val="0"/>
            <a:lumOff val="0"/>
            <a:alphaOff val="0"/>
          </a:schemeClr>
        </a:solidFill>
        <a:ln w="25400" cap="flat" cmpd="sng" algn="ctr">
          <a:solidFill>
            <a:scrgbClr r="0" g="0" b="0"/>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0010" tIns="53340" rIns="80010" bIns="53340" numCol="1" spcCol="1270" anchor="ctr" anchorCtr="0">
          <a:noAutofit/>
        </a:bodyPr>
        <a:lstStyle/>
        <a:p>
          <a:pPr marL="0" lvl="0" indent="0" algn="ctr" defTabSz="1866900">
            <a:lnSpc>
              <a:spcPct val="90000"/>
            </a:lnSpc>
            <a:spcBef>
              <a:spcPct val="0"/>
            </a:spcBef>
            <a:spcAft>
              <a:spcPct val="35000"/>
            </a:spcAft>
            <a:buNone/>
          </a:pPr>
          <a:r>
            <a:rPr lang="es-EC" sz="4200" kern="1200" dirty="0"/>
            <a:t> </a:t>
          </a:r>
        </a:p>
      </dsp:txBody>
      <dsp:txXfrm>
        <a:off x="1821412" y="1891475"/>
        <a:ext cx="4079786" cy="703406"/>
      </dsp:txXfrm>
    </dsp:sp>
    <dsp:sp modelId="{E2F80A41-BF64-43E7-AE9D-97082615F86B}">
      <dsp:nvSpPr>
        <dsp:cNvPr id="0" name=""/>
        <dsp:cNvSpPr/>
      </dsp:nvSpPr>
      <dsp:spPr>
        <a:xfrm>
          <a:off x="1277430" y="748000"/>
          <a:ext cx="522097" cy="2429146"/>
        </a:xfrm>
        <a:custGeom>
          <a:avLst/>
          <a:gdLst/>
          <a:ahLst/>
          <a:cxnLst/>
          <a:rect l="0" t="0" r="0" b="0"/>
          <a:pathLst>
            <a:path>
              <a:moveTo>
                <a:pt x="0" y="0"/>
              </a:moveTo>
              <a:lnTo>
                <a:pt x="0" y="2429146"/>
              </a:lnTo>
              <a:lnTo>
                <a:pt x="522097" y="2429146"/>
              </a:lnTo>
            </a:path>
          </a:pathLst>
        </a:custGeom>
        <a:noFill/>
        <a:ln w="25400" cap="flat" cmpd="sng" algn="ctr">
          <a:solidFill>
            <a:scrgbClr r="0" g="0" b="0"/>
          </a:solidFill>
          <a:prstDash val="solid"/>
          <a:miter lim="800000"/>
        </a:ln>
        <a:effectLst/>
      </dsp:spPr>
      <dsp:style>
        <a:lnRef idx="2">
          <a:scrgbClr r="0" g="0" b="0"/>
        </a:lnRef>
        <a:fillRef idx="0">
          <a:scrgbClr r="0" g="0" b="0"/>
        </a:fillRef>
        <a:effectRef idx="0">
          <a:scrgbClr r="0" g="0" b="0"/>
        </a:effectRef>
        <a:fontRef idx="minor"/>
      </dsp:style>
    </dsp:sp>
    <dsp:sp modelId="{4F39E601-7B50-428C-85B8-D784E856FCED}">
      <dsp:nvSpPr>
        <dsp:cNvPr id="0" name=""/>
        <dsp:cNvSpPr/>
      </dsp:nvSpPr>
      <dsp:spPr>
        <a:xfrm>
          <a:off x="1799528" y="2803559"/>
          <a:ext cx="4123554" cy="747174"/>
        </a:xfrm>
        <a:prstGeom prst="roundRect">
          <a:avLst>
            <a:gd name="adj" fmla="val 10000"/>
          </a:avLst>
        </a:prstGeom>
        <a:solidFill>
          <a:schemeClr val="lt1">
            <a:alpha val="90000"/>
            <a:hueOff val="0"/>
            <a:satOff val="0"/>
            <a:lumOff val="0"/>
            <a:alphaOff val="0"/>
          </a:schemeClr>
        </a:solidFill>
        <a:ln w="25400" cap="flat" cmpd="sng" algn="ctr">
          <a:solidFill>
            <a:scrgbClr r="0" g="0" b="0"/>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0010" tIns="53340" rIns="80010" bIns="53340" numCol="1" spcCol="1270" anchor="ctr" anchorCtr="0">
          <a:noAutofit/>
        </a:bodyPr>
        <a:lstStyle/>
        <a:p>
          <a:pPr marL="0" lvl="0" indent="0" algn="ctr" defTabSz="1866900">
            <a:lnSpc>
              <a:spcPct val="90000"/>
            </a:lnSpc>
            <a:spcBef>
              <a:spcPct val="0"/>
            </a:spcBef>
            <a:spcAft>
              <a:spcPct val="35000"/>
            </a:spcAft>
            <a:buNone/>
          </a:pPr>
          <a:endParaRPr lang="es-EC" sz="4200" kern="1200" dirty="0"/>
        </a:p>
      </dsp:txBody>
      <dsp:txXfrm>
        <a:off x="1821412" y="2825443"/>
        <a:ext cx="4079786" cy="703406"/>
      </dsp:txXfrm>
    </dsp:sp>
    <dsp:sp modelId="{E6F8B653-A6F2-4098-89E7-6951DCB65A7E}">
      <dsp:nvSpPr>
        <dsp:cNvPr id="0" name=""/>
        <dsp:cNvSpPr/>
      </dsp:nvSpPr>
      <dsp:spPr>
        <a:xfrm>
          <a:off x="1277430" y="748000"/>
          <a:ext cx="522097" cy="3363114"/>
        </a:xfrm>
        <a:custGeom>
          <a:avLst/>
          <a:gdLst/>
          <a:ahLst/>
          <a:cxnLst/>
          <a:rect l="0" t="0" r="0" b="0"/>
          <a:pathLst>
            <a:path>
              <a:moveTo>
                <a:pt x="0" y="0"/>
              </a:moveTo>
              <a:lnTo>
                <a:pt x="0" y="3363114"/>
              </a:lnTo>
              <a:lnTo>
                <a:pt x="522097" y="3363114"/>
              </a:lnTo>
            </a:path>
          </a:pathLst>
        </a:custGeom>
        <a:noFill/>
        <a:ln w="25400" cap="flat" cmpd="sng" algn="ctr">
          <a:solidFill>
            <a:scrgbClr r="0" g="0" b="0"/>
          </a:solidFill>
          <a:prstDash val="solid"/>
          <a:miter lim="800000"/>
        </a:ln>
        <a:effectLst/>
      </dsp:spPr>
      <dsp:style>
        <a:lnRef idx="2">
          <a:scrgbClr r="0" g="0" b="0"/>
        </a:lnRef>
        <a:fillRef idx="0">
          <a:scrgbClr r="0" g="0" b="0"/>
        </a:fillRef>
        <a:effectRef idx="0">
          <a:scrgbClr r="0" g="0" b="0"/>
        </a:effectRef>
        <a:fontRef idx="minor"/>
      </dsp:style>
    </dsp:sp>
    <dsp:sp modelId="{BAC9054D-5814-4514-A5F8-AEE46A7E00B2}">
      <dsp:nvSpPr>
        <dsp:cNvPr id="0" name=""/>
        <dsp:cNvSpPr/>
      </dsp:nvSpPr>
      <dsp:spPr>
        <a:xfrm>
          <a:off x="1799528" y="3737527"/>
          <a:ext cx="4123554" cy="747174"/>
        </a:xfrm>
        <a:prstGeom prst="roundRect">
          <a:avLst>
            <a:gd name="adj" fmla="val 10000"/>
          </a:avLst>
        </a:prstGeom>
        <a:solidFill>
          <a:schemeClr val="lt1">
            <a:alpha val="90000"/>
            <a:hueOff val="0"/>
            <a:satOff val="0"/>
            <a:lumOff val="0"/>
            <a:alphaOff val="0"/>
          </a:schemeClr>
        </a:solidFill>
        <a:ln w="25400" cap="flat" cmpd="sng" algn="ctr">
          <a:solidFill>
            <a:scrgbClr r="0" g="0" b="0"/>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0010" tIns="53340" rIns="80010" bIns="53340" numCol="1" spcCol="1270" anchor="ctr" anchorCtr="0">
          <a:noAutofit/>
        </a:bodyPr>
        <a:lstStyle/>
        <a:p>
          <a:pPr marL="0" lvl="0" indent="0" algn="ctr" defTabSz="1866900">
            <a:lnSpc>
              <a:spcPct val="90000"/>
            </a:lnSpc>
            <a:spcBef>
              <a:spcPct val="0"/>
            </a:spcBef>
            <a:spcAft>
              <a:spcPct val="35000"/>
            </a:spcAft>
            <a:buNone/>
          </a:pPr>
          <a:endParaRPr lang="es-EC" sz="4200" kern="1200" dirty="0"/>
        </a:p>
      </dsp:txBody>
      <dsp:txXfrm>
        <a:off x="1821412" y="3759411"/>
        <a:ext cx="4079786" cy="703406"/>
      </dsp:txXfrm>
    </dsp:sp>
    <dsp:sp modelId="{CAC9DC94-F5F5-4213-82DB-9EEB2E9E06A8}">
      <dsp:nvSpPr>
        <dsp:cNvPr id="0" name=""/>
        <dsp:cNvSpPr/>
      </dsp:nvSpPr>
      <dsp:spPr>
        <a:xfrm>
          <a:off x="1277430" y="748000"/>
          <a:ext cx="522097" cy="4297079"/>
        </a:xfrm>
        <a:custGeom>
          <a:avLst/>
          <a:gdLst/>
          <a:ahLst/>
          <a:cxnLst/>
          <a:rect l="0" t="0" r="0" b="0"/>
          <a:pathLst>
            <a:path>
              <a:moveTo>
                <a:pt x="0" y="0"/>
              </a:moveTo>
              <a:lnTo>
                <a:pt x="0" y="4297079"/>
              </a:lnTo>
              <a:lnTo>
                <a:pt x="522097" y="4297079"/>
              </a:lnTo>
            </a:path>
          </a:pathLst>
        </a:custGeom>
        <a:noFill/>
        <a:ln w="25400" cap="flat" cmpd="sng" algn="ctr">
          <a:solidFill>
            <a:scrgbClr r="0" g="0" b="0"/>
          </a:solidFill>
          <a:prstDash val="solid"/>
          <a:miter lim="800000"/>
        </a:ln>
        <a:effectLst/>
      </dsp:spPr>
      <dsp:style>
        <a:lnRef idx="2">
          <a:scrgbClr r="0" g="0" b="0"/>
        </a:lnRef>
        <a:fillRef idx="0">
          <a:scrgbClr r="0" g="0" b="0"/>
        </a:fillRef>
        <a:effectRef idx="0">
          <a:scrgbClr r="0" g="0" b="0"/>
        </a:effectRef>
        <a:fontRef idx="minor"/>
      </dsp:style>
    </dsp:sp>
    <dsp:sp modelId="{3EC5117E-DF9D-48F4-BCD2-5D87D430737A}">
      <dsp:nvSpPr>
        <dsp:cNvPr id="0" name=""/>
        <dsp:cNvSpPr/>
      </dsp:nvSpPr>
      <dsp:spPr>
        <a:xfrm>
          <a:off x="1799528" y="4671492"/>
          <a:ext cx="4123554" cy="747174"/>
        </a:xfrm>
        <a:prstGeom prst="roundRect">
          <a:avLst>
            <a:gd name="adj" fmla="val 10000"/>
          </a:avLst>
        </a:prstGeom>
        <a:solidFill>
          <a:schemeClr val="lt1">
            <a:alpha val="90000"/>
            <a:hueOff val="0"/>
            <a:satOff val="0"/>
            <a:lumOff val="0"/>
            <a:alphaOff val="0"/>
          </a:schemeClr>
        </a:solidFill>
        <a:ln w="25400" cap="flat" cmpd="sng" algn="ctr">
          <a:solidFill>
            <a:scrgbClr r="0" g="0" b="0"/>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0010" tIns="53340" rIns="80010" bIns="53340" numCol="1" spcCol="1270" anchor="ctr" anchorCtr="0">
          <a:noAutofit/>
        </a:bodyPr>
        <a:lstStyle/>
        <a:p>
          <a:pPr marL="0" lvl="0" indent="0" algn="ctr" defTabSz="1866900">
            <a:lnSpc>
              <a:spcPct val="90000"/>
            </a:lnSpc>
            <a:spcBef>
              <a:spcPct val="0"/>
            </a:spcBef>
            <a:spcAft>
              <a:spcPct val="35000"/>
            </a:spcAft>
            <a:buNone/>
          </a:pPr>
          <a:endParaRPr lang="es-EC" sz="4200" kern="1200" dirty="0"/>
        </a:p>
      </dsp:txBody>
      <dsp:txXfrm>
        <a:off x="1821412" y="4693376"/>
        <a:ext cx="4079786" cy="703406"/>
      </dsp:txXfrm>
    </dsp:sp>
    <dsp:sp modelId="{A037050D-F7B9-4EC2-8FF3-0D207DC2324E}">
      <dsp:nvSpPr>
        <dsp:cNvPr id="0" name=""/>
        <dsp:cNvSpPr/>
      </dsp:nvSpPr>
      <dsp:spPr>
        <a:xfrm>
          <a:off x="6349892" y="825"/>
          <a:ext cx="5807966" cy="747174"/>
        </a:xfrm>
        <a:prstGeom prst="roundRect">
          <a:avLst>
            <a:gd name="adj" fmla="val 10000"/>
          </a:avLst>
        </a:prstGeom>
        <a:solidFill>
          <a:srgbClr val="E938B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815" tIns="29210" rIns="43815" bIns="29210" numCol="1" spcCol="1270" anchor="ctr" anchorCtr="0">
          <a:noAutofit/>
        </a:bodyPr>
        <a:lstStyle/>
        <a:p>
          <a:pPr marL="0" lvl="0" indent="0" algn="ctr" defTabSz="1022350">
            <a:lnSpc>
              <a:spcPct val="90000"/>
            </a:lnSpc>
            <a:spcBef>
              <a:spcPct val="0"/>
            </a:spcBef>
            <a:spcAft>
              <a:spcPct val="35000"/>
            </a:spcAft>
            <a:buNone/>
          </a:pPr>
          <a:r>
            <a:rPr lang="es-EC" sz="2300" kern="1200" dirty="0"/>
            <a:t>Estrategias clásicas que no necesariamente ayudan al estudiante</a:t>
          </a:r>
        </a:p>
      </dsp:txBody>
      <dsp:txXfrm>
        <a:off x="6371776" y="22709"/>
        <a:ext cx="5764198" cy="703406"/>
      </dsp:txXfrm>
    </dsp:sp>
    <dsp:sp modelId="{CCC789DB-597C-4D6E-9FA7-754C7B3BD159}">
      <dsp:nvSpPr>
        <dsp:cNvPr id="0" name=""/>
        <dsp:cNvSpPr/>
      </dsp:nvSpPr>
      <dsp:spPr>
        <a:xfrm>
          <a:off x="6930689" y="748000"/>
          <a:ext cx="580796" cy="560380"/>
        </a:xfrm>
        <a:custGeom>
          <a:avLst/>
          <a:gdLst/>
          <a:ahLst/>
          <a:cxnLst/>
          <a:rect l="0" t="0" r="0" b="0"/>
          <a:pathLst>
            <a:path>
              <a:moveTo>
                <a:pt x="0" y="0"/>
              </a:moveTo>
              <a:lnTo>
                <a:pt x="0" y="560380"/>
              </a:lnTo>
              <a:lnTo>
                <a:pt x="580796" y="560380"/>
              </a:lnTo>
            </a:path>
          </a:pathLst>
        </a:custGeom>
        <a:noFill/>
        <a:ln w="25400" cap="flat" cmpd="sng" algn="ctr">
          <a:solidFill>
            <a:scrgbClr r="0" g="0" b="0"/>
          </a:solidFill>
          <a:prstDash val="solid"/>
          <a:miter lim="800000"/>
        </a:ln>
        <a:effectLst/>
      </dsp:spPr>
      <dsp:style>
        <a:lnRef idx="2">
          <a:scrgbClr r="0" g="0" b="0"/>
        </a:lnRef>
        <a:fillRef idx="0">
          <a:scrgbClr r="0" g="0" b="0"/>
        </a:fillRef>
        <a:effectRef idx="0">
          <a:scrgbClr r="0" g="0" b="0"/>
        </a:effectRef>
        <a:fontRef idx="minor"/>
      </dsp:style>
    </dsp:sp>
    <dsp:sp modelId="{62EB1487-1632-45DD-B633-4E7470958842}">
      <dsp:nvSpPr>
        <dsp:cNvPr id="0" name=""/>
        <dsp:cNvSpPr/>
      </dsp:nvSpPr>
      <dsp:spPr>
        <a:xfrm>
          <a:off x="7511485" y="934794"/>
          <a:ext cx="4616390" cy="747174"/>
        </a:xfrm>
        <a:prstGeom prst="roundRect">
          <a:avLst>
            <a:gd name="adj" fmla="val 10000"/>
          </a:avLst>
        </a:prstGeom>
        <a:solidFill>
          <a:schemeClr val="lt1">
            <a:alpha val="90000"/>
            <a:hueOff val="0"/>
            <a:satOff val="0"/>
            <a:lumOff val="0"/>
            <a:alphaOff val="0"/>
          </a:schemeClr>
        </a:solidFill>
        <a:ln w="25400" cap="flat" cmpd="sng" algn="ctr">
          <a:solidFill>
            <a:scrgbClr r="0" g="0" b="0"/>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0010" tIns="53340" rIns="80010" bIns="53340" numCol="1" spcCol="1270" anchor="ctr" anchorCtr="0">
          <a:noAutofit/>
        </a:bodyPr>
        <a:lstStyle/>
        <a:p>
          <a:pPr marL="0" lvl="0" indent="0" algn="ctr" defTabSz="1866900">
            <a:lnSpc>
              <a:spcPct val="90000"/>
            </a:lnSpc>
            <a:spcBef>
              <a:spcPct val="0"/>
            </a:spcBef>
            <a:spcAft>
              <a:spcPct val="35000"/>
            </a:spcAft>
            <a:buNone/>
          </a:pPr>
          <a:r>
            <a:rPr lang="es-EC" sz="4200" kern="1200" dirty="0"/>
            <a:t> </a:t>
          </a:r>
        </a:p>
      </dsp:txBody>
      <dsp:txXfrm>
        <a:off x="7533369" y="956678"/>
        <a:ext cx="4572622" cy="703406"/>
      </dsp:txXfrm>
    </dsp:sp>
    <dsp:sp modelId="{CAFD2C00-A102-4F4A-A12F-24D7C11C4996}">
      <dsp:nvSpPr>
        <dsp:cNvPr id="0" name=""/>
        <dsp:cNvSpPr/>
      </dsp:nvSpPr>
      <dsp:spPr>
        <a:xfrm>
          <a:off x="6930689" y="748000"/>
          <a:ext cx="580796" cy="1494348"/>
        </a:xfrm>
        <a:custGeom>
          <a:avLst/>
          <a:gdLst/>
          <a:ahLst/>
          <a:cxnLst/>
          <a:rect l="0" t="0" r="0" b="0"/>
          <a:pathLst>
            <a:path>
              <a:moveTo>
                <a:pt x="0" y="0"/>
              </a:moveTo>
              <a:lnTo>
                <a:pt x="0" y="1494348"/>
              </a:lnTo>
              <a:lnTo>
                <a:pt x="580796" y="1494348"/>
              </a:lnTo>
            </a:path>
          </a:pathLst>
        </a:custGeom>
        <a:noFill/>
        <a:ln w="25400" cap="flat" cmpd="sng" algn="ctr">
          <a:solidFill>
            <a:scrgbClr r="0" g="0" b="0"/>
          </a:solidFill>
          <a:prstDash val="solid"/>
          <a:miter lim="800000"/>
        </a:ln>
        <a:effectLst/>
      </dsp:spPr>
      <dsp:style>
        <a:lnRef idx="2">
          <a:scrgbClr r="0" g="0" b="0"/>
        </a:lnRef>
        <a:fillRef idx="0">
          <a:scrgbClr r="0" g="0" b="0"/>
        </a:fillRef>
        <a:effectRef idx="0">
          <a:scrgbClr r="0" g="0" b="0"/>
        </a:effectRef>
        <a:fontRef idx="minor"/>
      </dsp:style>
    </dsp:sp>
    <dsp:sp modelId="{64E9749F-25E7-4264-8F80-EA253B309E97}">
      <dsp:nvSpPr>
        <dsp:cNvPr id="0" name=""/>
        <dsp:cNvSpPr/>
      </dsp:nvSpPr>
      <dsp:spPr>
        <a:xfrm>
          <a:off x="7511485" y="1868762"/>
          <a:ext cx="4616390" cy="747174"/>
        </a:xfrm>
        <a:prstGeom prst="roundRect">
          <a:avLst>
            <a:gd name="adj" fmla="val 10000"/>
          </a:avLst>
        </a:prstGeom>
        <a:solidFill>
          <a:schemeClr val="lt1">
            <a:alpha val="90000"/>
            <a:hueOff val="0"/>
            <a:satOff val="0"/>
            <a:lumOff val="0"/>
            <a:alphaOff val="0"/>
          </a:schemeClr>
        </a:solidFill>
        <a:ln w="25400" cap="flat" cmpd="sng" algn="ctr">
          <a:solidFill>
            <a:scrgbClr r="0" g="0" b="0"/>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0010" tIns="53340" rIns="80010" bIns="53340" numCol="1" spcCol="1270" anchor="ctr" anchorCtr="0">
          <a:noAutofit/>
        </a:bodyPr>
        <a:lstStyle/>
        <a:p>
          <a:pPr marL="0" lvl="0" indent="0" algn="ctr" defTabSz="1866900">
            <a:lnSpc>
              <a:spcPct val="90000"/>
            </a:lnSpc>
            <a:spcBef>
              <a:spcPct val="0"/>
            </a:spcBef>
            <a:spcAft>
              <a:spcPct val="35000"/>
            </a:spcAft>
            <a:buNone/>
          </a:pPr>
          <a:r>
            <a:rPr lang="es-EC" sz="4200" kern="1200" dirty="0"/>
            <a:t> </a:t>
          </a:r>
        </a:p>
      </dsp:txBody>
      <dsp:txXfrm>
        <a:off x="7533369" y="1890646"/>
        <a:ext cx="4572622" cy="703406"/>
      </dsp:txXfrm>
    </dsp:sp>
    <dsp:sp modelId="{3EE28AA0-99FF-4105-A135-4AA2D447B6D7}">
      <dsp:nvSpPr>
        <dsp:cNvPr id="0" name=""/>
        <dsp:cNvSpPr/>
      </dsp:nvSpPr>
      <dsp:spPr>
        <a:xfrm>
          <a:off x="6930689" y="748000"/>
          <a:ext cx="580796" cy="2428317"/>
        </a:xfrm>
        <a:custGeom>
          <a:avLst/>
          <a:gdLst/>
          <a:ahLst/>
          <a:cxnLst/>
          <a:rect l="0" t="0" r="0" b="0"/>
          <a:pathLst>
            <a:path>
              <a:moveTo>
                <a:pt x="0" y="0"/>
              </a:moveTo>
              <a:lnTo>
                <a:pt x="0" y="2428317"/>
              </a:lnTo>
              <a:lnTo>
                <a:pt x="580796" y="2428317"/>
              </a:lnTo>
            </a:path>
          </a:pathLst>
        </a:custGeom>
        <a:noFill/>
        <a:ln w="25400" cap="flat" cmpd="sng" algn="ctr">
          <a:solidFill>
            <a:scrgbClr r="0" g="0" b="0"/>
          </a:solidFill>
          <a:prstDash val="solid"/>
          <a:miter lim="800000"/>
        </a:ln>
        <a:effectLst/>
      </dsp:spPr>
      <dsp:style>
        <a:lnRef idx="2">
          <a:scrgbClr r="0" g="0" b="0"/>
        </a:lnRef>
        <a:fillRef idx="0">
          <a:scrgbClr r="0" g="0" b="0"/>
        </a:fillRef>
        <a:effectRef idx="0">
          <a:scrgbClr r="0" g="0" b="0"/>
        </a:effectRef>
        <a:fontRef idx="minor"/>
      </dsp:style>
    </dsp:sp>
    <dsp:sp modelId="{ECA0B358-2DB5-43A4-991C-73E82116E947}">
      <dsp:nvSpPr>
        <dsp:cNvPr id="0" name=""/>
        <dsp:cNvSpPr/>
      </dsp:nvSpPr>
      <dsp:spPr>
        <a:xfrm>
          <a:off x="7511485" y="2802730"/>
          <a:ext cx="4616390" cy="747174"/>
        </a:xfrm>
        <a:prstGeom prst="roundRect">
          <a:avLst>
            <a:gd name="adj" fmla="val 10000"/>
          </a:avLst>
        </a:prstGeom>
        <a:solidFill>
          <a:schemeClr val="lt1">
            <a:alpha val="90000"/>
            <a:hueOff val="0"/>
            <a:satOff val="0"/>
            <a:lumOff val="0"/>
            <a:alphaOff val="0"/>
          </a:schemeClr>
        </a:solidFill>
        <a:ln w="25400" cap="flat" cmpd="sng" algn="ctr">
          <a:solidFill>
            <a:scrgbClr r="0" g="0" b="0"/>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0010" tIns="53340" rIns="80010" bIns="53340" numCol="1" spcCol="1270" anchor="ctr" anchorCtr="0">
          <a:noAutofit/>
        </a:bodyPr>
        <a:lstStyle/>
        <a:p>
          <a:pPr marL="0" lvl="0" indent="0" algn="ctr" defTabSz="1866900">
            <a:lnSpc>
              <a:spcPct val="90000"/>
            </a:lnSpc>
            <a:spcBef>
              <a:spcPct val="0"/>
            </a:spcBef>
            <a:spcAft>
              <a:spcPct val="35000"/>
            </a:spcAft>
            <a:buNone/>
          </a:pPr>
          <a:r>
            <a:rPr lang="es-EC" sz="4200" kern="1200" dirty="0"/>
            <a:t> </a:t>
          </a:r>
        </a:p>
      </dsp:txBody>
      <dsp:txXfrm>
        <a:off x="7533369" y="2824614"/>
        <a:ext cx="4572622" cy="703406"/>
      </dsp:txXfrm>
    </dsp:sp>
    <dsp:sp modelId="{DDB07132-CF5A-4844-998D-396E37BAF67C}">
      <dsp:nvSpPr>
        <dsp:cNvPr id="0" name=""/>
        <dsp:cNvSpPr/>
      </dsp:nvSpPr>
      <dsp:spPr>
        <a:xfrm>
          <a:off x="6930689" y="748000"/>
          <a:ext cx="580796" cy="3363114"/>
        </a:xfrm>
        <a:custGeom>
          <a:avLst/>
          <a:gdLst/>
          <a:ahLst/>
          <a:cxnLst/>
          <a:rect l="0" t="0" r="0" b="0"/>
          <a:pathLst>
            <a:path>
              <a:moveTo>
                <a:pt x="0" y="0"/>
              </a:moveTo>
              <a:lnTo>
                <a:pt x="0" y="3363114"/>
              </a:lnTo>
              <a:lnTo>
                <a:pt x="580796" y="3363114"/>
              </a:lnTo>
            </a:path>
          </a:pathLst>
        </a:custGeom>
        <a:noFill/>
        <a:ln w="25400" cap="flat" cmpd="sng" algn="ctr">
          <a:solidFill>
            <a:scrgbClr r="0" g="0" b="0"/>
          </a:solidFill>
          <a:prstDash val="solid"/>
          <a:miter lim="800000"/>
        </a:ln>
        <a:effectLst/>
      </dsp:spPr>
      <dsp:style>
        <a:lnRef idx="2">
          <a:scrgbClr r="0" g="0" b="0"/>
        </a:lnRef>
        <a:fillRef idx="0">
          <a:scrgbClr r="0" g="0" b="0"/>
        </a:fillRef>
        <a:effectRef idx="0">
          <a:scrgbClr r="0" g="0" b="0"/>
        </a:effectRef>
        <a:fontRef idx="minor"/>
      </dsp:style>
    </dsp:sp>
    <dsp:sp modelId="{F0ADC7AC-0783-471F-B4B4-8B2806758425}">
      <dsp:nvSpPr>
        <dsp:cNvPr id="0" name=""/>
        <dsp:cNvSpPr/>
      </dsp:nvSpPr>
      <dsp:spPr>
        <a:xfrm>
          <a:off x="7511485" y="3737527"/>
          <a:ext cx="4616390" cy="747174"/>
        </a:xfrm>
        <a:prstGeom prst="roundRect">
          <a:avLst>
            <a:gd name="adj" fmla="val 10000"/>
          </a:avLst>
        </a:prstGeom>
        <a:solidFill>
          <a:schemeClr val="lt1">
            <a:alpha val="90000"/>
            <a:hueOff val="0"/>
            <a:satOff val="0"/>
            <a:lumOff val="0"/>
            <a:alphaOff val="0"/>
          </a:schemeClr>
        </a:solidFill>
        <a:ln w="25400" cap="flat" cmpd="sng" algn="ctr">
          <a:solidFill>
            <a:scrgbClr r="0" g="0" b="0"/>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0010" tIns="53340" rIns="80010" bIns="53340" numCol="1" spcCol="1270" anchor="ctr" anchorCtr="0">
          <a:noAutofit/>
        </a:bodyPr>
        <a:lstStyle/>
        <a:p>
          <a:pPr marL="0" lvl="0" indent="0" algn="ctr" defTabSz="1866900">
            <a:lnSpc>
              <a:spcPct val="90000"/>
            </a:lnSpc>
            <a:spcBef>
              <a:spcPct val="0"/>
            </a:spcBef>
            <a:spcAft>
              <a:spcPct val="35000"/>
            </a:spcAft>
            <a:buNone/>
          </a:pPr>
          <a:r>
            <a:rPr lang="es-EC" sz="4200" kern="1200" dirty="0"/>
            <a:t> </a:t>
          </a:r>
        </a:p>
      </dsp:txBody>
      <dsp:txXfrm>
        <a:off x="7533369" y="3759411"/>
        <a:ext cx="4572622" cy="70340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560F6A2-6479-4028-B18C-79184FCA0B79}">
      <dsp:nvSpPr>
        <dsp:cNvPr id="0" name=""/>
        <dsp:cNvSpPr/>
      </dsp:nvSpPr>
      <dsp:spPr>
        <a:xfrm>
          <a:off x="1424" y="0"/>
          <a:ext cx="3703543" cy="5418667"/>
        </a:xfrm>
        <a:prstGeom prst="roundRect">
          <a:avLst>
            <a:gd name="adj" fmla="val 10000"/>
          </a:avLst>
        </a:prstGeom>
        <a:solidFill>
          <a:srgbClr val="009FA9"/>
        </a:solidFill>
        <a:ln>
          <a:noFill/>
        </a:ln>
        <a:effectLst/>
      </dsp:spPr>
      <dsp:style>
        <a:lnRef idx="0">
          <a:scrgbClr r="0" g="0" b="0"/>
        </a:lnRef>
        <a:fillRef idx="1">
          <a:scrgbClr r="0" g="0" b="0"/>
        </a:fillRef>
        <a:effectRef idx="1">
          <a:scrgbClr r="0" g="0" b="0"/>
        </a:effectRef>
        <a:fontRef idx="minor"/>
      </dsp:style>
      <dsp:txBody>
        <a:bodyPr spcFirstLastPara="0" vert="horz" wrap="square" lIns="213360" tIns="213360" rIns="213360" bIns="213360" numCol="1" spcCol="1270" anchor="ctr" anchorCtr="0">
          <a:noAutofit/>
        </a:bodyPr>
        <a:lstStyle/>
        <a:p>
          <a:pPr marL="0" lvl="0" indent="0" algn="ctr" defTabSz="2489200">
            <a:lnSpc>
              <a:spcPct val="90000"/>
            </a:lnSpc>
            <a:spcBef>
              <a:spcPct val="0"/>
            </a:spcBef>
            <a:spcAft>
              <a:spcPct val="35000"/>
            </a:spcAft>
            <a:buNone/>
          </a:pPr>
          <a:r>
            <a:rPr lang="es-EC" sz="5600" kern="1200" dirty="0">
              <a:solidFill>
                <a:schemeClr val="bg1"/>
              </a:solidFill>
            </a:rPr>
            <a:t>Visual</a:t>
          </a:r>
        </a:p>
      </dsp:txBody>
      <dsp:txXfrm>
        <a:off x="1424" y="0"/>
        <a:ext cx="3703543" cy="1625600"/>
      </dsp:txXfrm>
    </dsp:sp>
    <dsp:sp modelId="{F821E7E5-CDE5-4114-81B7-1019FCDAB8B7}">
      <dsp:nvSpPr>
        <dsp:cNvPr id="0" name=""/>
        <dsp:cNvSpPr/>
      </dsp:nvSpPr>
      <dsp:spPr>
        <a:xfrm>
          <a:off x="371778" y="1627187"/>
          <a:ext cx="2962834" cy="1633802"/>
        </a:xfrm>
        <a:prstGeom prst="roundRect">
          <a:avLst>
            <a:gd name="adj" fmla="val 10000"/>
          </a:avLst>
        </a:prstGeom>
        <a:solidFill>
          <a:schemeClr val="accent1">
            <a:lumMod val="20000"/>
            <a:lumOff val="8000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65100" tIns="123825" rIns="165100" bIns="123825" numCol="1" spcCol="1270" anchor="ctr" anchorCtr="0">
          <a:noAutofit/>
        </a:bodyPr>
        <a:lstStyle/>
        <a:p>
          <a:pPr marL="0" lvl="0" indent="0" algn="ctr" defTabSz="2889250">
            <a:lnSpc>
              <a:spcPct val="90000"/>
            </a:lnSpc>
            <a:spcBef>
              <a:spcPct val="0"/>
            </a:spcBef>
            <a:spcAft>
              <a:spcPct val="35000"/>
            </a:spcAft>
            <a:buNone/>
          </a:pPr>
          <a:r>
            <a:rPr lang="es-EC" sz="6500" kern="1200" dirty="0"/>
            <a:t> </a:t>
          </a:r>
        </a:p>
      </dsp:txBody>
      <dsp:txXfrm>
        <a:off x="419630" y="1675039"/>
        <a:ext cx="2867130" cy="1538098"/>
      </dsp:txXfrm>
    </dsp:sp>
    <dsp:sp modelId="{83293F2C-08A6-4123-BD00-8CBC11B63429}">
      <dsp:nvSpPr>
        <dsp:cNvPr id="0" name=""/>
        <dsp:cNvSpPr/>
      </dsp:nvSpPr>
      <dsp:spPr>
        <a:xfrm>
          <a:off x="371778" y="3512343"/>
          <a:ext cx="2962834" cy="1633802"/>
        </a:xfrm>
        <a:prstGeom prst="roundRect">
          <a:avLst>
            <a:gd name="adj" fmla="val 10000"/>
          </a:avLst>
        </a:prstGeom>
        <a:solidFill>
          <a:schemeClr val="accent1">
            <a:lumMod val="40000"/>
            <a:lumOff val="6000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65100" tIns="123825" rIns="165100" bIns="123825" numCol="1" spcCol="1270" anchor="ctr" anchorCtr="0">
          <a:noAutofit/>
        </a:bodyPr>
        <a:lstStyle/>
        <a:p>
          <a:pPr marL="0" lvl="0" indent="0" algn="ctr" defTabSz="2889250">
            <a:lnSpc>
              <a:spcPct val="90000"/>
            </a:lnSpc>
            <a:spcBef>
              <a:spcPct val="0"/>
            </a:spcBef>
            <a:spcAft>
              <a:spcPct val="35000"/>
            </a:spcAft>
            <a:buNone/>
          </a:pPr>
          <a:r>
            <a:rPr lang="es-EC" sz="6500" kern="1200" dirty="0"/>
            <a:t> </a:t>
          </a:r>
        </a:p>
      </dsp:txBody>
      <dsp:txXfrm>
        <a:off x="419630" y="3560195"/>
        <a:ext cx="2867130" cy="1538098"/>
      </dsp:txXfrm>
    </dsp:sp>
    <dsp:sp modelId="{342326CF-27D1-4EE4-8D22-59E1547836D1}">
      <dsp:nvSpPr>
        <dsp:cNvPr id="0" name=""/>
        <dsp:cNvSpPr/>
      </dsp:nvSpPr>
      <dsp:spPr>
        <a:xfrm>
          <a:off x="3982733" y="0"/>
          <a:ext cx="3703543" cy="5418667"/>
        </a:xfrm>
        <a:prstGeom prst="roundRect">
          <a:avLst>
            <a:gd name="adj" fmla="val 10000"/>
          </a:avLst>
        </a:prstGeom>
        <a:solidFill>
          <a:srgbClr val="B0D236"/>
        </a:solidFill>
        <a:ln>
          <a:noFill/>
        </a:ln>
        <a:effectLst/>
      </dsp:spPr>
      <dsp:style>
        <a:lnRef idx="0">
          <a:scrgbClr r="0" g="0" b="0"/>
        </a:lnRef>
        <a:fillRef idx="1">
          <a:scrgbClr r="0" g="0" b="0"/>
        </a:fillRef>
        <a:effectRef idx="1">
          <a:scrgbClr r="0" g="0" b="0"/>
        </a:effectRef>
        <a:fontRef idx="minor"/>
      </dsp:style>
      <dsp:txBody>
        <a:bodyPr spcFirstLastPara="0" vert="horz" wrap="square" lIns="213360" tIns="213360" rIns="213360" bIns="213360" numCol="1" spcCol="1270" anchor="ctr" anchorCtr="0">
          <a:noAutofit/>
        </a:bodyPr>
        <a:lstStyle/>
        <a:p>
          <a:pPr marL="0" lvl="0" indent="0" algn="ctr" defTabSz="2489200">
            <a:lnSpc>
              <a:spcPct val="90000"/>
            </a:lnSpc>
            <a:spcBef>
              <a:spcPct val="0"/>
            </a:spcBef>
            <a:spcAft>
              <a:spcPct val="35000"/>
            </a:spcAft>
            <a:buNone/>
          </a:pPr>
          <a:r>
            <a:rPr lang="es-EC" sz="5600" kern="1200" dirty="0"/>
            <a:t>Auditivo</a:t>
          </a:r>
        </a:p>
      </dsp:txBody>
      <dsp:txXfrm>
        <a:off x="3982733" y="0"/>
        <a:ext cx="3703543" cy="1625600"/>
      </dsp:txXfrm>
    </dsp:sp>
    <dsp:sp modelId="{BEB5BADA-F8E8-44F8-AD29-ADAE5807C22B}">
      <dsp:nvSpPr>
        <dsp:cNvPr id="0" name=""/>
        <dsp:cNvSpPr/>
      </dsp:nvSpPr>
      <dsp:spPr>
        <a:xfrm>
          <a:off x="4353087" y="1627187"/>
          <a:ext cx="2962834" cy="1633802"/>
        </a:xfrm>
        <a:prstGeom prst="roundRect">
          <a:avLst>
            <a:gd name="adj" fmla="val 10000"/>
          </a:avLst>
        </a:prstGeom>
        <a:solidFill>
          <a:schemeClr val="accent6">
            <a:lumMod val="20000"/>
            <a:lumOff val="8000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65100" tIns="123825" rIns="165100" bIns="123825" numCol="1" spcCol="1270" anchor="ctr" anchorCtr="0">
          <a:noAutofit/>
        </a:bodyPr>
        <a:lstStyle/>
        <a:p>
          <a:pPr marL="0" lvl="0" indent="0" algn="ctr" defTabSz="2889250">
            <a:lnSpc>
              <a:spcPct val="90000"/>
            </a:lnSpc>
            <a:spcBef>
              <a:spcPct val="0"/>
            </a:spcBef>
            <a:spcAft>
              <a:spcPct val="35000"/>
            </a:spcAft>
            <a:buNone/>
          </a:pPr>
          <a:r>
            <a:rPr lang="es-EC" sz="6500" kern="1200" dirty="0"/>
            <a:t> </a:t>
          </a:r>
        </a:p>
      </dsp:txBody>
      <dsp:txXfrm>
        <a:off x="4400939" y="1675039"/>
        <a:ext cx="2867130" cy="1538098"/>
      </dsp:txXfrm>
    </dsp:sp>
    <dsp:sp modelId="{1DB4B1ED-ECE0-478F-947D-D534A6F70DCA}">
      <dsp:nvSpPr>
        <dsp:cNvPr id="0" name=""/>
        <dsp:cNvSpPr/>
      </dsp:nvSpPr>
      <dsp:spPr>
        <a:xfrm>
          <a:off x="4353087" y="3512343"/>
          <a:ext cx="2962834" cy="1633802"/>
        </a:xfrm>
        <a:prstGeom prst="roundRect">
          <a:avLst>
            <a:gd name="adj" fmla="val 10000"/>
          </a:avLst>
        </a:prstGeom>
        <a:gradFill rotWithShape="0">
          <a:gsLst>
            <a:gs pos="0">
              <a:schemeClr val="accent5">
                <a:hueOff val="-4055126"/>
                <a:satOff val="-10451"/>
                <a:lumOff val="-7059"/>
                <a:alphaOff val="0"/>
                <a:lumMod val="110000"/>
                <a:satMod val="105000"/>
                <a:tint val="67000"/>
              </a:schemeClr>
            </a:gs>
            <a:gs pos="50000">
              <a:schemeClr val="accent5">
                <a:hueOff val="-4055126"/>
                <a:satOff val="-10451"/>
                <a:lumOff val="-7059"/>
                <a:alphaOff val="0"/>
                <a:lumMod val="105000"/>
                <a:satMod val="103000"/>
                <a:tint val="73000"/>
              </a:schemeClr>
            </a:gs>
            <a:gs pos="100000">
              <a:schemeClr val="accent5">
                <a:hueOff val="-4055126"/>
                <a:satOff val="-10451"/>
                <a:lumOff val="-7059"/>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65100" tIns="123825" rIns="165100" bIns="123825" numCol="1" spcCol="1270" anchor="ctr" anchorCtr="0">
          <a:noAutofit/>
        </a:bodyPr>
        <a:lstStyle/>
        <a:p>
          <a:pPr marL="0" lvl="0" indent="0" algn="ctr" defTabSz="2889250">
            <a:lnSpc>
              <a:spcPct val="90000"/>
            </a:lnSpc>
            <a:spcBef>
              <a:spcPct val="0"/>
            </a:spcBef>
            <a:spcAft>
              <a:spcPct val="35000"/>
            </a:spcAft>
            <a:buNone/>
          </a:pPr>
          <a:r>
            <a:rPr lang="es-EC" sz="6500" kern="1200" dirty="0"/>
            <a:t> </a:t>
          </a:r>
        </a:p>
      </dsp:txBody>
      <dsp:txXfrm>
        <a:off x="4400939" y="3560195"/>
        <a:ext cx="2867130" cy="1538098"/>
      </dsp:txXfrm>
    </dsp:sp>
    <dsp:sp modelId="{28265D82-E92D-456B-A920-E1979990A1DB}">
      <dsp:nvSpPr>
        <dsp:cNvPr id="0" name=""/>
        <dsp:cNvSpPr/>
      </dsp:nvSpPr>
      <dsp:spPr>
        <a:xfrm>
          <a:off x="7964042" y="0"/>
          <a:ext cx="3703543" cy="5418667"/>
        </a:xfrm>
        <a:prstGeom prst="roundRect">
          <a:avLst>
            <a:gd name="adj" fmla="val 10000"/>
          </a:avLst>
        </a:prstGeom>
        <a:solidFill>
          <a:srgbClr val="C11E73"/>
        </a:solidFill>
        <a:ln>
          <a:noFill/>
        </a:ln>
        <a:effectLst/>
      </dsp:spPr>
      <dsp:style>
        <a:lnRef idx="0">
          <a:scrgbClr r="0" g="0" b="0"/>
        </a:lnRef>
        <a:fillRef idx="1">
          <a:scrgbClr r="0" g="0" b="0"/>
        </a:fillRef>
        <a:effectRef idx="1">
          <a:scrgbClr r="0" g="0" b="0"/>
        </a:effectRef>
        <a:fontRef idx="minor"/>
      </dsp:style>
      <dsp:txBody>
        <a:bodyPr spcFirstLastPara="0" vert="horz" wrap="square" lIns="213360" tIns="213360" rIns="213360" bIns="213360" numCol="1" spcCol="1270" anchor="ctr" anchorCtr="0">
          <a:noAutofit/>
        </a:bodyPr>
        <a:lstStyle/>
        <a:p>
          <a:pPr marL="0" lvl="0" indent="0" algn="ctr" defTabSz="2489200">
            <a:lnSpc>
              <a:spcPct val="90000"/>
            </a:lnSpc>
            <a:spcBef>
              <a:spcPct val="0"/>
            </a:spcBef>
            <a:spcAft>
              <a:spcPct val="35000"/>
            </a:spcAft>
            <a:buNone/>
          </a:pPr>
          <a:r>
            <a:rPr lang="es-EC" sz="5600" kern="1200" dirty="0">
              <a:solidFill>
                <a:schemeClr val="bg1"/>
              </a:solidFill>
            </a:rPr>
            <a:t>Kinestésico</a:t>
          </a:r>
        </a:p>
      </dsp:txBody>
      <dsp:txXfrm>
        <a:off x="7964042" y="0"/>
        <a:ext cx="3703543" cy="1625600"/>
      </dsp:txXfrm>
    </dsp:sp>
    <dsp:sp modelId="{A95BB680-97DB-4D10-B5B8-679801332587}">
      <dsp:nvSpPr>
        <dsp:cNvPr id="0" name=""/>
        <dsp:cNvSpPr/>
      </dsp:nvSpPr>
      <dsp:spPr>
        <a:xfrm>
          <a:off x="8334396" y="1627187"/>
          <a:ext cx="2962834" cy="1633802"/>
        </a:xfrm>
        <a:prstGeom prst="roundRect">
          <a:avLst>
            <a:gd name="adj" fmla="val 10000"/>
          </a:avLst>
        </a:prstGeom>
        <a:solidFill>
          <a:srgbClr val="FFE7FF"/>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65100" tIns="123825" rIns="165100" bIns="123825" numCol="1" spcCol="1270" anchor="ctr" anchorCtr="0">
          <a:noAutofit/>
        </a:bodyPr>
        <a:lstStyle/>
        <a:p>
          <a:pPr marL="0" lvl="0" indent="0" algn="ctr" defTabSz="2889250">
            <a:lnSpc>
              <a:spcPct val="90000"/>
            </a:lnSpc>
            <a:spcBef>
              <a:spcPct val="0"/>
            </a:spcBef>
            <a:spcAft>
              <a:spcPct val="35000"/>
            </a:spcAft>
            <a:buNone/>
          </a:pPr>
          <a:r>
            <a:rPr lang="es-EC" sz="6500" kern="1200" dirty="0"/>
            <a:t> </a:t>
          </a:r>
        </a:p>
      </dsp:txBody>
      <dsp:txXfrm>
        <a:off x="8382248" y="1675039"/>
        <a:ext cx="2867130" cy="1538098"/>
      </dsp:txXfrm>
    </dsp:sp>
    <dsp:sp modelId="{00A78881-C005-448F-9DCA-A5ACB4FEDE93}">
      <dsp:nvSpPr>
        <dsp:cNvPr id="0" name=""/>
        <dsp:cNvSpPr/>
      </dsp:nvSpPr>
      <dsp:spPr>
        <a:xfrm>
          <a:off x="8334396" y="3512343"/>
          <a:ext cx="2962834" cy="1633802"/>
        </a:xfrm>
        <a:prstGeom prst="roundRect">
          <a:avLst>
            <a:gd name="adj" fmla="val 10000"/>
          </a:avLst>
        </a:prstGeom>
        <a:solidFill>
          <a:srgbClr val="FFCCFF"/>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65100" tIns="123825" rIns="165100" bIns="123825" numCol="1" spcCol="1270" anchor="ctr" anchorCtr="0">
          <a:noAutofit/>
        </a:bodyPr>
        <a:lstStyle/>
        <a:p>
          <a:pPr marL="0" lvl="0" indent="0" algn="ctr" defTabSz="2889250">
            <a:lnSpc>
              <a:spcPct val="90000"/>
            </a:lnSpc>
            <a:spcBef>
              <a:spcPct val="0"/>
            </a:spcBef>
            <a:spcAft>
              <a:spcPct val="35000"/>
            </a:spcAft>
            <a:buNone/>
          </a:pPr>
          <a:r>
            <a:rPr lang="es-EC" sz="6500" kern="1200" dirty="0"/>
            <a:t> </a:t>
          </a:r>
        </a:p>
      </dsp:txBody>
      <dsp:txXfrm>
        <a:off x="8382248" y="3560195"/>
        <a:ext cx="2867130" cy="1538098"/>
      </dsp:txXfrm>
    </dsp:sp>
  </dsp:spTree>
</dsp:drawing>
</file>

<file path=ppt/diagrams/layout1.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8.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C"/>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8BA623F-009F-8E43-B51C-45F7F00A2BD4}" type="datetimeFigureOut">
              <a:rPr lang="es-EC" smtClean="0"/>
              <a:t>26 sep. 2020</a:t>
            </a:fld>
            <a:endParaRPr lang="es-EC"/>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C"/>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r>
              <a:rPr lang="es-ES"/>
              <a:t>Editar los estilos de texto del patrón
Segundo nivel
Tercer nivel
Cuarto nivel
Quinto nivel</a:t>
            </a:r>
            <a:endParaRPr lang="es-EC"/>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C"/>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96E0B52-E2AB-B448-B52F-C7C96CCD248F}" type="slidenum">
              <a:rPr lang="es-EC" smtClean="0"/>
              <a:t>‹Nº›</a:t>
            </a:fld>
            <a:endParaRPr lang="es-EC"/>
          </a:p>
        </p:txBody>
      </p:sp>
    </p:spTree>
    <p:extLst>
      <p:ext uri="{BB962C8B-B14F-4D97-AF65-F5344CB8AC3E}">
        <p14:creationId xmlns:p14="http://schemas.microsoft.com/office/powerpoint/2010/main" val="929575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3" Type="http://schemas.openxmlformats.org/officeDocument/2006/relationships/hyperlink" Target="http://blog.vicensvives.com/abp-aprendizaje-basado-en-problemas-o-en-proyectos/" TargetMode="External"/><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5"/>
          </p:nvPr>
        </p:nvSpPr>
        <p:spPr/>
        <p:txBody>
          <a:bodyPr/>
          <a:lstStyle/>
          <a:p>
            <a:fld id="{396E0B52-E2AB-B448-B52F-C7C96CCD248F}" type="slidenum">
              <a:rPr lang="es-EC" smtClean="0"/>
              <a:t>1</a:t>
            </a:fld>
            <a:endParaRPr lang="es-EC"/>
          </a:p>
        </p:txBody>
      </p:sp>
    </p:spTree>
    <p:extLst>
      <p:ext uri="{BB962C8B-B14F-4D97-AF65-F5344CB8AC3E}">
        <p14:creationId xmlns:p14="http://schemas.microsoft.com/office/powerpoint/2010/main" val="28239356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5"/>
          </p:nvPr>
        </p:nvSpPr>
        <p:spPr/>
        <p:txBody>
          <a:bodyPr/>
          <a:lstStyle/>
          <a:p>
            <a:fld id="{396E0B52-E2AB-B448-B52F-C7C96CCD248F}" type="slidenum">
              <a:rPr lang="es-EC" smtClean="0"/>
              <a:t>10</a:t>
            </a:fld>
            <a:endParaRPr lang="es-EC"/>
          </a:p>
        </p:txBody>
      </p:sp>
    </p:spTree>
    <p:extLst>
      <p:ext uri="{BB962C8B-B14F-4D97-AF65-F5344CB8AC3E}">
        <p14:creationId xmlns:p14="http://schemas.microsoft.com/office/powerpoint/2010/main" val="35199954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5"/>
          </p:nvPr>
        </p:nvSpPr>
        <p:spPr/>
        <p:txBody>
          <a:bodyPr/>
          <a:lstStyle/>
          <a:p>
            <a:fld id="{396E0B52-E2AB-B448-B52F-C7C96CCD248F}" type="slidenum">
              <a:rPr lang="es-EC" smtClean="0"/>
              <a:t>11</a:t>
            </a:fld>
            <a:endParaRPr lang="es-EC"/>
          </a:p>
        </p:txBody>
      </p:sp>
    </p:spTree>
    <p:extLst>
      <p:ext uri="{BB962C8B-B14F-4D97-AF65-F5344CB8AC3E}">
        <p14:creationId xmlns:p14="http://schemas.microsoft.com/office/powerpoint/2010/main" val="27313561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5"/>
          </p:nvPr>
        </p:nvSpPr>
        <p:spPr/>
        <p:txBody>
          <a:bodyPr/>
          <a:lstStyle/>
          <a:p>
            <a:fld id="{396E0B52-E2AB-B448-B52F-C7C96CCD248F}" type="slidenum">
              <a:rPr lang="es-EC" smtClean="0"/>
              <a:t>12</a:t>
            </a:fld>
            <a:endParaRPr lang="es-EC"/>
          </a:p>
        </p:txBody>
      </p:sp>
    </p:spTree>
    <p:extLst>
      <p:ext uri="{BB962C8B-B14F-4D97-AF65-F5344CB8AC3E}">
        <p14:creationId xmlns:p14="http://schemas.microsoft.com/office/powerpoint/2010/main" val="22405441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dirty="0"/>
              <a:t>Cambiar de paradigmas, dejar de pensar en esquemas clásicos</a:t>
            </a:r>
          </a:p>
          <a:p>
            <a:r>
              <a:rPr lang="es-EC" dirty="0"/>
              <a:t>El protagonista es el estudiante, el instructor es un facilitador del proceso de aprendizaje, un guía y compañero</a:t>
            </a:r>
          </a:p>
          <a:p>
            <a:r>
              <a:rPr lang="es-EC" dirty="0"/>
              <a:t>Olvidarse de enseñar. Generar mecanismos para que el estudiante genere su propio conocimiento</a:t>
            </a:r>
          </a:p>
          <a:p>
            <a:r>
              <a:rPr lang="es-EC" dirty="0"/>
              <a:t>Fomentar el trabajo colaborativo</a:t>
            </a:r>
          </a:p>
          <a:p>
            <a:r>
              <a:rPr lang="es-EC" dirty="0"/>
              <a:t>Ofrecer variedad; no todos aprendemos de la misma forma</a:t>
            </a:r>
          </a:p>
          <a:p>
            <a:r>
              <a:rPr lang="es-EC" dirty="0"/>
              <a:t>Practicidad, aprender haciendo</a:t>
            </a:r>
          </a:p>
          <a:p>
            <a:r>
              <a:rPr lang="es-EC" dirty="0"/>
              <a:t>Actitud crítica e investigativa</a:t>
            </a:r>
          </a:p>
          <a:p>
            <a:r>
              <a:rPr lang="es-EC" dirty="0"/>
              <a:t>Estructuración de los contenidos en "pí­ldoras de conocimiento”</a:t>
            </a:r>
          </a:p>
          <a:p>
            <a:endParaRPr lang="es-EC" dirty="0"/>
          </a:p>
        </p:txBody>
      </p:sp>
      <p:sp>
        <p:nvSpPr>
          <p:cNvPr id="4" name="Marcador de número de diapositiva 3"/>
          <p:cNvSpPr>
            <a:spLocks noGrp="1"/>
          </p:cNvSpPr>
          <p:nvPr>
            <p:ph type="sldNum" sz="quarter" idx="5"/>
          </p:nvPr>
        </p:nvSpPr>
        <p:spPr/>
        <p:txBody>
          <a:bodyPr/>
          <a:lstStyle/>
          <a:p>
            <a:fld id="{396E0B52-E2AB-B448-B52F-C7C96CCD248F}" type="slidenum">
              <a:rPr lang="es-EC" smtClean="0"/>
              <a:t>13</a:t>
            </a:fld>
            <a:endParaRPr lang="es-EC"/>
          </a:p>
        </p:txBody>
      </p:sp>
    </p:spTree>
    <p:extLst>
      <p:ext uri="{BB962C8B-B14F-4D97-AF65-F5344CB8AC3E}">
        <p14:creationId xmlns:p14="http://schemas.microsoft.com/office/powerpoint/2010/main" val="30301708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dirty="0"/>
              <a:t>Cambiar de paradigmas, dejar de pensar en esquemas clásicos</a:t>
            </a:r>
          </a:p>
          <a:p>
            <a:r>
              <a:rPr lang="es-EC" dirty="0"/>
              <a:t>El protagonista es el estudiante, el instructor es un facilitador del proceso de aprendizaje, un guía y compañero</a:t>
            </a:r>
          </a:p>
          <a:p>
            <a:r>
              <a:rPr lang="es-EC" dirty="0"/>
              <a:t>Olvidarse de enseñar. Generar mecanismos para que el estudiante genere su propio conocimiento</a:t>
            </a:r>
          </a:p>
          <a:p>
            <a:r>
              <a:rPr lang="es-EC" dirty="0"/>
              <a:t>Fomentar el trabajo colaborativo</a:t>
            </a:r>
          </a:p>
          <a:p>
            <a:r>
              <a:rPr lang="es-EC" dirty="0"/>
              <a:t>Ofrecer variedad; no todos aprendemos de la misma forma</a:t>
            </a:r>
          </a:p>
          <a:p>
            <a:r>
              <a:rPr lang="es-EC" dirty="0"/>
              <a:t>Practicidad, aprender haciendo</a:t>
            </a:r>
          </a:p>
          <a:p>
            <a:r>
              <a:rPr lang="es-EC" dirty="0"/>
              <a:t>Actitud crítica e investigativa</a:t>
            </a:r>
          </a:p>
          <a:p>
            <a:r>
              <a:rPr lang="es-EC" dirty="0"/>
              <a:t>Estructuración de los contenidos en "pí­ldoras de conocimiento”</a:t>
            </a:r>
          </a:p>
          <a:p>
            <a:endParaRPr lang="es-EC" dirty="0"/>
          </a:p>
        </p:txBody>
      </p:sp>
      <p:sp>
        <p:nvSpPr>
          <p:cNvPr id="4" name="Marcador de número de diapositiva 3"/>
          <p:cNvSpPr>
            <a:spLocks noGrp="1"/>
          </p:cNvSpPr>
          <p:nvPr>
            <p:ph type="sldNum" sz="quarter" idx="5"/>
          </p:nvPr>
        </p:nvSpPr>
        <p:spPr/>
        <p:txBody>
          <a:bodyPr/>
          <a:lstStyle/>
          <a:p>
            <a:fld id="{396E0B52-E2AB-B448-B52F-C7C96CCD248F}" type="slidenum">
              <a:rPr lang="es-EC" smtClean="0"/>
              <a:t>14</a:t>
            </a:fld>
            <a:endParaRPr lang="es-EC"/>
          </a:p>
        </p:txBody>
      </p:sp>
    </p:spTree>
    <p:extLst>
      <p:ext uri="{BB962C8B-B14F-4D97-AF65-F5344CB8AC3E}">
        <p14:creationId xmlns:p14="http://schemas.microsoft.com/office/powerpoint/2010/main" val="20308790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dirty="0"/>
              <a:t>Cambiar de paradigmas, dejar de pensar en esquemas clásicos</a:t>
            </a:r>
          </a:p>
          <a:p>
            <a:r>
              <a:rPr lang="es-EC" dirty="0"/>
              <a:t>El protagonista es el estudiante, el instructor es un facilitador del proceso de aprendizaje, un guía y compañero</a:t>
            </a:r>
          </a:p>
          <a:p>
            <a:r>
              <a:rPr lang="es-EC" dirty="0"/>
              <a:t>Olvidarse de enseñar. Generar mecanismos para que el estudiante genere su propio conocimiento</a:t>
            </a:r>
          </a:p>
          <a:p>
            <a:r>
              <a:rPr lang="es-EC" dirty="0"/>
              <a:t>Fomentar el trabajo colaborativo</a:t>
            </a:r>
          </a:p>
          <a:p>
            <a:r>
              <a:rPr lang="es-EC" dirty="0"/>
              <a:t>Ofrecer variedad; no todos aprendemos de la misma forma</a:t>
            </a:r>
          </a:p>
          <a:p>
            <a:r>
              <a:rPr lang="es-EC" dirty="0"/>
              <a:t>Practicidad, aprender haciendo</a:t>
            </a:r>
          </a:p>
          <a:p>
            <a:r>
              <a:rPr lang="es-EC" dirty="0"/>
              <a:t>Actitud crítica e investigativa</a:t>
            </a:r>
          </a:p>
          <a:p>
            <a:r>
              <a:rPr lang="es-EC" dirty="0"/>
              <a:t>Estructuración de los contenidos en "pí­ldoras de conocimiento”</a:t>
            </a:r>
          </a:p>
        </p:txBody>
      </p:sp>
      <p:sp>
        <p:nvSpPr>
          <p:cNvPr id="4" name="Marcador de número de diapositiva 3"/>
          <p:cNvSpPr>
            <a:spLocks noGrp="1"/>
          </p:cNvSpPr>
          <p:nvPr>
            <p:ph type="sldNum" sz="quarter" idx="5"/>
          </p:nvPr>
        </p:nvSpPr>
        <p:spPr/>
        <p:txBody>
          <a:bodyPr/>
          <a:lstStyle/>
          <a:p>
            <a:fld id="{396E0B52-E2AB-B448-B52F-C7C96CCD248F}" type="slidenum">
              <a:rPr lang="es-EC" smtClean="0"/>
              <a:t>15</a:t>
            </a:fld>
            <a:endParaRPr lang="es-EC"/>
          </a:p>
        </p:txBody>
      </p:sp>
    </p:spTree>
    <p:extLst>
      <p:ext uri="{BB962C8B-B14F-4D97-AF65-F5344CB8AC3E}">
        <p14:creationId xmlns:p14="http://schemas.microsoft.com/office/powerpoint/2010/main" val="21225616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5"/>
          </p:nvPr>
        </p:nvSpPr>
        <p:spPr/>
        <p:txBody>
          <a:bodyPr/>
          <a:lstStyle/>
          <a:p>
            <a:fld id="{396E0B52-E2AB-B448-B52F-C7C96CCD248F}" type="slidenum">
              <a:rPr lang="es-EC" smtClean="0"/>
              <a:t>16</a:t>
            </a:fld>
            <a:endParaRPr lang="es-EC"/>
          </a:p>
        </p:txBody>
      </p:sp>
    </p:spTree>
    <p:extLst>
      <p:ext uri="{BB962C8B-B14F-4D97-AF65-F5344CB8AC3E}">
        <p14:creationId xmlns:p14="http://schemas.microsoft.com/office/powerpoint/2010/main" val="29732576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5"/>
          </p:nvPr>
        </p:nvSpPr>
        <p:spPr/>
        <p:txBody>
          <a:bodyPr/>
          <a:lstStyle/>
          <a:p>
            <a:fld id="{396E0B52-E2AB-B448-B52F-C7C96CCD248F}" type="slidenum">
              <a:rPr lang="es-EC" smtClean="0"/>
              <a:t>17</a:t>
            </a:fld>
            <a:endParaRPr lang="es-EC"/>
          </a:p>
        </p:txBody>
      </p:sp>
    </p:spTree>
    <p:extLst>
      <p:ext uri="{BB962C8B-B14F-4D97-AF65-F5344CB8AC3E}">
        <p14:creationId xmlns:p14="http://schemas.microsoft.com/office/powerpoint/2010/main" val="425921485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5"/>
          </p:nvPr>
        </p:nvSpPr>
        <p:spPr/>
        <p:txBody>
          <a:bodyPr/>
          <a:lstStyle/>
          <a:p>
            <a:fld id="{396E0B52-E2AB-B448-B52F-C7C96CCD248F}" type="slidenum">
              <a:rPr lang="es-EC" smtClean="0"/>
              <a:t>18</a:t>
            </a:fld>
            <a:endParaRPr lang="es-EC"/>
          </a:p>
        </p:txBody>
      </p:sp>
    </p:spTree>
    <p:extLst>
      <p:ext uri="{BB962C8B-B14F-4D97-AF65-F5344CB8AC3E}">
        <p14:creationId xmlns:p14="http://schemas.microsoft.com/office/powerpoint/2010/main" val="271041994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dirty="0" err="1"/>
              <a:t>Learning</a:t>
            </a:r>
            <a:r>
              <a:rPr lang="es-EC" dirty="0"/>
              <a:t> Management </a:t>
            </a:r>
            <a:r>
              <a:rPr lang="es-EC" dirty="0" err="1"/>
              <a:t>System</a:t>
            </a:r>
            <a:r>
              <a:rPr lang="es-EC" dirty="0"/>
              <a:t> o LMS.</a:t>
            </a:r>
          </a:p>
          <a:p>
            <a:pPr lvl="1"/>
            <a:r>
              <a:rPr lang="es-EC" dirty="0"/>
              <a:t>Es el núcleo alrededor del que giran los demás elementos. Básicamente se trata de un software para servidores de Internet/Intranet</a:t>
            </a:r>
          </a:p>
          <a:p>
            <a:pPr lvl="1"/>
            <a:r>
              <a:rPr lang="es-EC" dirty="0"/>
              <a:t>Gestión de usuarios, cursos y servicios de comunicación</a:t>
            </a:r>
          </a:p>
          <a:p>
            <a:r>
              <a:rPr lang="es-EC" dirty="0" err="1"/>
              <a:t>Courseware</a:t>
            </a:r>
            <a:r>
              <a:rPr lang="es-EC" dirty="0"/>
              <a:t> o Contenidos.</a:t>
            </a:r>
          </a:p>
          <a:p>
            <a:pPr lvl="1"/>
            <a:r>
              <a:rPr lang="es-EC" dirty="0"/>
              <a:t>En diversos formatos, en función de su adecuación a la materia tratada</a:t>
            </a:r>
          </a:p>
          <a:p>
            <a:r>
              <a:rPr lang="es-EC" dirty="0"/>
              <a:t>Sistemas de comunicación sí­ncrona y así­ncrona.</a:t>
            </a:r>
          </a:p>
          <a:p>
            <a:pPr lvl="1"/>
            <a:r>
              <a:rPr lang="es-EC" dirty="0"/>
              <a:t>La diferencia fundamental entre el eLearning y la enseñanza tradicional a distancia está en esa combinación de los tres factores, en proporción variable en función de la materia a tratar: seguimiento + contenido + comunicación.</a:t>
            </a:r>
          </a:p>
        </p:txBody>
      </p:sp>
      <p:sp>
        <p:nvSpPr>
          <p:cNvPr id="4" name="Marcador de número de diapositiva 3"/>
          <p:cNvSpPr>
            <a:spLocks noGrp="1"/>
          </p:cNvSpPr>
          <p:nvPr>
            <p:ph type="sldNum" sz="quarter" idx="5"/>
          </p:nvPr>
        </p:nvSpPr>
        <p:spPr/>
        <p:txBody>
          <a:bodyPr/>
          <a:lstStyle/>
          <a:p>
            <a:fld id="{396E0B52-E2AB-B448-B52F-C7C96CCD248F}" type="slidenum">
              <a:rPr lang="es-EC" smtClean="0"/>
              <a:t>19</a:t>
            </a:fld>
            <a:endParaRPr lang="es-EC"/>
          </a:p>
        </p:txBody>
      </p:sp>
    </p:spTree>
    <p:extLst>
      <p:ext uri="{BB962C8B-B14F-4D97-AF65-F5344CB8AC3E}">
        <p14:creationId xmlns:p14="http://schemas.microsoft.com/office/powerpoint/2010/main" val="16061218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b="1" dirty="0">
                <a:solidFill>
                  <a:schemeClr val="accent5">
                    <a:lumMod val="75000"/>
                  </a:schemeClr>
                </a:solidFill>
                <a:effectLst/>
              </a:rPr>
              <a:t>1. Presencial</a:t>
            </a:r>
            <a:br>
              <a:rPr lang="es-EC" dirty="0"/>
            </a:br>
            <a:r>
              <a:rPr lang="es-EC" dirty="0"/>
              <a:t>Presencia física en un aula de clases.</a:t>
            </a:r>
            <a:br>
              <a:rPr lang="es-EC" dirty="0"/>
            </a:br>
            <a:br>
              <a:rPr lang="es-EC" dirty="0"/>
            </a:br>
            <a:r>
              <a:rPr lang="es-EC" b="1" dirty="0">
                <a:solidFill>
                  <a:schemeClr val="accent5">
                    <a:lumMod val="75000"/>
                  </a:schemeClr>
                </a:solidFill>
              </a:rPr>
              <a:t>2. A Distancia</a:t>
            </a:r>
            <a:br>
              <a:rPr lang="es-EC" dirty="0"/>
            </a:br>
            <a:r>
              <a:rPr lang="es-EC" dirty="0"/>
              <a:t>El estudiante recibe sus materiales de estudio y de manera individual avanza en el programa educativo. Periódicamente entrega sus tareas o las envía al docente. Puede haber tutorías presenciales periódicas. Las evaluaciones (exámenes) suelen ser presenciales.</a:t>
            </a:r>
            <a:br>
              <a:rPr lang="es-EC" dirty="0"/>
            </a:br>
            <a:br>
              <a:rPr lang="es-EC" dirty="0"/>
            </a:br>
            <a:r>
              <a:rPr lang="es-EC" b="1" dirty="0">
                <a:solidFill>
                  <a:schemeClr val="accent5">
                    <a:lumMod val="75000"/>
                  </a:schemeClr>
                </a:solidFill>
              </a:rPr>
              <a:t>3. Virtual</a:t>
            </a:r>
            <a:br>
              <a:rPr lang="es-EC" dirty="0"/>
            </a:br>
            <a:r>
              <a:rPr lang="es-EC" dirty="0"/>
              <a:t>Proceso asincrónico (no se da en el mismo tiempo) apoyado en recursos o plataformas electrónicas.</a:t>
            </a:r>
            <a:br>
              <a:rPr lang="es-EC" dirty="0"/>
            </a:br>
            <a:br>
              <a:rPr lang="es-EC" dirty="0"/>
            </a:br>
            <a:r>
              <a:rPr lang="es-EC" b="1" dirty="0">
                <a:solidFill>
                  <a:schemeClr val="accent5">
                    <a:lumMod val="75000"/>
                  </a:schemeClr>
                </a:solidFill>
              </a:rPr>
              <a:t>4. Telepresencia</a:t>
            </a:r>
            <a:br>
              <a:rPr lang="es-EC" dirty="0"/>
            </a:br>
            <a:r>
              <a:rPr lang="es-EC" dirty="0"/>
              <a:t>Procesos sincrónicos con el uso de tecnologías como la videoconferencia.</a:t>
            </a:r>
          </a:p>
          <a:p>
            <a:endParaRPr lang="es-EC" dirty="0"/>
          </a:p>
          <a:p>
            <a:r>
              <a:rPr lang="es-EC" b="1" dirty="0">
                <a:solidFill>
                  <a:schemeClr val="accent5">
                    <a:lumMod val="75000"/>
                  </a:schemeClr>
                </a:solidFill>
              </a:rPr>
              <a:t>5. Mixta</a:t>
            </a:r>
            <a:br>
              <a:rPr lang="es-EC" dirty="0"/>
            </a:br>
            <a:r>
              <a:rPr lang="es-EC" dirty="0"/>
              <a:t>Combinación de dos o más de las modalidades anteriores.</a:t>
            </a:r>
          </a:p>
          <a:p>
            <a:endParaRPr lang="es-EC" dirty="0"/>
          </a:p>
        </p:txBody>
      </p:sp>
      <p:sp>
        <p:nvSpPr>
          <p:cNvPr id="4" name="Marcador de número de diapositiva 3"/>
          <p:cNvSpPr>
            <a:spLocks noGrp="1"/>
          </p:cNvSpPr>
          <p:nvPr>
            <p:ph type="sldNum" sz="quarter" idx="5"/>
          </p:nvPr>
        </p:nvSpPr>
        <p:spPr/>
        <p:txBody>
          <a:bodyPr/>
          <a:lstStyle/>
          <a:p>
            <a:fld id="{396E0B52-E2AB-B448-B52F-C7C96CCD248F}" type="slidenum">
              <a:rPr lang="es-EC" smtClean="0"/>
              <a:t>2</a:t>
            </a:fld>
            <a:endParaRPr lang="es-EC"/>
          </a:p>
        </p:txBody>
      </p:sp>
    </p:spTree>
    <p:extLst>
      <p:ext uri="{BB962C8B-B14F-4D97-AF65-F5344CB8AC3E}">
        <p14:creationId xmlns:p14="http://schemas.microsoft.com/office/powerpoint/2010/main" val="163300021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5"/>
          </p:nvPr>
        </p:nvSpPr>
        <p:spPr/>
        <p:txBody>
          <a:bodyPr/>
          <a:lstStyle/>
          <a:p>
            <a:fld id="{396E0B52-E2AB-B448-B52F-C7C96CCD248F}" type="slidenum">
              <a:rPr lang="es-EC" smtClean="0"/>
              <a:t>20</a:t>
            </a:fld>
            <a:endParaRPr lang="es-EC"/>
          </a:p>
        </p:txBody>
      </p:sp>
    </p:spTree>
    <p:extLst>
      <p:ext uri="{BB962C8B-B14F-4D97-AF65-F5344CB8AC3E}">
        <p14:creationId xmlns:p14="http://schemas.microsoft.com/office/powerpoint/2010/main" val="277053232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5"/>
          </p:nvPr>
        </p:nvSpPr>
        <p:spPr/>
        <p:txBody>
          <a:bodyPr/>
          <a:lstStyle/>
          <a:p>
            <a:fld id="{396E0B52-E2AB-B448-B52F-C7C96CCD248F}" type="slidenum">
              <a:rPr lang="es-EC" smtClean="0"/>
              <a:t>21</a:t>
            </a:fld>
            <a:endParaRPr lang="es-EC"/>
          </a:p>
        </p:txBody>
      </p:sp>
    </p:spTree>
    <p:extLst>
      <p:ext uri="{BB962C8B-B14F-4D97-AF65-F5344CB8AC3E}">
        <p14:creationId xmlns:p14="http://schemas.microsoft.com/office/powerpoint/2010/main" val="129897199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5"/>
          </p:nvPr>
        </p:nvSpPr>
        <p:spPr/>
        <p:txBody>
          <a:bodyPr/>
          <a:lstStyle/>
          <a:p>
            <a:fld id="{396E0B52-E2AB-B448-B52F-C7C96CCD248F}" type="slidenum">
              <a:rPr lang="es-EC" smtClean="0"/>
              <a:t>22</a:t>
            </a:fld>
            <a:endParaRPr lang="es-EC"/>
          </a:p>
        </p:txBody>
      </p:sp>
    </p:spTree>
    <p:extLst>
      <p:ext uri="{BB962C8B-B14F-4D97-AF65-F5344CB8AC3E}">
        <p14:creationId xmlns:p14="http://schemas.microsoft.com/office/powerpoint/2010/main" val="267154897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dirty="0"/>
              <a:t>Foros</a:t>
            </a:r>
          </a:p>
          <a:p>
            <a:r>
              <a:rPr lang="es-EC" dirty="0"/>
              <a:t>Chats</a:t>
            </a:r>
          </a:p>
          <a:p>
            <a:r>
              <a:rPr lang="es-EC" dirty="0"/>
              <a:t>Bases de datos</a:t>
            </a:r>
          </a:p>
          <a:p>
            <a:r>
              <a:rPr lang="es-EC" dirty="0"/>
              <a:t>Consultas</a:t>
            </a:r>
          </a:p>
          <a:p>
            <a:r>
              <a:rPr lang="es-EC" dirty="0"/>
              <a:t>Cuestionarios</a:t>
            </a:r>
          </a:p>
          <a:p>
            <a:r>
              <a:rPr lang="es-EC" dirty="0"/>
              <a:t>Encuestas</a:t>
            </a:r>
          </a:p>
          <a:p>
            <a:r>
              <a:rPr lang="es-EC" dirty="0"/>
              <a:t>Glosarios</a:t>
            </a:r>
          </a:p>
          <a:p>
            <a:r>
              <a:rPr lang="es-EC" dirty="0"/>
              <a:t>Herramientas Externas</a:t>
            </a:r>
          </a:p>
          <a:p>
            <a:r>
              <a:rPr lang="es-EC" dirty="0"/>
              <a:t>Salas de videoconferencia</a:t>
            </a:r>
          </a:p>
          <a:p>
            <a:r>
              <a:rPr lang="es-EC" dirty="0"/>
              <a:t>Lecciones</a:t>
            </a:r>
          </a:p>
          <a:p>
            <a:r>
              <a:rPr lang="es-EC" dirty="0"/>
              <a:t>Paquetes </a:t>
            </a:r>
            <a:r>
              <a:rPr lang="es-EC" dirty="0" err="1"/>
              <a:t>Scorm</a:t>
            </a:r>
            <a:endParaRPr lang="es-EC" dirty="0"/>
          </a:p>
          <a:p>
            <a:r>
              <a:rPr lang="es-EC" dirty="0"/>
              <a:t>Talleres</a:t>
            </a:r>
          </a:p>
          <a:p>
            <a:r>
              <a:rPr lang="es-EC" dirty="0"/>
              <a:t>Tareas</a:t>
            </a:r>
          </a:p>
          <a:p>
            <a:r>
              <a:rPr lang="es-EC" dirty="0"/>
              <a:t>Wikis</a:t>
            </a:r>
          </a:p>
          <a:p>
            <a:r>
              <a:rPr lang="es-EC" dirty="0"/>
              <a:t>Páginas</a:t>
            </a:r>
          </a:p>
          <a:p>
            <a:r>
              <a:rPr lang="es-EC" dirty="0"/>
              <a:t>Libros</a:t>
            </a:r>
          </a:p>
          <a:p>
            <a:r>
              <a:rPr lang="es-EC" dirty="0"/>
              <a:t>Paquetes IMS</a:t>
            </a:r>
          </a:p>
          <a:p>
            <a:r>
              <a:rPr lang="es-EC" dirty="0"/>
              <a:t>Archivos</a:t>
            </a:r>
          </a:p>
          <a:p>
            <a:r>
              <a:rPr lang="es-EC" dirty="0"/>
              <a:t>Y mucho más</a:t>
            </a:r>
          </a:p>
          <a:p>
            <a:endParaRPr lang="es-EC" dirty="0"/>
          </a:p>
        </p:txBody>
      </p:sp>
      <p:sp>
        <p:nvSpPr>
          <p:cNvPr id="4" name="Marcador de número de diapositiva 3"/>
          <p:cNvSpPr>
            <a:spLocks noGrp="1"/>
          </p:cNvSpPr>
          <p:nvPr>
            <p:ph type="sldNum" sz="quarter" idx="5"/>
          </p:nvPr>
        </p:nvSpPr>
        <p:spPr/>
        <p:txBody>
          <a:bodyPr/>
          <a:lstStyle/>
          <a:p>
            <a:fld id="{396E0B52-E2AB-B448-B52F-C7C96CCD248F}" type="slidenum">
              <a:rPr lang="es-EC" smtClean="0"/>
              <a:t>23</a:t>
            </a:fld>
            <a:endParaRPr lang="es-EC"/>
          </a:p>
        </p:txBody>
      </p:sp>
    </p:spTree>
    <p:extLst>
      <p:ext uri="{BB962C8B-B14F-4D97-AF65-F5344CB8AC3E}">
        <p14:creationId xmlns:p14="http://schemas.microsoft.com/office/powerpoint/2010/main" val="31284355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dirty="0"/>
              <a:t>Foros</a:t>
            </a:r>
          </a:p>
          <a:p>
            <a:r>
              <a:rPr lang="es-EC" dirty="0"/>
              <a:t>Chats</a:t>
            </a:r>
          </a:p>
          <a:p>
            <a:r>
              <a:rPr lang="es-EC" dirty="0"/>
              <a:t>Bases de datos</a:t>
            </a:r>
          </a:p>
          <a:p>
            <a:r>
              <a:rPr lang="es-EC" dirty="0"/>
              <a:t>Consultas</a:t>
            </a:r>
          </a:p>
          <a:p>
            <a:r>
              <a:rPr lang="es-EC" dirty="0"/>
              <a:t>Cuestionarios</a:t>
            </a:r>
          </a:p>
          <a:p>
            <a:r>
              <a:rPr lang="es-EC" dirty="0"/>
              <a:t>Encuestas</a:t>
            </a:r>
          </a:p>
          <a:p>
            <a:r>
              <a:rPr lang="es-EC" dirty="0"/>
              <a:t>Glosarios</a:t>
            </a:r>
          </a:p>
          <a:p>
            <a:r>
              <a:rPr lang="es-EC" dirty="0"/>
              <a:t>Herramientas Externas</a:t>
            </a:r>
          </a:p>
          <a:p>
            <a:r>
              <a:rPr lang="es-EC" dirty="0"/>
              <a:t>Salas de videoconferencia</a:t>
            </a:r>
          </a:p>
          <a:p>
            <a:r>
              <a:rPr lang="es-EC" dirty="0"/>
              <a:t>Lecciones</a:t>
            </a:r>
          </a:p>
          <a:p>
            <a:r>
              <a:rPr lang="es-EC" dirty="0"/>
              <a:t>Paquetes </a:t>
            </a:r>
            <a:r>
              <a:rPr lang="es-EC" dirty="0" err="1"/>
              <a:t>Scorm</a:t>
            </a:r>
            <a:endParaRPr lang="es-EC" dirty="0"/>
          </a:p>
          <a:p>
            <a:r>
              <a:rPr lang="es-EC" dirty="0"/>
              <a:t>Talleres</a:t>
            </a:r>
          </a:p>
          <a:p>
            <a:r>
              <a:rPr lang="es-EC" dirty="0"/>
              <a:t>Tareas</a:t>
            </a:r>
          </a:p>
          <a:p>
            <a:r>
              <a:rPr lang="es-EC" dirty="0"/>
              <a:t>Wikis</a:t>
            </a:r>
          </a:p>
          <a:p>
            <a:r>
              <a:rPr lang="es-EC" dirty="0"/>
              <a:t>Páginas</a:t>
            </a:r>
          </a:p>
          <a:p>
            <a:r>
              <a:rPr lang="es-EC" dirty="0"/>
              <a:t>Libros</a:t>
            </a:r>
          </a:p>
          <a:p>
            <a:r>
              <a:rPr lang="es-EC" dirty="0"/>
              <a:t>Paquetes IMS</a:t>
            </a:r>
          </a:p>
          <a:p>
            <a:r>
              <a:rPr lang="es-EC" dirty="0"/>
              <a:t>Archivos</a:t>
            </a:r>
          </a:p>
          <a:p>
            <a:r>
              <a:rPr lang="es-EC" dirty="0"/>
              <a:t>Y mucho más</a:t>
            </a:r>
          </a:p>
          <a:p>
            <a:endParaRPr lang="es-EC" dirty="0"/>
          </a:p>
        </p:txBody>
      </p:sp>
      <p:sp>
        <p:nvSpPr>
          <p:cNvPr id="4" name="Marcador de número de diapositiva 3"/>
          <p:cNvSpPr>
            <a:spLocks noGrp="1"/>
          </p:cNvSpPr>
          <p:nvPr>
            <p:ph type="sldNum" sz="quarter" idx="5"/>
          </p:nvPr>
        </p:nvSpPr>
        <p:spPr/>
        <p:txBody>
          <a:bodyPr/>
          <a:lstStyle/>
          <a:p>
            <a:fld id="{396E0B52-E2AB-B448-B52F-C7C96CCD248F}" type="slidenum">
              <a:rPr lang="es-EC" smtClean="0"/>
              <a:t>24</a:t>
            </a:fld>
            <a:endParaRPr lang="es-EC"/>
          </a:p>
        </p:txBody>
      </p:sp>
    </p:spTree>
    <p:extLst>
      <p:ext uri="{BB962C8B-B14F-4D97-AF65-F5344CB8AC3E}">
        <p14:creationId xmlns:p14="http://schemas.microsoft.com/office/powerpoint/2010/main" val="30166182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sz="1200" b="1" dirty="0">
                <a:solidFill>
                  <a:srgbClr val="009FA9"/>
                </a:solidFill>
                <a:latin typeface="Seravek" panose="020B0503040000020004" pitchFamily="34" charset="0"/>
              </a:rPr>
              <a:t>1: </a:t>
            </a:r>
            <a:r>
              <a:rPr lang="en-US" sz="1200" b="1" dirty="0" err="1">
                <a:solidFill>
                  <a:srgbClr val="009FA9"/>
                </a:solidFill>
                <a:latin typeface="Seravek" panose="020B0503040000020004" pitchFamily="34" charset="0"/>
              </a:rPr>
              <a:t>Diseño</a:t>
            </a:r>
            <a:r>
              <a:rPr lang="en-US" sz="1200" b="1" dirty="0">
                <a:solidFill>
                  <a:srgbClr val="009FA9"/>
                </a:solidFill>
                <a:latin typeface="Seravek" panose="020B0503040000020004" pitchFamily="34" charset="0"/>
              </a:rPr>
              <a:t> </a:t>
            </a:r>
          </a:p>
          <a:p>
            <a:pPr marL="342900" indent="-342900">
              <a:buFont typeface="Arial" panose="020B0604020202020204" pitchFamily="34" charset="0"/>
              <a:buChar char="•"/>
            </a:pPr>
            <a:r>
              <a:rPr lang="es-EC" sz="1200" dirty="0">
                <a:latin typeface="Seravek" panose="020B0503040000020004" pitchFamily="34" charset="0"/>
              </a:rPr>
              <a:t>Planificación para conocer:  ¿Qué unidades de estudio voy a impartir?, ¿Qué temas tienen cada una de esas unidades?, ¿Cuál es la estructura de cada uno de esos temas?, ¿Qué información es la más relevante?, ¿Qué temas son causantes de confusión o discusión?</a:t>
            </a:r>
          </a:p>
          <a:p>
            <a:pPr>
              <a:spcBef>
                <a:spcPts val="600"/>
              </a:spcBef>
            </a:pPr>
            <a:r>
              <a:rPr lang="en-US" sz="1200" b="1" dirty="0">
                <a:solidFill>
                  <a:srgbClr val="009FA9"/>
                </a:solidFill>
                <a:latin typeface="Seravek" panose="020B0503040000020004" pitchFamily="34" charset="0"/>
              </a:rPr>
              <a:t>2: </a:t>
            </a:r>
            <a:r>
              <a:rPr lang="es-ES" sz="1200" b="1" dirty="0">
                <a:solidFill>
                  <a:srgbClr val="009FA9"/>
                </a:solidFill>
                <a:latin typeface="Seravek" panose="020B0503040000020004" pitchFamily="34" charset="0"/>
              </a:rPr>
              <a:t>Implementación</a:t>
            </a:r>
            <a:endParaRPr lang="es-ES" sz="1200" dirty="0">
              <a:latin typeface="Seravek" panose="020B0503040000020004" pitchFamily="34" charset="0"/>
            </a:endParaRPr>
          </a:p>
          <a:p>
            <a:pPr marL="342900" indent="-342900">
              <a:buFont typeface="Arial" panose="020B0604020202020204" pitchFamily="34" charset="0"/>
              <a:buChar char="•"/>
            </a:pPr>
            <a:r>
              <a:rPr lang="es-EC" sz="1200" dirty="0">
                <a:latin typeface="Seravek" panose="020B0503040000020004" pitchFamily="34" charset="0"/>
              </a:rPr>
              <a:t>Armar las unidades académicas, recursos, analizando siempre el ¿Por qué lo hacemos?</a:t>
            </a:r>
          </a:p>
          <a:p>
            <a:pPr>
              <a:spcBef>
                <a:spcPts val="600"/>
              </a:spcBef>
            </a:pPr>
            <a:r>
              <a:rPr lang="es-EC" sz="1200" b="1" dirty="0">
                <a:solidFill>
                  <a:srgbClr val="009FA9"/>
                </a:solidFill>
                <a:latin typeface="Seravek" panose="020B0503040000020004" pitchFamily="34" charset="0"/>
              </a:rPr>
              <a:t>3: Medición</a:t>
            </a:r>
            <a:endParaRPr lang="es-EC" sz="1200" dirty="0">
              <a:latin typeface="Seravek" panose="020B0503040000020004" pitchFamily="34" charset="0"/>
            </a:endParaRPr>
          </a:p>
          <a:p>
            <a:pPr marL="342900" indent="-342900">
              <a:buFont typeface="Arial" panose="020B0604020202020204" pitchFamily="34" charset="0"/>
              <a:buChar char="•"/>
            </a:pPr>
            <a:r>
              <a:rPr lang="es-EC" sz="1200" dirty="0">
                <a:latin typeface="Seravek" panose="020B0503040000020004" pitchFamily="34" charset="0"/>
              </a:rPr>
              <a:t>Pongamos el curso a prueba, midiendo el tiempo requerido y la comprensión de las actividades de parte de los estudiantes</a:t>
            </a:r>
          </a:p>
          <a:p>
            <a:pPr>
              <a:spcBef>
                <a:spcPts val="600"/>
              </a:spcBef>
            </a:pPr>
            <a:r>
              <a:rPr lang="es-EC" sz="1200" b="1" dirty="0">
                <a:solidFill>
                  <a:srgbClr val="009FA9"/>
                </a:solidFill>
                <a:latin typeface="Seravek" panose="020B0503040000020004" pitchFamily="34" charset="0"/>
              </a:rPr>
              <a:t>4: Análisis</a:t>
            </a:r>
            <a:endParaRPr lang="es-EC" sz="1200" dirty="0">
              <a:latin typeface="Seravek" panose="020B0503040000020004" pitchFamily="34" charset="0"/>
            </a:endParaRPr>
          </a:p>
          <a:p>
            <a:pPr marL="342900" indent="-342900">
              <a:buFont typeface="Arial" panose="020B0604020202020204" pitchFamily="34" charset="0"/>
              <a:buChar char="•"/>
            </a:pPr>
            <a:r>
              <a:rPr lang="es-EC" sz="1200" dirty="0">
                <a:latin typeface="Seravek" panose="020B0503040000020004" pitchFamily="34" charset="0"/>
              </a:rPr>
              <a:t>¿El contenido es concreto, preciso, conciso, entendible, amigable, fácil de asimilar?, ¿están escogidos los recursos correctos para exponer la información o las actividades que generarán el conocimiento pertinente a ellas....?</a:t>
            </a:r>
          </a:p>
          <a:p>
            <a:endParaRPr lang="es-EC" dirty="0"/>
          </a:p>
        </p:txBody>
      </p:sp>
      <p:sp>
        <p:nvSpPr>
          <p:cNvPr id="4" name="Marcador de número de diapositiva 3"/>
          <p:cNvSpPr>
            <a:spLocks noGrp="1"/>
          </p:cNvSpPr>
          <p:nvPr>
            <p:ph type="sldNum" sz="quarter" idx="5"/>
          </p:nvPr>
        </p:nvSpPr>
        <p:spPr/>
        <p:txBody>
          <a:bodyPr/>
          <a:lstStyle/>
          <a:p>
            <a:fld id="{396E0B52-E2AB-B448-B52F-C7C96CCD248F}" type="slidenum">
              <a:rPr lang="es-EC" smtClean="0"/>
              <a:t>25</a:t>
            </a:fld>
            <a:endParaRPr lang="es-EC"/>
          </a:p>
        </p:txBody>
      </p:sp>
    </p:spTree>
    <p:extLst>
      <p:ext uri="{BB962C8B-B14F-4D97-AF65-F5344CB8AC3E}">
        <p14:creationId xmlns:p14="http://schemas.microsoft.com/office/powerpoint/2010/main" val="98258203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5"/>
          </p:nvPr>
        </p:nvSpPr>
        <p:spPr/>
        <p:txBody>
          <a:bodyPr/>
          <a:lstStyle/>
          <a:p>
            <a:fld id="{396E0B52-E2AB-B448-B52F-C7C96CCD248F}" type="slidenum">
              <a:rPr lang="es-EC" smtClean="0"/>
              <a:t>26</a:t>
            </a:fld>
            <a:endParaRPr lang="es-EC"/>
          </a:p>
        </p:txBody>
      </p:sp>
    </p:spTree>
    <p:extLst>
      <p:ext uri="{BB962C8B-B14F-4D97-AF65-F5344CB8AC3E}">
        <p14:creationId xmlns:p14="http://schemas.microsoft.com/office/powerpoint/2010/main" val="417437608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sz="1200" b="1" dirty="0">
                <a:solidFill>
                  <a:srgbClr val="009FA9"/>
                </a:solidFill>
                <a:latin typeface="Seravek" panose="020B0503040000020004" pitchFamily="34" charset="0"/>
              </a:rPr>
              <a:t>1: </a:t>
            </a:r>
            <a:r>
              <a:rPr lang="en-US" sz="1200" b="1" dirty="0" err="1">
                <a:solidFill>
                  <a:srgbClr val="009FA9"/>
                </a:solidFill>
                <a:latin typeface="Seravek" panose="020B0503040000020004" pitchFamily="34" charset="0"/>
              </a:rPr>
              <a:t>Diseño</a:t>
            </a:r>
            <a:r>
              <a:rPr lang="en-US" sz="1200" b="1" dirty="0">
                <a:solidFill>
                  <a:srgbClr val="009FA9"/>
                </a:solidFill>
                <a:latin typeface="Seravek" panose="020B0503040000020004" pitchFamily="34" charset="0"/>
              </a:rPr>
              <a:t> </a:t>
            </a:r>
          </a:p>
          <a:p>
            <a:pPr marL="342900" indent="-342900">
              <a:buFont typeface="Arial" panose="020B0604020202020204" pitchFamily="34" charset="0"/>
              <a:buChar char="•"/>
            </a:pPr>
            <a:r>
              <a:rPr lang="es-EC" sz="1200" dirty="0">
                <a:latin typeface="Seravek" panose="020B0503040000020004" pitchFamily="34" charset="0"/>
              </a:rPr>
              <a:t>Planificación para conocer:  ¿Qué unidades de estudio voy a impartir?, ¿Qué temas tienen cada una de esas unidades?, ¿Cuál es la estructura de cada uno de esos temas?, ¿Qué información es la más relevante?, ¿Qué temas son causantes de confusión o discusión?</a:t>
            </a:r>
          </a:p>
          <a:p>
            <a:pPr>
              <a:spcBef>
                <a:spcPts val="600"/>
              </a:spcBef>
            </a:pPr>
            <a:r>
              <a:rPr lang="en-US" sz="1200" b="1" dirty="0">
                <a:solidFill>
                  <a:srgbClr val="009FA9"/>
                </a:solidFill>
                <a:latin typeface="Seravek" panose="020B0503040000020004" pitchFamily="34" charset="0"/>
              </a:rPr>
              <a:t>2: </a:t>
            </a:r>
            <a:r>
              <a:rPr lang="es-ES" sz="1200" b="1" dirty="0">
                <a:solidFill>
                  <a:srgbClr val="009FA9"/>
                </a:solidFill>
                <a:latin typeface="Seravek" panose="020B0503040000020004" pitchFamily="34" charset="0"/>
              </a:rPr>
              <a:t>Implementación</a:t>
            </a:r>
            <a:endParaRPr lang="es-ES" sz="1200" dirty="0">
              <a:latin typeface="Seravek" panose="020B0503040000020004" pitchFamily="34" charset="0"/>
            </a:endParaRPr>
          </a:p>
          <a:p>
            <a:pPr marL="342900" indent="-342900">
              <a:buFont typeface="Arial" panose="020B0604020202020204" pitchFamily="34" charset="0"/>
              <a:buChar char="•"/>
            </a:pPr>
            <a:r>
              <a:rPr lang="es-EC" sz="1200" dirty="0">
                <a:latin typeface="Seravek" panose="020B0503040000020004" pitchFamily="34" charset="0"/>
              </a:rPr>
              <a:t>Armar las unidades académicas, recursos, analizando siempre el ¿Por qué lo hacemos?</a:t>
            </a:r>
          </a:p>
          <a:p>
            <a:pPr>
              <a:spcBef>
                <a:spcPts val="600"/>
              </a:spcBef>
            </a:pPr>
            <a:r>
              <a:rPr lang="es-EC" sz="1200" b="1" dirty="0">
                <a:solidFill>
                  <a:srgbClr val="009FA9"/>
                </a:solidFill>
                <a:latin typeface="Seravek" panose="020B0503040000020004" pitchFamily="34" charset="0"/>
              </a:rPr>
              <a:t>3: Medición</a:t>
            </a:r>
            <a:endParaRPr lang="es-EC" sz="1200" dirty="0">
              <a:latin typeface="Seravek" panose="020B0503040000020004" pitchFamily="34" charset="0"/>
            </a:endParaRPr>
          </a:p>
          <a:p>
            <a:pPr marL="342900" indent="-342900">
              <a:buFont typeface="Arial" panose="020B0604020202020204" pitchFamily="34" charset="0"/>
              <a:buChar char="•"/>
            </a:pPr>
            <a:r>
              <a:rPr lang="es-EC" sz="1200" dirty="0">
                <a:latin typeface="Seravek" panose="020B0503040000020004" pitchFamily="34" charset="0"/>
              </a:rPr>
              <a:t>Pongamos el curso a prueba, midiendo el tiempo requerido y la comprensión de las actividades de parte de los estudiantes</a:t>
            </a:r>
          </a:p>
          <a:p>
            <a:pPr>
              <a:spcBef>
                <a:spcPts val="600"/>
              </a:spcBef>
            </a:pPr>
            <a:r>
              <a:rPr lang="es-EC" sz="1200" b="1" dirty="0">
                <a:solidFill>
                  <a:srgbClr val="009FA9"/>
                </a:solidFill>
                <a:latin typeface="Seravek" panose="020B0503040000020004" pitchFamily="34" charset="0"/>
              </a:rPr>
              <a:t>4: Análisis</a:t>
            </a:r>
            <a:endParaRPr lang="es-EC" sz="1200" dirty="0">
              <a:latin typeface="Seravek" panose="020B0503040000020004" pitchFamily="34" charset="0"/>
            </a:endParaRPr>
          </a:p>
          <a:p>
            <a:pPr marL="342900" indent="-342900">
              <a:buFont typeface="Arial" panose="020B0604020202020204" pitchFamily="34" charset="0"/>
              <a:buChar char="•"/>
            </a:pPr>
            <a:r>
              <a:rPr lang="es-EC" sz="1200" dirty="0">
                <a:latin typeface="Seravek" panose="020B0503040000020004" pitchFamily="34" charset="0"/>
              </a:rPr>
              <a:t>¿El contenido es concreto, preciso, conciso, entendible, amigable, fácil de asimilar?, ¿están escogidos los recursos correctos para exponer la información o las actividades que generarán el conocimiento pertinente a ellas....?</a:t>
            </a:r>
          </a:p>
          <a:p>
            <a:endParaRPr lang="es-EC" dirty="0"/>
          </a:p>
        </p:txBody>
      </p:sp>
      <p:sp>
        <p:nvSpPr>
          <p:cNvPr id="4" name="Marcador de número de diapositiva 3"/>
          <p:cNvSpPr>
            <a:spLocks noGrp="1"/>
          </p:cNvSpPr>
          <p:nvPr>
            <p:ph type="sldNum" sz="quarter" idx="5"/>
          </p:nvPr>
        </p:nvSpPr>
        <p:spPr/>
        <p:txBody>
          <a:bodyPr/>
          <a:lstStyle/>
          <a:p>
            <a:fld id="{396E0B52-E2AB-B448-B52F-C7C96CCD248F}" type="slidenum">
              <a:rPr lang="es-EC" smtClean="0"/>
              <a:t>27</a:t>
            </a:fld>
            <a:endParaRPr lang="es-EC"/>
          </a:p>
        </p:txBody>
      </p:sp>
    </p:spTree>
    <p:extLst>
      <p:ext uri="{BB962C8B-B14F-4D97-AF65-F5344CB8AC3E}">
        <p14:creationId xmlns:p14="http://schemas.microsoft.com/office/powerpoint/2010/main" val="174826685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sz="1200" b="1" dirty="0">
                <a:solidFill>
                  <a:srgbClr val="009FA9"/>
                </a:solidFill>
                <a:latin typeface="Seravek" panose="020B0503040000020004" pitchFamily="34" charset="0"/>
              </a:rPr>
              <a:t>1: </a:t>
            </a:r>
            <a:r>
              <a:rPr lang="en-US" sz="1200" b="1" dirty="0" err="1">
                <a:solidFill>
                  <a:srgbClr val="009FA9"/>
                </a:solidFill>
                <a:latin typeface="Seravek" panose="020B0503040000020004" pitchFamily="34" charset="0"/>
              </a:rPr>
              <a:t>Considerar</a:t>
            </a:r>
            <a:r>
              <a:rPr lang="en-US" sz="1200" b="1" dirty="0">
                <a:solidFill>
                  <a:srgbClr val="009FA9"/>
                </a:solidFill>
                <a:latin typeface="Seravek" panose="020B0503040000020004" pitchFamily="34" charset="0"/>
              </a:rPr>
              <a:t> el </a:t>
            </a:r>
            <a:r>
              <a:rPr lang="en-US" sz="1200" b="1" dirty="0" err="1">
                <a:solidFill>
                  <a:srgbClr val="009FA9"/>
                </a:solidFill>
                <a:latin typeface="Seravek" panose="020B0503040000020004" pitchFamily="34" charset="0"/>
              </a:rPr>
              <a:t>grupo</a:t>
            </a:r>
            <a:r>
              <a:rPr lang="en-US" sz="1200" b="1" dirty="0">
                <a:solidFill>
                  <a:srgbClr val="009FA9"/>
                </a:solidFill>
                <a:latin typeface="Seravek" panose="020B0503040000020004" pitchFamily="34" charset="0"/>
              </a:rPr>
              <a:t> </a:t>
            </a:r>
            <a:r>
              <a:rPr lang="en-US" sz="1200" b="1" dirty="0" err="1">
                <a:solidFill>
                  <a:srgbClr val="009FA9"/>
                </a:solidFill>
                <a:latin typeface="Seravek" panose="020B0503040000020004" pitchFamily="34" charset="0"/>
              </a:rPr>
              <a:t>objetivo</a:t>
            </a:r>
            <a:r>
              <a:rPr lang="en-US" sz="1200" b="1" dirty="0">
                <a:solidFill>
                  <a:srgbClr val="009FA9"/>
                </a:solidFill>
                <a:latin typeface="Seravek" panose="020B0503040000020004" pitchFamily="34" charset="0"/>
              </a:rPr>
              <a:t> </a:t>
            </a:r>
          </a:p>
          <a:p>
            <a:pPr marL="342900" indent="-342900">
              <a:buFont typeface="Arial" panose="020B0604020202020204" pitchFamily="34" charset="0"/>
              <a:buChar char="•"/>
            </a:pPr>
            <a:r>
              <a:rPr lang="es-EC" sz="1200" dirty="0">
                <a:latin typeface="Seravek" panose="020B0503040000020004" pitchFamily="34" charset="0"/>
              </a:rPr>
              <a:t>Lenguaje, estilo y contenidos conforme los destinatarios del mensaje</a:t>
            </a:r>
          </a:p>
          <a:p>
            <a:pPr marL="342900" indent="-342900">
              <a:buFont typeface="Arial" panose="020B0604020202020204" pitchFamily="34" charset="0"/>
              <a:buChar char="•"/>
            </a:pPr>
            <a:r>
              <a:rPr lang="es-EC" sz="1200" dirty="0">
                <a:latin typeface="Seravek" panose="020B0503040000020004" pitchFamily="34" charset="0"/>
              </a:rPr>
              <a:t>Comunicación individual o grupal?</a:t>
            </a:r>
          </a:p>
          <a:p>
            <a:pPr marL="342900" indent="-342900">
              <a:buFont typeface="Arial" panose="020B0604020202020204" pitchFamily="34" charset="0"/>
              <a:buChar char="•"/>
            </a:pPr>
            <a:endParaRPr lang="es-EC" sz="1200" dirty="0">
              <a:latin typeface="Seravek" panose="020B0503040000020004" pitchFamily="34" charset="0"/>
            </a:endParaRPr>
          </a:p>
          <a:p>
            <a:pPr>
              <a:spcBef>
                <a:spcPts val="600"/>
              </a:spcBef>
            </a:pPr>
            <a:r>
              <a:rPr lang="en-US" sz="1200" b="1" dirty="0">
                <a:solidFill>
                  <a:srgbClr val="009FA9"/>
                </a:solidFill>
                <a:latin typeface="Seravek" panose="020B0503040000020004" pitchFamily="34" charset="0"/>
              </a:rPr>
              <a:t>2: </a:t>
            </a:r>
            <a:r>
              <a:rPr lang="es-ES" sz="1200" b="1" dirty="0">
                <a:solidFill>
                  <a:srgbClr val="009FA9"/>
                </a:solidFill>
                <a:latin typeface="Seravek" panose="020B0503040000020004" pitchFamily="34" charset="0"/>
              </a:rPr>
              <a:t>Por dónde nos comunicaremos?</a:t>
            </a:r>
            <a:endParaRPr lang="es-ES" sz="1200" dirty="0">
              <a:latin typeface="Seravek" panose="020B0503040000020004" pitchFamily="34" charset="0"/>
            </a:endParaRPr>
          </a:p>
          <a:p>
            <a:pPr marL="342900" indent="-342900">
              <a:buFont typeface="Arial" panose="020B0604020202020204" pitchFamily="34" charset="0"/>
              <a:buChar char="•"/>
            </a:pPr>
            <a:r>
              <a:rPr lang="es-EC" sz="1200" dirty="0">
                <a:latin typeface="Seravek" panose="020B0503040000020004" pitchFamily="34" charset="0"/>
              </a:rPr>
              <a:t>Dentro o fuera del aula?</a:t>
            </a:r>
          </a:p>
          <a:p>
            <a:pPr marL="342900" indent="-342900">
              <a:buFont typeface="Arial" panose="020B0604020202020204" pitchFamily="34" charset="0"/>
              <a:buChar char="•"/>
            </a:pPr>
            <a:endParaRPr lang="es-EC" sz="1200" dirty="0">
              <a:latin typeface="Seravek" panose="020B0503040000020004" pitchFamily="34" charset="0"/>
            </a:endParaRPr>
          </a:p>
          <a:p>
            <a:pPr>
              <a:spcBef>
                <a:spcPts val="600"/>
              </a:spcBef>
            </a:pPr>
            <a:r>
              <a:rPr lang="es-EC" sz="1200" b="1" dirty="0">
                <a:solidFill>
                  <a:srgbClr val="009FA9"/>
                </a:solidFill>
                <a:latin typeface="Seravek" panose="020B0503040000020004" pitchFamily="34" charset="0"/>
              </a:rPr>
              <a:t>3: Políticas y mecanismos</a:t>
            </a:r>
            <a:endParaRPr lang="es-EC" sz="1200" dirty="0">
              <a:latin typeface="Seravek" panose="020B0503040000020004" pitchFamily="34" charset="0"/>
            </a:endParaRPr>
          </a:p>
          <a:p>
            <a:pPr marL="342900" indent="-342900">
              <a:buFont typeface="Arial" panose="020B0604020202020204" pitchFamily="34" charset="0"/>
              <a:buChar char="•"/>
            </a:pPr>
            <a:r>
              <a:rPr lang="es-EC" sz="1200" dirty="0">
                <a:latin typeface="Seravek" panose="020B0503040000020004" pitchFamily="34" charset="0"/>
              </a:rPr>
              <a:t>Debemos contar con espacios académicos, sociales, de soporte?</a:t>
            </a:r>
          </a:p>
          <a:p>
            <a:pPr marL="342900" indent="-342900">
              <a:buFont typeface="Arial" panose="020B0604020202020204" pitchFamily="34" charset="0"/>
              <a:buChar char="•"/>
            </a:pPr>
            <a:r>
              <a:rPr lang="es-EC" sz="1200" dirty="0">
                <a:latin typeface="Seravek" panose="020B0503040000020004" pitchFamily="34" charset="0"/>
              </a:rPr>
              <a:t>Horarios de comunicación</a:t>
            </a:r>
          </a:p>
          <a:p>
            <a:pPr marL="342900" indent="-342900">
              <a:buFont typeface="Arial" panose="020B0604020202020204" pitchFamily="34" charset="0"/>
              <a:buChar char="•"/>
            </a:pPr>
            <a:r>
              <a:rPr lang="es-EC" sz="1200" dirty="0">
                <a:latin typeface="Seravek" panose="020B0503040000020004" pitchFamily="34" charset="0"/>
              </a:rPr>
              <a:t>Usar solo los medios de comunicación del curso o permitir también comunicación directa entre estudiantes y docentes?</a:t>
            </a:r>
          </a:p>
          <a:p>
            <a:endParaRPr lang="es-EC" dirty="0"/>
          </a:p>
        </p:txBody>
      </p:sp>
      <p:sp>
        <p:nvSpPr>
          <p:cNvPr id="4" name="Marcador de número de diapositiva 3"/>
          <p:cNvSpPr>
            <a:spLocks noGrp="1"/>
          </p:cNvSpPr>
          <p:nvPr>
            <p:ph type="sldNum" sz="quarter" idx="5"/>
          </p:nvPr>
        </p:nvSpPr>
        <p:spPr/>
        <p:txBody>
          <a:bodyPr/>
          <a:lstStyle/>
          <a:p>
            <a:fld id="{396E0B52-E2AB-B448-B52F-C7C96CCD248F}" type="slidenum">
              <a:rPr lang="es-EC" smtClean="0"/>
              <a:t>28</a:t>
            </a:fld>
            <a:endParaRPr lang="es-EC"/>
          </a:p>
        </p:txBody>
      </p:sp>
    </p:spTree>
    <p:extLst>
      <p:ext uri="{BB962C8B-B14F-4D97-AF65-F5344CB8AC3E}">
        <p14:creationId xmlns:p14="http://schemas.microsoft.com/office/powerpoint/2010/main" val="101780622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5"/>
          </p:nvPr>
        </p:nvSpPr>
        <p:spPr/>
        <p:txBody>
          <a:bodyPr/>
          <a:lstStyle/>
          <a:p>
            <a:fld id="{396E0B52-E2AB-B448-B52F-C7C96CCD248F}" type="slidenum">
              <a:rPr lang="es-EC" smtClean="0"/>
              <a:t>29</a:t>
            </a:fld>
            <a:endParaRPr lang="es-EC"/>
          </a:p>
        </p:txBody>
      </p:sp>
    </p:spTree>
    <p:extLst>
      <p:ext uri="{BB962C8B-B14F-4D97-AF65-F5344CB8AC3E}">
        <p14:creationId xmlns:p14="http://schemas.microsoft.com/office/powerpoint/2010/main" val="33787004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5"/>
          </p:nvPr>
        </p:nvSpPr>
        <p:spPr/>
        <p:txBody>
          <a:bodyPr/>
          <a:lstStyle/>
          <a:p>
            <a:fld id="{396E0B52-E2AB-B448-B52F-C7C96CCD248F}" type="slidenum">
              <a:rPr lang="es-EC" smtClean="0"/>
              <a:t>3</a:t>
            </a:fld>
            <a:endParaRPr lang="es-EC"/>
          </a:p>
        </p:txBody>
      </p:sp>
    </p:spTree>
    <p:extLst>
      <p:ext uri="{BB962C8B-B14F-4D97-AF65-F5344CB8AC3E}">
        <p14:creationId xmlns:p14="http://schemas.microsoft.com/office/powerpoint/2010/main" val="54987735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5"/>
          </p:nvPr>
        </p:nvSpPr>
        <p:spPr/>
        <p:txBody>
          <a:bodyPr/>
          <a:lstStyle/>
          <a:p>
            <a:fld id="{396E0B52-E2AB-B448-B52F-C7C96CCD248F}" type="slidenum">
              <a:rPr lang="es-EC" smtClean="0"/>
              <a:t>30</a:t>
            </a:fld>
            <a:endParaRPr lang="es-EC"/>
          </a:p>
        </p:txBody>
      </p:sp>
    </p:spTree>
    <p:extLst>
      <p:ext uri="{BB962C8B-B14F-4D97-AF65-F5344CB8AC3E}">
        <p14:creationId xmlns:p14="http://schemas.microsoft.com/office/powerpoint/2010/main" val="425989830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5"/>
          </p:nvPr>
        </p:nvSpPr>
        <p:spPr/>
        <p:txBody>
          <a:bodyPr/>
          <a:lstStyle/>
          <a:p>
            <a:fld id="{396E0B52-E2AB-B448-B52F-C7C96CCD248F}" type="slidenum">
              <a:rPr lang="es-EC" smtClean="0"/>
              <a:t>31</a:t>
            </a:fld>
            <a:endParaRPr lang="es-EC"/>
          </a:p>
        </p:txBody>
      </p:sp>
    </p:spTree>
    <p:extLst>
      <p:ext uri="{BB962C8B-B14F-4D97-AF65-F5344CB8AC3E}">
        <p14:creationId xmlns:p14="http://schemas.microsoft.com/office/powerpoint/2010/main" val="298322821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sz="1200" dirty="0">
                <a:latin typeface="Seravek" panose="020B0503040000020004" pitchFamily="34" charset="0"/>
              </a:rPr>
              <a:t>Son el conjunto de </a:t>
            </a:r>
            <a:r>
              <a:rPr lang="es-EC" sz="1100" b="1" dirty="0">
                <a:solidFill>
                  <a:srgbClr val="009FA9"/>
                </a:solidFill>
                <a:latin typeface="Seravek" panose="020B0503040000020004" pitchFamily="34" charset="0"/>
              </a:rPr>
              <a:t>herramientas y prácticas </a:t>
            </a:r>
            <a:r>
              <a:rPr lang="es-EC" sz="1200" dirty="0">
                <a:latin typeface="Seravek" panose="020B0503040000020004" pitchFamily="34" charset="0"/>
              </a:rPr>
              <a:t>diseñadas para que los docentes o instructores puedan obtener información precisa sobre la </a:t>
            </a:r>
            <a:r>
              <a:rPr lang="es-EC" sz="1100" b="1" dirty="0">
                <a:solidFill>
                  <a:srgbClr val="009FA9"/>
                </a:solidFill>
                <a:latin typeface="Seravek" panose="020B0503040000020004" pitchFamily="34" charset="0"/>
              </a:rPr>
              <a:t>calidad</a:t>
            </a:r>
            <a:r>
              <a:rPr lang="es-EC" sz="1200" dirty="0">
                <a:latin typeface="Seravek" panose="020B0503040000020004" pitchFamily="34" charset="0"/>
              </a:rPr>
              <a:t> del aprendizaje de sus estudiantes, para este caso se deberá considerar la etapa en la que se aplicará la evaluación:</a:t>
            </a:r>
          </a:p>
          <a:p>
            <a:pPr marL="342900" indent="-342900">
              <a:buFont typeface="Arial" panose="020B0604020202020204" pitchFamily="34" charset="0"/>
              <a:buChar char="•"/>
            </a:pPr>
            <a:endParaRPr lang="es-EC" sz="1200" dirty="0">
              <a:latin typeface="Seravek" panose="020B0503040000020004" pitchFamily="34" charset="0"/>
            </a:endParaRPr>
          </a:p>
          <a:p>
            <a:pPr marL="342900" indent="-342900">
              <a:buFont typeface="Arial" panose="020B0604020202020204" pitchFamily="34" charset="0"/>
              <a:buChar char="•"/>
            </a:pPr>
            <a:r>
              <a:rPr lang="es-EC" sz="1100" b="1" dirty="0">
                <a:solidFill>
                  <a:srgbClr val="009FA9"/>
                </a:solidFill>
                <a:latin typeface="Seravek" panose="020B0503040000020004" pitchFamily="34" charset="0"/>
              </a:rPr>
              <a:t>Diagnóstica o pre evaluación: </a:t>
            </a:r>
            <a:r>
              <a:rPr lang="es-EC" sz="1200" dirty="0">
                <a:latin typeface="Seravek" panose="020B0503040000020004" pitchFamily="34" charset="0"/>
              </a:rPr>
              <a:t>Antes de crear la instrucción, es necesario saber para qué tipo de estudiantes estás creando la instrucción</a:t>
            </a:r>
          </a:p>
          <a:p>
            <a:pPr marL="342900" indent="-342900">
              <a:buFont typeface="Arial" panose="020B0604020202020204" pitchFamily="34" charset="0"/>
              <a:buChar char="•"/>
            </a:pPr>
            <a:r>
              <a:rPr lang="es-EC" sz="1100" b="1" dirty="0">
                <a:solidFill>
                  <a:srgbClr val="009FA9"/>
                </a:solidFill>
                <a:latin typeface="Seravek" panose="020B0503040000020004" pitchFamily="34" charset="0"/>
              </a:rPr>
              <a:t>Formativa: </a:t>
            </a:r>
            <a:r>
              <a:rPr lang="es-EC" sz="1200" dirty="0">
                <a:latin typeface="Seravek" panose="020B0503040000020004" pitchFamily="34" charset="0"/>
              </a:rPr>
              <a:t>Es usada durante el desarrollo de la instrucción</a:t>
            </a:r>
          </a:p>
          <a:p>
            <a:pPr marL="342900" indent="-342900">
              <a:buFont typeface="Arial" panose="020B0604020202020204" pitchFamily="34" charset="0"/>
              <a:buChar char="•"/>
            </a:pPr>
            <a:r>
              <a:rPr lang="es-EC" sz="1100" b="1" dirty="0">
                <a:solidFill>
                  <a:srgbClr val="009FA9"/>
                </a:solidFill>
                <a:latin typeface="Seravek" panose="020B0503040000020004" pitchFamily="34" charset="0"/>
              </a:rPr>
              <a:t>Final: </a:t>
            </a:r>
            <a:r>
              <a:rPr lang="es-EC" sz="1200" dirty="0">
                <a:latin typeface="Seravek" panose="020B0503040000020004" pitchFamily="34" charset="0"/>
              </a:rPr>
              <a:t>Al concluir la instrucción, para evaluar el desarrollo del aprendizaje</a:t>
            </a:r>
          </a:p>
          <a:p>
            <a:endParaRPr lang="es-EC" dirty="0"/>
          </a:p>
        </p:txBody>
      </p:sp>
      <p:sp>
        <p:nvSpPr>
          <p:cNvPr id="4" name="Marcador de número de diapositiva 3"/>
          <p:cNvSpPr>
            <a:spLocks noGrp="1"/>
          </p:cNvSpPr>
          <p:nvPr>
            <p:ph type="sldNum" sz="quarter" idx="5"/>
          </p:nvPr>
        </p:nvSpPr>
        <p:spPr/>
        <p:txBody>
          <a:bodyPr/>
          <a:lstStyle/>
          <a:p>
            <a:fld id="{396E0B52-E2AB-B448-B52F-C7C96CCD248F}" type="slidenum">
              <a:rPr lang="es-EC" smtClean="0"/>
              <a:t>32</a:t>
            </a:fld>
            <a:endParaRPr lang="es-EC"/>
          </a:p>
        </p:txBody>
      </p:sp>
    </p:spTree>
    <p:extLst>
      <p:ext uri="{BB962C8B-B14F-4D97-AF65-F5344CB8AC3E}">
        <p14:creationId xmlns:p14="http://schemas.microsoft.com/office/powerpoint/2010/main" val="378964435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5"/>
          </p:nvPr>
        </p:nvSpPr>
        <p:spPr/>
        <p:txBody>
          <a:bodyPr/>
          <a:lstStyle/>
          <a:p>
            <a:fld id="{396E0B52-E2AB-B448-B52F-C7C96CCD248F}" type="slidenum">
              <a:rPr lang="es-EC" smtClean="0"/>
              <a:t>33</a:t>
            </a:fld>
            <a:endParaRPr lang="es-EC"/>
          </a:p>
        </p:txBody>
      </p:sp>
    </p:spTree>
    <p:extLst>
      <p:ext uri="{BB962C8B-B14F-4D97-AF65-F5344CB8AC3E}">
        <p14:creationId xmlns:p14="http://schemas.microsoft.com/office/powerpoint/2010/main" val="8419011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sz="1200" dirty="0">
                <a:latin typeface="Seravek" panose="020B0503040000020004" pitchFamily="34" charset="0"/>
              </a:rPr>
              <a:t>De acuerdo a la forma de aplicación, podemos mencionar los siguientes tipos de evaluación:</a:t>
            </a:r>
          </a:p>
          <a:p>
            <a:endParaRPr lang="es-EC" sz="1200" b="1" dirty="0">
              <a:solidFill>
                <a:srgbClr val="009FA9"/>
              </a:solidFill>
              <a:latin typeface="Seravek" panose="020B0503040000020004" pitchFamily="34" charset="0"/>
            </a:endParaRPr>
          </a:p>
          <a:p>
            <a:pPr marL="342900" indent="-342900">
              <a:buFont typeface="Arial" panose="020B0604020202020204" pitchFamily="34" charset="0"/>
              <a:buChar char="•"/>
            </a:pPr>
            <a:r>
              <a:rPr lang="es-EC" sz="1200" b="1" dirty="0">
                <a:solidFill>
                  <a:srgbClr val="009FA9"/>
                </a:solidFill>
                <a:latin typeface="Seravek" panose="020B0503040000020004" pitchFamily="34" charset="0"/>
              </a:rPr>
              <a:t>Sumativa:</a:t>
            </a:r>
            <a:r>
              <a:rPr lang="es-EC" sz="1200" dirty="0">
                <a:latin typeface="Seravek" panose="020B0503040000020004" pitchFamily="34" charset="0"/>
              </a:rPr>
              <a:t> Apunta a valorar el alcance al cual han llegado los resultados más importantes al final de la instrucción.</a:t>
            </a:r>
          </a:p>
          <a:p>
            <a:pPr marL="342900" indent="-342900">
              <a:buFont typeface="Arial" panose="020B0604020202020204" pitchFamily="34" charset="0"/>
              <a:buChar char="•"/>
            </a:pPr>
            <a:r>
              <a:rPr lang="es-EC" sz="1200" b="1" dirty="0">
                <a:solidFill>
                  <a:srgbClr val="009FA9"/>
                </a:solidFill>
                <a:latin typeface="Seravek" panose="020B0503040000020004" pitchFamily="34" charset="0"/>
              </a:rPr>
              <a:t>Confirmativa: </a:t>
            </a:r>
            <a:r>
              <a:rPr lang="es-EC" sz="1200" dirty="0">
                <a:latin typeface="Seravek" panose="020B0503040000020004" pitchFamily="34" charset="0"/>
              </a:rPr>
              <a:t>Cuando la instrucción ha sido implementada es aun necesario tomar una evaluación. </a:t>
            </a:r>
          </a:p>
          <a:p>
            <a:pPr marL="342900" indent="-342900">
              <a:buFont typeface="Arial" panose="020B0604020202020204" pitchFamily="34" charset="0"/>
              <a:buChar char="•"/>
            </a:pPr>
            <a:r>
              <a:rPr lang="es-EC" sz="1200" b="1" dirty="0">
                <a:solidFill>
                  <a:srgbClr val="009FA9"/>
                </a:solidFill>
                <a:latin typeface="Seravek" panose="020B0503040000020004" pitchFamily="34" charset="0"/>
              </a:rPr>
              <a:t>Referenciada en la Norma: </a:t>
            </a:r>
            <a:r>
              <a:rPr lang="es-EC" sz="1200" dirty="0">
                <a:latin typeface="Seravek" panose="020B0503040000020004" pitchFamily="34" charset="0"/>
              </a:rPr>
              <a:t>Compara el rendimiento de un estudiante con el del promedio del grupo.</a:t>
            </a:r>
          </a:p>
          <a:p>
            <a:pPr marL="342900" indent="-342900">
              <a:buFont typeface="Arial" panose="020B0604020202020204" pitchFamily="34" charset="0"/>
              <a:buChar char="•"/>
            </a:pPr>
            <a:r>
              <a:rPr lang="es-EC" sz="1200" b="1" dirty="0">
                <a:solidFill>
                  <a:srgbClr val="009FA9"/>
                </a:solidFill>
                <a:latin typeface="Seravek" panose="020B0503040000020004" pitchFamily="34" charset="0"/>
              </a:rPr>
              <a:t>Referenciada en el criterio: </a:t>
            </a:r>
            <a:r>
              <a:rPr lang="es-EC" sz="1200" dirty="0">
                <a:latin typeface="Seravek" panose="020B0503040000020004" pitchFamily="34" charset="0"/>
              </a:rPr>
              <a:t>Mide los rendimientos del estudiante con un grupo establecido de criterios predeterminados o estándares de aprendizaje. </a:t>
            </a:r>
          </a:p>
          <a:p>
            <a:endParaRPr lang="es-EC" dirty="0"/>
          </a:p>
        </p:txBody>
      </p:sp>
      <p:sp>
        <p:nvSpPr>
          <p:cNvPr id="4" name="Marcador de número de diapositiva 3"/>
          <p:cNvSpPr>
            <a:spLocks noGrp="1"/>
          </p:cNvSpPr>
          <p:nvPr>
            <p:ph type="sldNum" sz="quarter" idx="5"/>
          </p:nvPr>
        </p:nvSpPr>
        <p:spPr/>
        <p:txBody>
          <a:bodyPr/>
          <a:lstStyle/>
          <a:p>
            <a:fld id="{396E0B52-E2AB-B448-B52F-C7C96CCD248F}" type="slidenum">
              <a:rPr lang="es-EC" smtClean="0"/>
              <a:t>34</a:t>
            </a:fld>
            <a:endParaRPr lang="es-EC"/>
          </a:p>
        </p:txBody>
      </p:sp>
    </p:spTree>
    <p:extLst>
      <p:ext uri="{BB962C8B-B14F-4D97-AF65-F5344CB8AC3E}">
        <p14:creationId xmlns:p14="http://schemas.microsoft.com/office/powerpoint/2010/main" val="272637129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5"/>
          </p:nvPr>
        </p:nvSpPr>
        <p:spPr/>
        <p:txBody>
          <a:bodyPr/>
          <a:lstStyle/>
          <a:p>
            <a:fld id="{396E0B52-E2AB-B448-B52F-C7C96CCD248F}" type="slidenum">
              <a:rPr lang="es-EC" smtClean="0"/>
              <a:t>35</a:t>
            </a:fld>
            <a:endParaRPr lang="es-EC"/>
          </a:p>
        </p:txBody>
      </p:sp>
    </p:spTree>
    <p:extLst>
      <p:ext uri="{BB962C8B-B14F-4D97-AF65-F5344CB8AC3E}">
        <p14:creationId xmlns:p14="http://schemas.microsoft.com/office/powerpoint/2010/main" val="245446914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5"/>
          </p:nvPr>
        </p:nvSpPr>
        <p:spPr/>
        <p:txBody>
          <a:bodyPr/>
          <a:lstStyle/>
          <a:p>
            <a:fld id="{396E0B52-E2AB-B448-B52F-C7C96CCD248F}" type="slidenum">
              <a:rPr lang="es-EC" smtClean="0"/>
              <a:t>36</a:t>
            </a:fld>
            <a:endParaRPr lang="es-EC"/>
          </a:p>
        </p:txBody>
      </p:sp>
    </p:spTree>
    <p:extLst>
      <p:ext uri="{BB962C8B-B14F-4D97-AF65-F5344CB8AC3E}">
        <p14:creationId xmlns:p14="http://schemas.microsoft.com/office/powerpoint/2010/main" val="135707726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457200" indent="-457200">
              <a:buFont typeface="Arial" panose="020B0604020202020204" pitchFamily="34" charset="0"/>
              <a:buChar char="•"/>
            </a:pPr>
            <a:r>
              <a:rPr lang="es-EC" sz="1200" dirty="0">
                <a:latin typeface="Seravek" panose="020B0503040000020004" pitchFamily="34" charset="0"/>
              </a:rPr>
              <a:t>Desarrollo y documentación de actividades</a:t>
            </a:r>
          </a:p>
          <a:p>
            <a:pPr marL="457200" indent="-457200">
              <a:buFont typeface="Arial" panose="020B0604020202020204" pitchFamily="34" charset="0"/>
              <a:buChar char="•"/>
            </a:pPr>
            <a:r>
              <a:rPr lang="es-EC" sz="1200" dirty="0">
                <a:latin typeface="Seravek" panose="020B0503040000020004" pitchFamily="34" charset="0"/>
              </a:rPr>
              <a:t>Ejercicios prácticos</a:t>
            </a:r>
          </a:p>
          <a:p>
            <a:pPr marL="457200" indent="-457200">
              <a:buFont typeface="Arial" panose="020B0604020202020204" pitchFamily="34" charset="0"/>
              <a:buChar char="•"/>
            </a:pPr>
            <a:r>
              <a:rPr lang="es-EC" sz="1200" dirty="0">
                <a:latin typeface="Seravek" panose="020B0503040000020004" pitchFamily="34" charset="0"/>
              </a:rPr>
              <a:t>Pruebas – abiertas, objetivas, orales, escritas</a:t>
            </a:r>
          </a:p>
          <a:p>
            <a:pPr marL="457200" indent="-457200">
              <a:buFont typeface="Arial" panose="020B0604020202020204" pitchFamily="34" charset="0"/>
              <a:buChar char="•"/>
            </a:pPr>
            <a:r>
              <a:rPr lang="es-EC" sz="1200" dirty="0">
                <a:latin typeface="Seravek" panose="020B0503040000020004" pitchFamily="34" charset="0"/>
              </a:rPr>
              <a:t>Exposiciones</a:t>
            </a:r>
          </a:p>
          <a:p>
            <a:pPr marL="457200" indent="-457200">
              <a:buFont typeface="Arial" panose="020B0604020202020204" pitchFamily="34" charset="0"/>
              <a:buChar char="•"/>
            </a:pPr>
            <a:r>
              <a:rPr lang="es-EC" sz="1200" dirty="0">
                <a:latin typeface="Seravek" panose="020B0503040000020004" pitchFamily="34" charset="0"/>
              </a:rPr>
              <a:t>Observación</a:t>
            </a:r>
          </a:p>
          <a:p>
            <a:pPr marL="457200" indent="-457200">
              <a:buFont typeface="Arial" panose="020B0604020202020204" pitchFamily="34" charset="0"/>
              <a:buChar char="•"/>
            </a:pPr>
            <a:r>
              <a:rPr lang="es-EC" sz="1200" dirty="0">
                <a:latin typeface="Seravek" panose="020B0503040000020004" pitchFamily="34" charset="0"/>
              </a:rPr>
              <a:t>Portafolio</a:t>
            </a:r>
          </a:p>
          <a:p>
            <a:pPr marL="457200" indent="-457200">
              <a:buFont typeface="Arial" panose="020B0604020202020204" pitchFamily="34" charset="0"/>
              <a:buChar char="•"/>
            </a:pPr>
            <a:r>
              <a:rPr lang="es-EC" sz="1200" dirty="0">
                <a:latin typeface="Seravek" panose="020B0503040000020004" pitchFamily="34" charset="0"/>
              </a:rPr>
              <a:t>Prácticas</a:t>
            </a:r>
          </a:p>
          <a:p>
            <a:pPr marL="457200" indent="-457200">
              <a:buFont typeface="Arial" panose="020B0604020202020204" pitchFamily="34" charset="0"/>
              <a:buChar char="•"/>
            </a:pPr>
            <a:r>
              <a:rPr lang="es-EC" sz="1200" dirty="0">
                <a:latin typeface="Seravek" panose="020B0503040000020004" pitchFamily="34" charset="0"/>
              </a:rPr>
              <a:t>Proyectos</a:t>
            </a:r>
          </a:p>
          <a:p>
            <a:pPr marL="457200" indent="-457200">
              <a:buFont typeface="Arial" panose="020B0604020202020204" pitchFamily="34" charset="0"/>
              <a:buChar char="•"/>
            </a:pPr>
            <a:r>
              <a:rPr lang="es-EC" sz="1200" dirty="0">
                <a:latin typeface="Seravek" panose="020B0503040000020004" pitchFamily="34" charset="0"/>
              </a:rPr>
              <a:t>Autoevaluaciones</a:t>
            </a:r>
          </a:p>
          <a:p>
            <a:pPr marL="457200" indent="-457200">
              <a:buFont typeface="Arial" panose="020B0604020202020204" pitchFamily="34" charset="0"/>
              <a:buChar char="•"/>
            </a:pPr>
            <a:r>
              <a:rPr lang="es-EC" sz="1200" dirty="0">
                <a:latin typeface="Seravek" panose="020B0503040000020004" pitchFamily="34" charset="0"/>
              </a:rPr>
              <a:t>Coevaluaciones</a:t>
            </a:r>
          </a:p>
          <a:p>
            <a:endParaRPr lang="es-EC" dirty="0"/>
          </a:p>
        </p:txBody>
      </p:sp>
      <p:sp>
        <p:nvSpPr>
          <p:cNvPr id="4" name="Marcador de número de diapositiva 3"/>
          <p:cNvSpPr>
            <a:spLocks noGrp="1"/>
          </p:cNvSpPr>
          <p:nvPr>
            <p:ph type="sldNum" sz="quarter" idx="5"/>
          </p:nvPr>
        </p:nvSpPr>
        <p:spPr/>
        <p:txBody>
          <a:bodyPr/>
          <a:lstStyle/>
          <a:p>
            <a:fld id="{396E0B52-E2AB-B448-B52F-C7C96CCD248F}" type="slidenum">
              <a:rPr lang="es-EC" smtClean="0"/>
              <a:t>37</a:t>
            </a:fld>
            <a:endParaRPr lang="es-EC"/>
          </a:p>
        </p:txBody>
      </p:sp>
    </p:spTree>
    <p:extLst>
      <p:ext uri="{BB962C8B-B14F-4D97-AF65-F5344CB8AC3E}">
        <p14:creationId xmlns:p14="http://schemas.microsoft.com/office/powerpoint/2010/main" val="302381287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457200" indent="-457200">
              <a:buFont typeface="Arial" panose="020B0604020202020204" pitchFamily="34" charset="0"/>
              <a:buChar char="•"/>
            </a:pPr>
            <a:r>
              <a:rPr lang="es-EC" sz="1200" dirty="0">
                <a:latin typeface="Seravek" panose="020B0503040000020004" pitchFamily="34" charset="0"/>
              </a:rPr>
              <a:t>Desarrollo y documentación de actividades</a:t>
            </a:r>
          </a:p>
          <a:p>
            <a:pPr marL="457200" indent="-457200">
              <a:buFont typeface="Arial" panose="020B0604020202020204" pitchFamily="34" charset="0"/>
              <a:buChar char="•"/>
            </a:pPr>
            <a:r>
              <a:rPr lang="es-EC" sz="1200" dirty="0">
                <a:latin typeface="Seravek" panose="020B0503040000020004" pitchFamily="34" charset="0"/>
              </a:rPr>
              <a:t>Ejercicios prácticos</a:t>
            </a:r>
          </a:p>
          <a:p>
            <a:pPr marL="457200" indent="-457200">
              <a:buFont typeface="Arial" panose="020B0604020202020204" pitchFamily="34" charset="0"/>
              <a:buChar char="•"/>
            </a:pPr>
            <a:r>
              <a:rPr lang="es-EC" sz="1200" dirty="0">
                <a:latin typeface="Seravek" panose="020B0503040000020004" pitchFamily="34" charset="0"/>
              </a:rPr>
              <a:t>Pruebas – abiertas, objetivas, orales, escritas</a:t>
            </a:r>
          </a:p>
          <a:p>
            <a:pPr marL="457200" indent="-457200">
              <a:buFont typeface="Arial" panose="020B0604020202020204" pitchFamily="34" charset="0"/>
              <a:buChar char="•"/>
            </a:pPr>
            <a:r>
              <a:rPr lang="es-EC" sz="1200" dirty="0">
                <a:latin typeface="Seravek" panose="020B0503040000020004" pitchFamily="34" charset="0"/>
              </a:rPr>
              <a:t>Exposiciones</a:t>
            </a:r>
          </a:p>
          <a:p>
            <a:pPr marL="457200" indent="-457200">
              <a:buFont typeface="Arial" panose="020B0604020202020204" pitchFamily="34" charset="0"/>
              <a:buChar char="•"/>
            </a:pPr>
            <a:r>
              <a:rPr lang="es-EC" sz="1200" dirty="0">
                <a:latin typeface="Seravek" panose="020B0503040000020004" pitchFamily="34" charset="0"/>
              </a:rPr>
              <a:t>Observación</a:t>
            </a:r>
          </a:p>
          <a:p>
            <a:pPr marL="457200" indent="-457200">
              <a:buFont typeface="Arial" panose="020B0604020202020204" pitchFamily="34" charset="0"/>
              <a:buChar char="•"/>
            </a:pPr>
            <a:r>
              <a:rPr lang="es-EC" sz="1200" dirty="0">
                <a:latin typeface="Seravek" panose="020B0503040000020004" pitchFamily="34" charset="0"/>
              </a:rPr>
              <a:t>Portafolio</a:t>
            </a:r>
          </a:p>
          <a:p>
            <a:pPr marL="457200" indent="-457200">
              <a:buFont typeface="Arial" panose="020B0604020202020204" pitchFamily="34" charset="0"/>
              <a:buChar char="•"/>
            </a:pPr>
            <a:r>
              <a:rPr lang="es-EC" sz="1200" dirty="0">
                <a:latin typeface="Seravek" panose="020B0503040000020004" pitchFamily="34" charset="0"/>
              </a:rPr>
              <a:t>Prácticas</a:t>
            </a:r>
          </a:p>
          <a:p>
            <a:pPr marL="457200" indent="-457200">
              <a:buFont typeface="Arial" panose="020B0604020202020204" pitchFamily="34" charset="0"/>
              <a:buChar char="•"/>
            </a:pPr>
            <a:r>
              <a:rPr lang="es-EC" sz="1200" dirty="0">
                <a:latin typeface="Seravek" panose="020B0503040000020004" pitchFamily="34" charset="0"/>
              </a:rPr>
              <a:t>Proyectos</a:t>
            </a:r>
          </a:p>
          <a:p>
            <a:pPr marL="457200" indent="-457200">
              <a:buFont typeface="Arial" panose="020B0604020202020204" pitchFamily="34" charset="0"/>
              <a:buChar char="•"/>
            </a:pPr>
            <a:r>
              <a:rPr lang="es-EC" sz="1200" dirty="0">
                <a:latin typeface="Seravek" panose="020B0503040000020004" pitchFamily="34" charset="0"/>
              </a:rPr>
              <a:t>Autoevaluaciones</a:t>
            </a:r>
          </a:p>
          <a:p>
            <a:pPr marL="457200" indent="-457200">
              <a:buFont typeface="Arial" panose="020B0604020202020204" pitchFamily="34" charset="0"/>
              <a:buChar char="•"/>
            </a:pPr>
            <a:r>
              <a:rPr lang="es-EC" sz="1200" dirty="0">
                <a:latin typeface="Seravek" panose="020B0503040000020004" pitchFamily="34" charset="0"/>
              </a:rPr>
              <a:t>Coevaluaciones</a:t>
            </a:r>
          </a:p>
          <a:p>
            <a:endParaRPr lang="es-EC" dirty="0"/>
          </a:p>
        </p:txBody>
      </p:sp>
      <p:sp>
        <p:nvSpPr>
          <p:cNvPr id="4" name="Marcador de número de diapositiva 3"/>
          <p:cNvSpPr>
            <a:spLocks noGrp="1"/>
          </p:cNvSpPr>
          <p:nvPr>
            <p:ph type="sldNum" sz="quarter" idx="5"/>
          </p:nvPr>
        </p:nvSpPr>
        <p:spPr/>
        <p:txBody>
          <a:bodyPr/>
          <a:lstStyle/>
          <a:p>
            <a:fld id="{396E0B52-E2AB-B448-B52F-C7C96CCD248F}" type="slidenum">
              <a:rPr lang="es-EC" smtClean="0"/>
              <a:t>38</a:t>
            </a:fld>
            <a:endParaRPr lang="es-EC"/>
          </a:p>
        </p:txBody>
      </p:sp>
    </p:spTree>
    <p:extLst>
      <p:ext uri="{BB962C8B-B14F-4D97-AF65-F5344CB8AC3E}">
        <p14:creationId xmlns:p14="http://schemas.microsoft.com/office/powerpoint/2010/main" val="92344162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dirty="0"/>
              <a:t>Una </a:t>
            </a:r>
            <a:r>
              <a:rPr lang="es-EC" b="1" dirty="0"/>
              <a:t>rúbrica</a:t>
            </a:r>
            <a:r>
              <a:rPr lang="es-EC" dirty="0"/>
              <a:t> es un conjunto de criterios y normas regidos por la maestra o el maestro, generalmente relacionado con la </a:t>
            </a:r>
            <a:r>
              <a:rPr lang="es-EC" b="1" dirty="0"/>
              <a:t>evaluación</a:t>
            </a:r>
            <a:r>
              <a:rPr lang="es-EC" dirty="0"/>
              <a:t> de objetivos de aprendizaje</a:t>
            </a:r>
          </a:p>
        </p:txBody>
      </p:sp>
      <p:sp>
        <p:nvSpPr>
          <p:cNvPr id="4" name="Marcador de número de diapositiva 3"/>
          <p:cNvSpPr>
            <a:spLocks noGrp="1"/>
          </p:cNvSpPr>
          <p:nvPr>
            <p:ph type="sldNum" sz="quarter" idx="5"/>
          </p:nvPr>
        </p:nvSpPr>
        <p:spPr/>
        <p:txBody>
          <a:bodyPr/>
          <a:lstStyle/>
          <a:p>
            <a:fld id="{396E0B52-E2AB-B448-B52F-C7C96CCD248F}" type="slidenum">
              <a:rPr lang="es-EC" smtClean="0"/>
              <a:t>39</a:t>
            </a:fld>
            <a:endParaRPr lang="es-EC"/>
          </a:p>
        </p:txBody>
      </p:sp>
    </p:spTree>
    <p:extLst>
      <p:ext uri="{BB962C8B-B14F-4D97-AF65-F5344CB8AC3E}">
        <p14:creationId xmlns:p14="http://schemas.microsoft.com/office/powerpoint/2010/main" val="20827665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C" b="1" dirty="0">
                <a:solidFill>
                  <a:schemeClr val="accent5">
                    <a:lumMod val="75000"/>
                  </a:schemeClr>
                </a:solidFill>
                <a:effectLst/>
              </a:rPr>
              <a:t>1. Educación presencial con TIC</a:t>
            </a:r>
            <a:br>
              <a:rPr lang="es-EC" dirty="0"/>
            </a:br>
            <a:r>
              <a:rPr lang="es-EC" dirty="0"/>
              <a:t>Se implementan nuevas estrategias metodológicas con la finalidad de incorporar las TIC, manteniéndose en un enfoque presencial y no virtual.</a:t>
            </a:r>
            <a:br>
              <a:rPr lang="es-EC" dirty="0"/>
            </a:br>
            <a:br>
              <a:rPr lang="es-EC" dirty="0"/>
            </a:br>
            <a:r>
              <a:rPr lang="es-EC" b="1" dirty="0">
                <a:solidFill>
                  <a:schemeClr val="accent5">
                    <a:lumMod val="75000"/>
                  </a:schemeClr>
                </a:solidFill>
              </a:rPr>
              <a:t>2. E-learning</a:t>
            </a:r>
            <a:br>
              <a:rPr lang="es-EC" dirty="0"/>
            </a:br>
            <a:r>
              <a:rPr lang="es-EC" dirty="0"/>
              <a:t>El docente y los estudiantes se encuentran separados por espacio y tiempo. Puede existir una comunicación síncrona (tutorías en línea o videoconferencias) y una comunicación asíncrona (foros, correos, wikis).</a:t>
            </a:r>
            <a:br>
              <a:rPr lang="es-EC" dirty="0"/>
            </a:br>
            <a:br>
              <a:rPr lang="es-EC" dirty="0"/>
            </a:br>
            <a:r>
              <a:rPr lang="es-EC" b="1" dirty="0">
                <a:solidFill>
                  <a:schemeClr val="accent5">
                    <a:lumMod val="75000"/>
                  </a:schemeClr>
                </a:solidFill>
              </a:rPr>
              <a:t>3. B-</a:t>
            </a:r>
            <a:r>
              <a:rPr lang="es-EC" b="1" dirty="0" err="1">
                <a:solidFill>
                  <a:schemeClr val="accent5">
                    <a:lumMod val="75000"/>
                  </a:schemeClr>
                </a:solidFill>
              </a:rPr>
              <a:t>learning</a:t>
            </a:r>
            <a:r>
              <a:rPr lang="es-EC" b="1" dirty="0">
                <a:solidFill>
                  <a:schemeClr val="accent5">
                    <a:lumMod val="75000"/>
                  </a:schemeClr>
                </a:solidFill>
              </a:rPr>
              <a:t> (</a:t>
            </a:r>
            <a:r>
              <a:rPr lang="es-EC" b="1" dirty="0" err="1">
                <a:solidFill>
                  <a:schemeClr val="accent5">
                    <a:lumMod val="75000"/>
                  </a:schemeClr>
                </a:solidFill>
              </a:rPr>
              <a:t>Blended</a:t>
            </a:r>
            <a:r>
              <a:rPr lang="es-EC" b="1" dirty="0">
                <a:solidFill>
                  <a:schemeClr val="accent5">
                    <a:lumMod val="75000"/>
                  </a:schemeClr>
                </a:solidFill>
              </a:rPr>
              <a:t> </a:t>
            </a:r>
            <a:r>
              <a:rPr lang="es-EC" b="1" dirty="0" err="1">
                <a:solidFill>
                  <a:schemeClr val="accent5">
                    <a:lumMod val="75000"/>
                  </a:schemeClr>
                </a:solidFill>
              </a:rPr>
              <a:t>Learning</a:t>
            </a:r>
            <a:r>
              <a:rPr lang="es-EC" b="1" dirty="0">
                <a:solidFill>
                  <a:schemeClr val="accent5">
                    <a:lumMod val="75000"/>
                  </a:schemeClr>
                </a:solidFill>
              </a:rPr>
              <a:t>)</a:t>
            </a:r>
            <a:br>
              <a:rPr lang="es-EC" dirty="0"/>
            </a:br>
            <a:r>
              <a:rPr lang="es-EC" dirty="0"/>
              <a:t>Es una combinación de educación presencial y a distancia. También conocida como educación semipresencial, emplea espacios educativos como las aulas de clase y las plataformas educativas.</a:t>
            </a:r>
            <a:br>
              <a:rPr lang="es-EC" dirty="0"/>
            </a:br>
            <a:br>
              <a:rPr lang="es-EC" dirty="0"/>
            </a:br>
            <a:r>
              <a:rPr lang="es-EC" b="1" dirty="0">
                <a:solidFill>
                  <a:schemeClr val="accent5">
                    <a:lumMod val="75000"/>
                  </a:schemeClr>
                </a:solidFill>
              </a:rPr>
              <a:t>4. C-</a:t>
            </a:r>
            <a:r>
              <a:rPr lang="es-EC" b="1" dirty="0" err="1">
                <a:solidFill>
                  <a:schemeClr val="accent5">
                    <a:lumMod val="75000"/>
                  </a:schemeClr>
                </a:solidFill>
              </a:rPr>
              <a:t>learning</a:t>
            </a:r>
            <a:r>
              <a:rPr lang="es-EC" b="1" dirty="0">
                <a:solidFill>
                  <a:schemeClr val="accent5">
                    <a:lumMod val="75000"/>
                  </a:schemeClr>
                </a:solidFill>
              </a:rPr>
              <a:t>  (Cloud </a:t>
            </a:r>
            <a:r>
              <a:rPr lang="es-EC" b="1" dirty="0" err="1">
                <a:solidFill>
                  <a:schemeClr val="accent5">
                    <a:lumMod val="75000"/>
                  </a:schemeClr>
                </a:solidFill>
              </a:rPr>
              <a:t>Learning</a:t>
            </a:r>
            <a:r>
              <a:rPr lang="es-EC" b="1" dirty="0">
                <a:solidFill>
                  <a:schemeClr val="accent5">
                    <a:lumMod val="75000"/>
                  </a:schemeClr>
                </a:solidFill>
              </a:rPr>
              <a:t>)</a:t>
            </a:r>
            <a:br>
              <a:rPr lang="es-EC" dirty="0"/>
            </a:br>
            <a:r>
              <a:rPr lang="es-EC" dirty="0"/>
              <a:t>Es un espacio de enseñanza en la nube. El aprendizaje es obtenido usando medios sociales con espacios abiertos para la comunicación y colaboración.</a:t>
            </a:r>
          </a:p>
          <a:p>
            <a:endParaRPr lang="es-EC" dirty="0"/>
          </a:p>
          <a:p>
            <a:pPr marL="0" marR="0" lvl="0" indent="0" algn="l" defTabSz="914400" rtl="0" eaLnBrk="1" fontAlgn="auto" latinLnBrk="0" hangingPunct="1">
              <a:lnSpc>
                <a:spcPct val="100000"/>
              </a:lnSpc>
              <a:spcBef>
                <a:spcPts val="0"/>
              </a:spcBef>
              <a:spcAft>
                <a:spcPts val="0"/>
              </a:spcAft>
              <a:buClrTx/>
              <a:buSzTx/>
              <a:buFontTx/>
              <a:buNone/>
              <a:tabLst/>
              <a:defRPr/>
            </a:pPr>
            <a:r>
              <a:rPr lang="es-EC" b="1" dirty="0">
                <a:solidFill>
                  <a:schemeClr val="accent5">
                    <a:lumMod val="75000"/>
                  </a:schemeClr>
                </a:solidFill>
              </a:rPr>
              <a:t>5. M-</a:t>
            </a:r>
            <a:r>
              <a:rPr lang="es-EC" b="1" dirty="0" err="1">
                <a:solidFill>
                  <a:schemeClr val="accent5">
                    <a:lumMod val="75000"/>
                  </a:schemeClr>
                </a:solidFill>
              </a:rPr>
              <a:t>learning</a:t>
            </a:r>
            <a:r>
              <a:rPr lang="es-EC" b="1" dirty="0">
                <a:solidFill>
                  <a:schemeClr val="accent5">
                    <a:lumMod val="75000"/>
                  </a:schemeClr>
                </a:solidFill>
              </a:rPr>
              <a:t> (Mobile </a:t>
            </a:r>
            <a:r>
              <a:rPr lang="es-EC" b="1" dirty="0" err="1">
                <a:solidFill>
                  <a:schemeClr val="accent5">
                    <a:lumMod val="75000"/>
                  </a:schemeClr>
                </a:solidFill>
              </a:rPr>
              <a:t>Learning</a:t>
            </a:r>
            <a:r>
              <a:rPr lang="es-EC" b="1" dirty="0">
                <a:solidFill>
                  <a:schemeClr val="accent5">
                    <a:lumMod val="75000"/>
                  </a:schemeClr>
                </a:solidFill>
              </a:rPr>
              <a:t>)</a:t>
            </a:r>
            <a:br>
              <a:rPr lang="es-EC" dirty="0"/>
            </a:br>
            <a:r>
              <a:rPr lang="es-EC" dirty="0"/>
              <a:t>Capacidad de aprender en todas partes y en todo momento, se logra a través de los dispositivos móviles. Permite el acceso al material de aprendizaje en cualquier momento y </a:t>
            </a:r>
            <a:r>
              <a:rPr lang="es-EC" dirty="0" err="1"/>
              <a:t>luegar</a:t>
            </a:r>
            <a:r>
              <a:rPr lang="es-EC" dirty="0"/>
              <a:t>.</a:t>
            </a:r>
            <a:br>
              <a:rPr lang="es-EC" dirty="0"/>
            </a:br>
            <a:br>
              <a:rPr lang="es-EC" dirty="0"/>
            </a:br>
            <a:r>
              <a:rPr lang="es-EC" b="1" dirty="0">
                <a:solidFill>
                  <a:schemeClr val="accent5">
                    <a:lumMod val="75000"/>
                  </a:schemeClr>
                </a:solidFill>
              </a:rPr>
              <a:t>6. P-</a:t>
            </a:r>
            <a:r>
              <a:rPr lang="es-EC" b="1" dirty="0" err="1">
                <a:solidFill>
                  <a:schemeClr val="accent5">
                    <a:lumMod val="75000"/>
                  </a:schemeClr>
                </a:solidFill>
              </a:rPr>
              <a:t>learning</a:t>
            </a:r>
            <a:r>
              <a:rPr lang="es-EC" b="1" dirty="0">
                <a:solidFill>
                  <a:schemeClr val="accent5">
                    <a:lumMod val="75000"/>
                  </a:schemeClr>
                </a:solidFill>
              </a:rPr>
              <a:t> (</a:t>
            </a:r>
            <a:r>
              <a:rPr lang="es-EC" b="1" dirty="0" err="1">
                <a:solidFill>
                  <a:schemeClr val="accent5">
                    <a:lumMod val="75000"/>
                  </a:schemeClr>
                </a:solidFill>
              </a:rPr>
              <a:t>Pervasive</a:t>
            </a:r>
            <a:r>
              <a:rPr lang="es-EC" b="1" dirty="0">
                <a:solidFill>
                  <a:schemeClr val="accent5">
                    <a:lumMod val="75000"/>
                  </a:schemeClr>
                </a:solidFill>
              </a:rPr>
              <a:t> </a:t>
            </a:r>
            <a:r>
              <a:rPr lang="es-EC" b="1" dirty="0" err="1">
                <a:solidFill>
                  <a:schemeClr val="accent5">
                    <a:lumMod val="75000"/>
                  </a:schemeClr>
                </a:solidFill>
              </a:rPr>
              <a:t>Learning</a:t>
            </a:r>
            <a:r>
              <a:rPr lang="es-EC" b="1" dirty="0">
                <a:solidFill>
                  <a:schemeClr val="accent5">
                    <a:lumMod val="75000"/>
                  </a:schemeClr>
                </a:solidFill>
              </a:rPr>
              <a:t>)</a:t>
            </a:r>
            <a:br>
              <a:rPr lang="es-EC" dirty="0"/>
            </a:br>
            <a:r>
              <a:rPr lang="es-EC" dirty="0"/>
              <a:t>El aprendizaje personalizable están presente en diferentes espacios formativos y pueden darse en aulas formales de clase o dentro de cursos basados en las nuevas tecnologías.</a:t>
            </a:r>
            <a:br>
              <a:rPr lang="es-EC" dirty="0"/>
            </a:br>
            <a:br>
              <a:rPr lang="es-EC" b="1" dirty="0">
                <a:solidFill>
                  <a:srgbClr val="FF0000"/>
                </a:solidFill>
                <a:effectLst/>
              </a:rPr>
            </a:br>
            <a:r>
              <a:rPr lang="es-EC" b="1" dirty="0">
                <a:solidFill>
                  <a:schemeClr val="accent5">
                    <a:lumMod val="75000"/>
                  </a:schemeClr>
                </a:solidFill>
              </a:rPr>
              <a:t>7. U-</a:t>
            </a:r>
            <a:r>
              <a:rPr lang="es-EC" b="1" dirty="0" err="1">
                <a:solidFill>
                  <a:schemeClr val="accent5">
                    <a:lumMod val="75000"/>
                  </a:schemeClr>
                </a:solidFill>
              </a:rPr>
              <a:t>learning</a:t>
            </a:r>
            <a:br>
              <a:rPr lang="es-EC" dirty="0"/>
            </a:br>
            <a:r>
              <a:rPr lang="es-EC" dirty="0"/>
              <a:t>También llamada como formación ubicua, el espacio de aprendizaje se da fuera del área de clase. La información está disponible en diferentes canales al mismo tiempo.</a:t>
            </a:r>
            <a:br>
              <a:rPr lang="es-EC" dirty="0"/>
            </a:br>
            <a:br>
              <a:rPr lang="es-EC" dirty="0"/>
            </a:br>
            <a:r>
              <a:rPr lang="es-EC" b="1" dirty="0">
                <a:solidFill>
                  <a:schemeClr val="accent5">
                    <a:lumMod val="75000"/>
                  </a:schemeClr>
                </a:solidFill>
              </a:rPr>
              <a:t>8. T-</a:t>
            </a:r>
            <a:r>
              <a:rPr lang="es-EC" b="1" dirty="0" err="1">
                <a:solidFill>
                  <a:schemeClr val="accent5">
                    <a:lumMod val="75000"/>
                  </a:schemeClr>
                </a:solidFill>
              </a:rPr>
              <a:t>Learning</a:t>
            </a:r>
            <a:r>
              <a:rPr lang="es-EC" b="1" dirty="0">
                <a:solidFill>
                  <a:schemeClr val="accent5">
                    <a:lumMod val="75000"/>
                  </a:schemeClr>
                </a:solidFill>
              </a:rPr>
              <a:t> (</a:t>
            </a:r>
            <a:r>
              <a:rPr lang="es-EC" b="1" dirty="0" err="1">
                <a:solidFill>
                  <a:schemeClr val="accent5">
                    <a:lumMod val="75000"/>
                  </a:schemeClr>
                </a:solidFill>
              </a:rPr>
              <a:t>Transformative</a:t>
            </a:r>
            <a:r>
              <a:rPr lang="es-EC" b="1" dirty="0">
                <a:solidFill>
                  <a:schemeClr val="accent5">
                    <a:lumMod val="75000"/>
                  </a:schemeClr>
                </a:solidFill>
              </a:rPr>
              <a:t> </a:t>
            </a:r>
            <a:r>
              <a:rPr lang="es-EC" b="1" dirty="0" err="1">
                <a:solidFill>
                  <a:schemeClr val="accent5">
                    <a:lumMod val="75000"/>
                  </a:schemeClr>
                </a:solidFill>
              </a:rPr>
              <a:t>Learning</a:t>
            </a:r>
            <a:r>
              <a:rPr lang="es-EC" b="1" dirty="0">
                <a:solidFill>
                  <a:schemeClr val="accent5">
                    <a:lumMod val="75000"/>
                  </a:schemeClr>
                </a:solidFill>
              </a:rPr>
              <a:t>)</a:t>
            </a:r>
            <a:br>
              <a:rPr lang="es-EC" dirty="0"/>
            </a:br>
            <a:r>
              <a:rPr lang="es-EC" dirty="0"/>
              <a:t>Basado en el aprendizaje global, el docente facilita variedad de fuentes de información a través de distintos medios con el objetivo de despertar el interés en el alumno de aprender por sí mismo.</a:t>
            </a:r>
          </a:p>
          <a:p>
            <a:endParaRPr lang="es-EC" dirty="0"/>
          </a:p>
          <a:p>
            <a:endParaRPr lang="es-EC" dirty="0"/>
          </a:p>
        </p:txBody>
      </p:sp>
      <p:sp>
        <p:nvSpPr>
          <p:cNvPr id="4" name="Marcador de número de diapositiva 3"/>
          <p:cNvSpPr>
            <a:spLocks noGrp="1"/>
          </p:cNvSpPr>
          <p:nvPr>
            <p:ph type="sldNum" sz="quarter" idx="5"/>
          </p:nvPr>
        </p:nvSpPr>
        <p:spPr/>
        <p:txBody>
          <a:bodyPr/>
          <a:lstStyle/>
          <a:p>
            <a:fld id="{396E0B52-E2AB-B448-B52F-C7C96CCD248F}" type="slidenum">
              <a:rPr lang="es-EC" smtClean="0"/>
              <a:t>4</a:t>
            </a:fld>
            <a:endParaRPr lang="es-EC"/>
          </a:p>
        </p:txBody>
      </p:sp>
    </p:spTree>
    <p:extLst>
      <p:ext uri="{BB962C8B-B14F-4D97-AF65-F5344CB8AC3E}">
        <p14:creationId xmlns:p14="http://schemas.microsoft.com/office/powerpoint/2010/main" val="2775178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dirty="0"/>
              <a:t>Es la compilación de </a:t>
            </a:r>
            <a:r>
              <a:rPr lang="es-EC" b="1" dirty="0"/>
              <a:t>evidencias</a:t>
            </a:r>
            <a:r>
              <a:rPr lang="es-EC" dirty="0"/>
              <a:t> y sus registros generados por el estudiante y el profesor que permite documentar tanto el proceso de enseñanza y aprendizaje, así como el proceso de evaluación. Definirlo en la planeación. Definir cantidad y calidad de </a:t>
            </a:r>
            <a:r>
              <a:rPr lang="es-EC" b="1" dirty="0"/>
              <a:t>evidencias</a:t>
            </a:r>
          </a:p>
          <a:p>
            <a:endParaRPr lang="es-EC" b="1" dirty="0"/>
          </a:p>
          <a:p>
            <a:r>
              <a:rPr lang="es-EC" dirty="0"/>
              <a:t>La </a:t>
            </a:r>
            <a:r>
              <a:rPr lang="es-EC" b="1" dirty="0"/>
              <a:t>guía de observación</a:t>
            </a:r>
            <a:r>
              <a:rPr lang="es-EC" dirty="0"/>
              <a:t> es un instrumento que se basa en una lista de indicadores que pueden redactarse como afirmaciones o preguntas, que orientan el trabajo de </a:t>
            </a:r>
            <a:r>
              <a:rPr lang="es-EC" b="1" dirty="0"/>
              <a:t>observación</a:t>
            </a:r>
            <a:r>
              <a:rPr lang="es-EC" dirty="0"/>
              <a:t> dentro del aula señalando los aspectos que son relevantes al observar.</a:t>
            </a:r>
          </a:p>
          <a:p>
            <a:endParaRPr lang="es-EC" dirty="0"/>
          </a:p>
          <a:p>
            <a:r>
              <a:rPr lang="es-EC" dirty="0"/>
              <a:t>Las fichas gráficas se utilizan fundamentalmente en el trabajo con niños, como una manera visual y atractiva de trabajo y validación de conocimientos</a:t>
            </a:r>
          </a:p>
        </p:txBody>
      </p:sp>
      <p:sp>
        <p:nvSpPr>
          <p:cNvPr id="4" name="Marcador de número de diapositiva 3"/>
          <p:cNvSpPr>
            <a:spLocks noGrp="1"/>
          </p:cNvSpPr>
          <p:nvPr>
            <p:ph type="sldNum" sz="quarter" idx="5"/>
          </p:nvPr>
        </p:nvSpPr>
        <p:spPr/>
        <p:txBody>
          <a:bodyPr/>
          <a:lstStyle/>
          <a:p>
            <a:fld id="{396E0B52-E2AB-B448-B52F-C7C96CCD248F}" type="slidenum">
              <a:rPr lang="es-EC" smtClean="0"/>
              <a:t>40</a:t>
            </a:fld>
            <a:endParaRPr lang="es-EC"/>
          </a:p>
        </p:txBody>
      </p:sp>
    </p:spTree>
    <p:extLst>
      <p:ext uri="{BB962C8B-B14F-4D97-AF65-F5344CB8AC3E}">
        <p14:creationId xmlns:p14="http://schemas.microsoft.com/office/powerpoint/2010/main" val="98438044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indent="0">
              <a:buFont typeface="Arial" panose="020B0604020202020204" pitchFamily="34" charset="0"/>
              <a:buNone/>
            </a:pPr>
            <a:r>
              <a:rPr lang="es-EC" dirty="0">
                <a:solidFill>
                  <a:srgbClr val="000000"/>
                </a:solidFill>
                <a:effectLst/>
              </a:rPr>
              <a:t>Las reflexiones son análisis profundos que hace un individuo acerca de un tema específico con la finalidad de llegar a una conclusión.</a:t>
            </a:r>
          </a:p>
          <a:p>
            <a:pPr marL="0" indent="0">
              <a:buFont typeface="Arial" panose="020B0604020202020204" pitchFamily="34" charset="0"/>
              <a:buNone/>
            </a:pPr>
            <a:endParaRPr lang="es-EC" dirty="0">
              <a:solidFill>
                <a:srgbClr val="000000"/>
              </a:solidFill>
              <a:effectLst/>
            </a:endParaRPr>
          </a:p>
          <a:p>
            <a:pPr marL="0" indent="0">
              <a:buFont typeface="Arial" panose="020B0604020202020204" pitchFamily="34" charset="0"/>
              <a:buNone/>
            </a:pPr>
            <a:r>
              <a:rPr lang="es-EC" dirty="0">
                <a:solidFill>
                  <a:srgbClr val="000000"/>
                </a:solidFill>
                <a:effectLst/>
              </a:rPr>
              <a:t>El contraste de experiencias con los compañeros es una coevaluación, en la que los estudiantes se evalúan entre sí y pueden comparar sus criterios y resultados</a:t>
            </a:r>
          </a:p>
          <a:p>
            <a:pPr marL="0" indent="0">
              <a:buFont typeface="Arial" panose="020B0604020202020204" pitchFamily="34" charset="0"/>
              <a:buNone/>
            </a:pPr>
            <a:endParaRPr lang="es-EC" dirty="0">
              <a:solidFill>
                <a:srgbClr val="000000"/>
              </a:solidFill>
              <a:effectLst/>
            </a:endParaRPr>
          </a:p>
          <a:p>
            <a:pPr marL="0" indent="0">
              <a:buFont typeface="Arial" panose="020B0604020202020204" pitchFamily="34" charset="0"/>
              <a:buNone/>
            </a:pPr>
            <a:r>
              <a:rPr lang="es-EC" dirty="0">
                <a:hlinkClick r:id="rId3"/>
              </a:rPr>
              <a:t>El aprendizaje por proyectos</a:t>
            </a:r>
            <a:r>
              <a:rPr lang="es-EC" dirty="0"/>
              <a:t> supone que </a:t>
            </a:r>
            <a:r>
              <a:rPr lang="es-EC" b="1" dirty="0"/>
              <a:t>los alumnos deben resolver situaciones, retos o responder a preguntas, a través de sus conocimientos, recursos, investigación, reflexión y cooperación activa</a:t>
            </a:r>
            <a:r>
              <a:rPr lang="es-EC" dirty="0"/>
              <a:t>. </a:t>
            </a:r>
            <a:endParaRPr lang="es-EC" dirty="0">
              <a:solidFill>
                <a:srgbClr val="000000"/>
              </a:solidFill>
              <a:effectLst/>
            </a:endParaRPr>
          </a:p>
          <a:p>
            <a:pPr marL="457200" indent="-457200">
              <a:buFont typeface="Arial" panose="020B0604020202020204" pitchFamily="34" charset="0"/>
              <a:buChar char="•"/>
            </a:pPr>
            <a:endParaRPr lang="es-EC" dirty="0"/>
          </a:p>
          <a:p>
            <a:pPr marL="457200" indent="-457200">
              <a:buFont typeface="Arial" panose="020B0604020202020204" pitchFamily="34" charset="0"/>
              <a:buChar char="•"/>
            </a:pPr>
            <a:endParaRPr lang="es-EC" dirty="0"/>
          </a:p>
          <a:p>
            <a:pPr marL="0" indent="0">
              <a:buFont typeface="Arial" panose="020B0604020202020204" pitchFamily="34" charset="0"/>
              <a:buNone/>
            </a:pPr>
            <a:endParaRPr lang="es-EC" dirty="0"/>
          </a:p>
        </p:txBody>
      </p:sp>
      <p:sp>
        <p:nvSpPr>
          <p:cNvPr id="4" name="Marcador de número de diapositiva 3"/>
          <p:cNvSpPr>
            <a:spLocks noGrp="1"/>
          </p:cNvSpPr>
          <p:nvPr>
            <p:ph type="sldNum" sz="quarter" idx="5"/>
          </p:nvPr>
        </p:nvSpPr>
        <p:spPr/>
        <p:txBody>
          <a:bodyPr/>
          <a:lstStyle/>
          <a:p>
            <a:fld id="{396E0B52-E2AB-B448-B52F-C7C96CCD248F}" type="slidenum">
              <a:rPr lang="es-EC" smtClean="0"/>
              <a:t>41</a:t>
            </a:fld>
            <a:endParaRPr lang="es-EC"/>
          </a:p>
        </p:txBody>
      </p:sp>
    </p:spTree>
    <p:extLst>
      <p:ext uri="{BB962C8B-B14F-4D97-AF65-F5344CB8AC3E}">
        <p14:creationId xmlns:p14="http://schemas.microsoft.com/office/powerpoint/2010/main" val="176353558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457200" indent="-457200">
              <a:buFont typeface="Arial" panose="020B0604020202020204" pitchFamily="34" charset="0"/>
              <a:buChar char="•"/>
            </a:pPr>
            <a:endParaRPr lang="es-EC" dirty="0"/>
          </a:p>
          <a:p>
            <a:pPr marL="457200" indent="-457200">
              <a:buFont typeface="Arial" panose="020B0604020202020204" pitchFamily="34" charset="0"/>
              <a:buChar char="•"/>
            </a:pPr>
            <a:endParaRPr lang="es-EC" dirty="0"/>
          </a:p>
          <a:p>
            <a:pPr marL="0" indent="0">
              <a:buFont typeface="Arial" panose="020B0604020202020204" pitchFamily="34" charset="0"/>
              <a:buNone/>
            </a:pPr>
            <a:endParaRPr lang="es-EC" dirty="0"/>
          </a:p>
        </p:txBody>
      </p:sp>
      <p:sp>
        <p:nvSpPr>
          <p:cNvPr id="4" name="Marcador de número de diapositiva 3"/>
          <p:cNvSpPr>
            <a:spLocks noGrp="1"/>
          </p:cNvSpPr>
          <p:nvPr>
            <p:ph type="sldNum" sz="quarter" idx="5"/>
          </p:nvPr>
        </p:nvSpPr>
        <p:spPr/>
        <p:txBody>
          <a:bodyPr/>
          <a:lstStyle/>
          <a:p>
            <a:fld id="{396E0B52-E2AB-B448-B52F-C7C96CCD248F}" type="slidenum">
              <a:rPr lang="es-EC" smtClean="0"/>
              <a:t>42</a:t>
            </a:fld>
            <a:endParaRPr lang="es-EC"/>
          </a:p>
        </p:txBody>
      </p:sp>
    </p:spTree>
    <p:extLst>
      <p:ext uri="{BB962C8B-B14F-4D97-AF65-F5344CB8AC3E}">
        <p14:creationId xmlns:p14="http://schemas.microsoft.com/office/powerpoint/2010/main" val="64085426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5"/>
          </p:nvPr>
        </p:nvSpPr>
        <p:spPr/>
        <p:txBody>
          <a:bodyPr/>
          <a:lstStyle/>
          <a:p>
            <a:fld id="{396E0B52-E2AB-B448-B52F-C7C96CCD248F}" type="slidenum">
              <a:rPr lang="es-EC" smtClean="0"/>
              <a:t>43</a:t>
            </a:fld>
            <a:endParaRPr lang="es-EC"/>
          </a:p>
        </p:txBody>
      </p:sp>
    </p:spTree>
    <p:extLst>
      <p:ext uri="{BB962C8B-B14F-4D97-AF65-F5344CB8AC3E}">
        <p14:creationId xmlns:p14="http://schemas.microsoft.com/office/powerpoint/2010/main" val="177682135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457200" indent="-457200">
              <a:buFont typeface="Arial" panose="020B0604020202020204" pitchFamily="34" charset="0"/>
              <a:buChar char="•"/>
            </a:pPr>
            <a:endParaRPr lang="es-EC" dirty="0"/>
          </a:p>
          <a:p>
            <a:pPr marL="457200" indent="-457200">
              <a:buFont typeface="Arial" panose="020B0604020202020204" pitchFamily="34" charset="0"/>
              <a:buChar char="•"/>
            </a:pPr>
            <a:endParaRPr lang="es-EC" dirty="0"/>
          </a:p>
          <a:p>
            <a:pPr marL="0" indent="0">
              <a:buFont typeface="Arial" panose="020B0604020202020204" pitchFamily="34" charset="0"/>
              <a:buNone/>
            </a:pPr>
            <a:endParaRPr lang="es-EC" dirty="0"/>
          </a:p>
        </p:txBody>
      </p:sp>
      <p:sp>
        <p:nvSpPr>
          <p:cNvPr id="4" name="Marcador de número de diapositiva 3"/>
          <p:cNvSpPr>
            <a:spLocks noGrp="1"/>
          </p:cNvSpPr>
          <p:nvPr>
            <p:ph type="sldNum" sz="quarter" idx="5"/>
          </p:nvPr>
        </p:nvSpPr>
        <p:spPr/>
        <p:txBody>
          <a:bodyPr/>
          <a:lstStyle/>
          <a:p>
            <a:fld id="{396E0B52-E2AB-B448-B52F-C7C96CCD248F}" type="slidenum">
              <a:rPr lang="es-EC" smtClean="0"/>
              <a:t>44</a:t>
            </a:fld>
            <a:endParaRPr lang="es-EC"/>
          </a:p>
        </p:txBody>
      </p:sp>
    </p:spTree>
    <p:extLst>
      <p:ext uri="{BB962C8B-B14F-4D97-AF65-F5344CB8AC3E}">
        <p14:creationId xmlns:p14="http://schemas.microsoft.com/office/powerpoint/2010/main" val="131306572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457200" indent="-457200">
              <a:buFont typeface="Arial" panose="020B0604020202020204" pitchFamily="34" charset="0"/>
              <a:buChar char="•"/>
            </a:pPr>
            <a:endParaRPr lang="es-EC" dirty="0"/>
          </a:p>
          <a:p>
            <a:pPr marL="457200" indent="-457200">
              <a:buFont typeface="Arial" panose="020B0604020202020204" pitchFamily="34" charset="0"/>
              <a:buChar char="•"/>
            </a:pPr>
            <a:endParaRPr lang="es-EC" dirty="0"/>
          </a:p>
          <a:p>
            <a:pPr marL="0" indent="0">
              <a:buFont typeface="Arial" panose="020B0604020202020204" pitchFamily="34" charset="0"/>
              <a:buNone/>
            </a:pPr>
            <a:endParaRPr lang="es-EC" dirty="0"/>
          </a:p>
        </p:txBody>
      </p:sp>
      <p:sp>
        <p:nvSpPr>
          <p:cNvPr id="4" name="Marcador de número de diapositiva 3"/>
          <p:cNvSpPr>
            <a:spLocks noGrp="1"/>
          </p:cNvSpPr>
          <p:nvPr>
            <p:ph type="sldNum" sz="quarter" idx="5"/>
          </p:nvPr>
        </p:nvSpPr>
        <p:spPr/>
        <p:txBody>
          <a:bodyPr/>
          <a:lstStyle/>
          <a:p>
            <a:fld id="{396E0B52-E2AB-B448-B52F-C7C96CCD248F}" type="slidenum">
              <a:rPr lang="es-EC" smtClean="0"/>
              <a:t>45</a:t>
            </a:fld>
            <a:endParaRPr lang="es-EC"/>
          </a:p>
        </p:txBody>
      </p:sp>
    </p:spTree>
    <p:extLst>
      <p:ext uri="{BB962C8B-B14F-4D97-AF65-F5344CB8AC3E}">
        <p14:creationId xmlns:p14="http://schemas.microsoft.com/office/powerpoint/2010/main" val="71537354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457200" indent="-457200">
              <a:buFont typeface="Arial" panose="020B0604020202020204" pitchFamily="34" charset="0"/>
              <a:buChar char="•"/>
            </a:pPr>
            <a:endParaRPr lang="es-EC" dirty="0"/>
          </a:p>
          <a:p>
            <a:pPr marL="457200" indent="-457200">
              <a:buFont typeface="Arial" panose="020B0604020202020204" pitchFamily="34" charset="0"/>
              <a:buChar char="•"/>
            </a:pPr>
            <a:endParaRPr lang="es-EC" dirty="0"/>
          </a:p>
          <a:p>
            <a:pPr marL="0" indent="0">
              <a:buFont typeface="Arial" panose="020B0604020202020204" pitchFamily="34" charset="0"/>
              <a:buNone/>
            </a:pPr>
            <a:r>
              <a:rPr lang="es-EC" dirty="0"/>
              <a:t>Las teorías del aprendizaje realizan una descripción de un proceso que permite que una persona o animal aprendan algo. Pretenden entender, anticipar y regular la conducta a través del diseño de estrategias que faciliten el acceso al conocimiento</a:t>
            </a:r>
          </a:p>
          <a:p>
            <a:pPr marL="0" indent="0">
              <a:buFont typeface="Arial" panose="020B0604020202020204" pitchFamily="34" charset="0"/>
              <a:buNone/>
            </a:pPr>
            <a:endParaRPr lang="es-EC" dirty="0"/>
          </a:p>
          <a:p>
            <a:pPr marL="0" indent="0">
              <a:buFont typeface="Arial" panose="020B0604020202020204" pitchFamily="34" charset="0"/>
              <a:buNone/>
            </a:pPr>
            <a:r>
              <a:rPr lang="es-EC" b="1" dirty="0"/>
              <a:t>Conductismo</a:t>
            </a:r>
            <a:r>
              <a:rPr lang="es-EC" dirty="0"/>
              <a:t>. Propone que la base fundamental de todo proceso de enseñanza-aprendizaje se halla representada por un reflejo condicionado, es decir, por la relación asociada que existe entre la respuesta y el estímulo que la provoca.</a:t>
            </a:r>
          </a:p>
          <a:p>
            <a:pPr marL="0" indent="0">
              <a:buFont typeface="Arial" panose="020B0604020202020204" pitchFamily="34" charset="0"/>
              <a:buNone/>
            </a:pPr>
            <a:endParaRPr lang="es-EC" dirty="0"/>
          </a:p>
          <a:p>
            <a:pPr marL="0" indent="0">
              <a:buFont typeface="Arial" panose="020B0604020202020204" pitchFamily="34" charset="0"/>
              <a:buNone/>
            </a:pPr>
            <a:r>
              <a:rPr lang="es-EC" dirty="0"/>
              <a:t>El concepto de aprendizaje </a:t>
            </a:r>
            <a:r>
              <a:rPr lang="es-EC" b="1" dirty="0"/>
              <a:t>cognitivo</a:t>
            </a:r>
            <a:r>
              <a:rPr lang="es-EC" dirty="0"/>
              <a:t> define los procesos que intervienen durante el proceso de información, que van desde la entrada sensorial, pasan por el sistema cognitivo y llegan hasta la respuesta producida. Se da en los procesos de socialización y en el desarrollo de competencias sobre los propios conocimientos.</a:t>
            </a:r>
          </a:p>
          <a:p>
            <a:pPr marL="0" indent="0">
              <a:buFont typeface="Arial" panose="020B0604020202020204" pitchFamily="34" charset="0"/>
              <a:buNone/>
            </a:pPr>
            <a:endParaRPr lang="es-EC" dirty="0"/>
          </a:p>
          <a:p>
            <a:pPr marL="0" indent="0">
              <a:buFont typeface="Arial" panose="020B0604020202020204" pitchFamily="34" charset="0"/>
              <a:buNone/>
            </a:pPr>
            <a:r>
              <a:rPr lang="es-EC" dirty="0"/>
              <a:t>El </a:t>
            </a:r>
            <a:r>
              <a:rPr lang="es-EC" b="1" dirty="0"/>
              <a:t>constructivismo</a:t>
            </a:r>
            <a:r>
              <a:rPr lang="es-EC" dirty="0"/>
              <a:t> en la </a:t>
            </a:r>
            <a:r>
              <a:rPr lang="es-EC" b="1" dirty="0"/>
              <a:t>educación</a:t>
            </a:r>
            <a:r>
              <a:rPr lang="es-EC" dirty="0"/>
              <a:t> postula que el alumno es el estructurador activo de su propio aprendizaje a partir de la interacción con el objeto de conocimiento. Construcción constante de nuevos conocimientos a partir de los conocimientos previos y los procesos de asimilación, acomodación y adaptación.</a:t>
            </a:r>
          </a:p>
          <a:p>
            <a:pPr marL="0" indent="0">
              <a:buFont typeface="Arial" panose="020B0604020202020204" pitchFamily="34" charset="0"/>
              <a:buNone/>
            </a:pPr>
            <a:endParaRPr lang="es-EC" dirty="0"/>
          </a:p>
          <a:p>
            <a:pPr marL="0" indent="0">
              <a:buFont typeface="Arial" panose="020B0604020202020204" pitchFamily="34" charset="0"/>
              <a:buNone/>
            </a:pPr>
            <a:r>
              <a:rPr lang="es-EC" dirty="0"/>
              <a:t>El </a:t>
            </a:r>
            <a:r>
              <a:rPr lang="es-EC" b="1" dirty="0"/>
              <a:t>conectivismo</a:t>
            </a:r>
            <a:r>
              <a:rPr lang="es-EC" dirty="0"/>
              <a:t> enfatiza el rol social y contexto cultural en la experiencia de aprendizaje. El aprendizaje es un proceso que ocurre dentro de una amplia gama de ambientes que no están necesariamente bajo el control del individuo. T</a:t>
            </a:r>
            <a:r>
              <a:rPr lang="es-EC" dirty="0">
                <a:effectLst/>
                <a:latin typeface="Arial" panose="020B0604020202020204" pitchFamily="34" charset="0"/>
              </a:rPr>
              <a:t>oma como base el análisis de las limitaciones del conductismo, el cognitivismo y el constructivismo, para explicar el efecto que la tecnología ha tenido sobre la manera en que actualmente vivimos, nos comunicamos y aprendemos. </a:t>
            </a:r>
            <a:endParaRPr lang="es-EC" dirty="0"/>
          </a:p>
        </p:txBody>
      </p:sp>
      <p:sp>
        <p:nvSpPr>
          <p:cNvPr id="4" name="Marcador de número de diapositiva 3"/>
          <p:cNvSpPr>
            <a:spLocks noGrp="1"/>
          </p:cNvSpPr>
          <p:nvPr>
            <p:ph type="sldNum" sz="quarter" idx="5"/>
          </p:nvPr>
        </p:nvSpPr>
        <p:spPr/>
        <p:txBody>
          <a:bodyPr/>
          <a:lstStyle/>
          <a:p>
            <a:fld id="{396E0B52-E2AB-B448-B52F-C7C96CCD248F}" type="slidenum">
              <a:rPr lang="es-EC" smtClean="0"/>
              <a:t>46</a:t>
            </a:fld>
            <a:endParaRPr lang="es-EC"/>
          </a:p>
        </p:txBody>
      </p:sp>
    </p:spTree>
    <p:extLst>
      <p:ext uri="{BB962C8B-B14F-4D97-AF65-F5344CB8AC3E}">
        <p14:creationId xmlns:p14="http://schemas.microsoft.com/office/powerpoint/2010/main" val="163372420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5"/>
          </p:nvPr>
        </p:nvSpPr>
        <p:spPr/>
        <p:txBody>
          <a:bodyPr/>
          <a:lstStyle/>
          <a:p>
            <a:fld id="{396E0B52-E2AB-B448-B52F-C7C96CCD248F}" type="slidenum">
              <a:rPr lang="es-EC" smtClean="0"/>
              <a:t>47</a:t>
            </a:fld>
            <a:endParaRPr lang="es-EC"/>
          </a:p>
        </p:txBody>
      </p:sp>
    </p:spTree>
    <p:extLst>
      <p:ext uri="{BB962C8B-B14F-4D97-AF65-F5344CB8AC3E}">
        <p14:creationId xmlns:p14="http://schemas.microsoft.com/office/powerpoint/2010/main" val="100950181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5"/>
          </p:nvPr>
        </p:nvSpPr>
        <p:spPr/>
        <p:txBody>
          <a:bodyPr/>
          <a:lstStyle/>
          <a:p>
            <a:fld id="{396E0B52-E2AB-B448-B52F-C7C96CCD248F}" type="slidenum">
              <a:rPr lang="es-EC" smtClean="0"/>
              <a:t>48</a:t>
            </a:fld>
            <a:endParaRPr lang="es-EC"/>
          </a:p>
        </p:txBody>
      </p:sp>
    </p:spTree>
    <p:extLst>
      <p:ext uri="{BB962C8B-B14F-4D97-AF65-F5344CB8AC3E}">
        <p14:creationId xmlns:p14="http://schemas.microsoft.com/office/powerpoint/2010/main" val="151946114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457200" indent="-457200">
              <a:buFont typeface="Arial" panose="020B0604020202020204" pitchFamily="34" charset="0"/>
              <a:buChar char="•"/>
            </a:pPr>
            <a:endParaRPr lang="es-EC" dirty="0"/>
          </a:p>
          <a:p>
            <a:pPr algn="just"/>
            <a:r>
              <a:rPr lang="es-ES_tradnl" dirty="0"/>
              <a:t>El proceso de enseñanza-aprendizaje está compuesto por cuatro elementos: el profesor, el estudiante, el contenido y las variables ambientales (características de la escuela/aula). Cada uno de estos elementos influencia en mayor o menor grado, dependiendo de la forma que se relacionan en un determinado contexto.</a:t>
            </a:r>
          </a:p>
          <a:p>
            <a:pPr algn="just"/>
            <a:endParaRPr lang="es-ES_tradnl" dirty="0"/>
          </a:p>
          <a:p>
            <a:r>
              <a:rPr lang="es-ES_tradnl" dirty="0"/>
              <a:t>Al analizar cada uno de estos cuatro elementos, se identifican las principales variables de influencia del proceso enseñanza-aprendizaje:</a:t>
            </a:r>
          </a:p>
          <a:p>
            <a:r>
              <a:rPr lang="es-ES_tradnl" b="0" dirty="0"/>
              <a:t>Estudiante: capacidad (inteligencia, velocidad de aprendizaje); motivación para aprender; experiencia anterior (conocimientos previos); disposición; interés y; estructura socioeconómica</a:t>
            </a:r>
          </a:p>
          <a:p>
            <a:r>
              <a:rPr lang="es-ES_tradnl" b="0" dirty="0"/>
              <a:t>Conocimiento: significado/valor, aplicabilidad práctica</a:t>
            </a:r>
          </a:p>
          <a:p>
            <a:r>
              <a:rPr lang="es-ES_tradnl" b="0" dirty="0"/>
              <a:t>Escuela/aula: comprensión de la esencia del proceso educativo</a:t>
            </a:r>
          </a:p>
          <a:p>
            <a:r>
              <a:rPr lang="es-ES_tradnl" b="0" dirty="0"/>
              <a:t>Docente: relación docente-estudiante; dimensión cognoscitiva (aspectos intelectuales y técnico-didácticos); actitud del docente; capacidad innovadora; compromiso con el proceso de enseñanza-aprendizaje.</a:t>
            </a:r>
          </a:p>
          <a:p>
            <a:pPr algn="just"/>
            <a:endParaRPr lang="es-ES_tradnl" dirty="0"/>
          </a:p>
        </p:txBody>
      </p:sp>
      <p:sp>
        <p:nvSpPr>
          <p:cNvPr id="4" name="Marcador de número de diapositiva 3"/>
          <p:cNvSpPr>
            <a:spLocks noGrp="1"/>
          </p:cNvSpPr>
          <p:nvPr>
            <p:ph type="sldNum" sz="quarter" idx="5"/>
          </p:nvPr>
        </p:nvSpPr>
        <p:spPr/>
        <p:txBody>
          <a:bodyPr/>
          <a:lstStyle/>
          <a:p>
            <a:fld id="{396E0B52-E2AB-B448-B52F-C7C96CCD248F}" type="slidenum">
              <a:rPr lang="es-EC" smtClean="0"/>
              <a:t>49</a:t>
            </a:fld>
            <a:endParaRPr lang="es-EC"/>
          </a:p>
        </p:txBody>
      </p:sp>
    </p:spTree>
    <p:extLst>
      <p:ext uri="{BB962C8B-B14F-4D97-AF65-F5344CB8AC3E}">
        <p14:creationId xmlns:p14="http://schemas.microsoft.com/office/powerpoint/2010/main" val="33275391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5"/>
          </p:nvPr>
        </p:nvSpPr>
        <p:spPr/>
        <p:txBody>
          <a:bodyPr/>
          <a:lstStyle/>
          <a:p>
            <a:fld id="{396E0B52-E2AB-B448-B52F-C7C96CCD248F}" type="slidenum">
              <a:rPr lang="es-EC" smtClean="0"/>
              <a:t>5</a:t>
            </a:fld>
            <a:endParaRPr lang="es-EC"/>
          </a:p>
        </p:txBody>
      </p:sp>
    </p:spTree>
    <p:extLst>
      <p:ext uri="{BB962C8B-B14F-4D97-AF65-F5344CB8AC3E}">
        <p14:creationId xmlns:p14="http://schemas.microsoft.com/office/powerpoint/2010/main" val="405930839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5"/>
          </p:nvPr>
        </p:nvSpPr>
        <p:spPr/>
        <p:txBody>
          <a:bodyPr/>
          <a:lstStyle/>
          <a:p>
            <a:fld id="{396E0B52-E2AB-B448-B52F-C7C96CCD248F}" type="slidenum">
              <a:rPr lang="es-EC" smtClean="0"/>
              <a:t>50</a:t>
            </a:fld>
            <a:endParaRPr lang="es-EC"/>
          </a:p>
        </p:txBody>
      </p:sp>
    </p:spTree>
    <p:extLst>
      <p:ext uri="{BB962C8B-B14F-4D97-AF65-F5344CB8AC3E}">
        <p14:creationId xmlns:p14="http://schemas.microsoft.com/office/powerpoint/2010/main" val="307420798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5"/>
          </p:nvPr>
        </p:nvSpPr>
        <p:spPr/>
        <p:txBody>
          <a:bodyPr/>
          <a:lstStyle/>
          <a:p>
            <a:fld id="{396E0B52-E2AB-B448-B52F-C7C96CCD248F}" type="slidenum">
              <a:rPr lang="es-EC" smtClean="0"/>
              <a:t>51</a:t>
            </a:fld>
            <a:endParaRPr lang="es-EC"/>
          </a:p>
        </p:txBody>
      </p:sp>
    </p:spTree>
    <p:extLst>
      <p:ext uri="{BB962C8B-B14F-4D97-AF65-F5344CB8AC3E}">
        <p14:creationId xmlns:p14="http://schemas.microsoft.com/office/powerpoint/2010/main" val="128091865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_tradnl" sz="1200" dirty="0"/>
              <a:t>Las TIC incrementan las posibilidades educativas en el proceso de aprendizaje, algunos de ellos son: construir entornos virtuales de formación, aportes a los sistemas convencionales del aula, facilitar la comunicación educativa, entre otros.</a:t>
            </a:r>
          </a:p>
          <a:p>
            <a:endParaRPr lang="es-ES_tradnl" sz="1200" dirty="0"/>
          </a:p>
          <a:p>
            <a:r>
              <a:rPr lang="es-ES_tradnl" sz="1200" dirty="0"/>
              <a:t>Esta dinámica entre las TIC y educación caracteriza nuevos escenarios formativos en e-learning que plantea nuevas modalidades dentro del proceso de aprendizaje brindando espacios que </a:t>
            </a:r>
            <a:r>
              <a:rPr lang="es-ES_tradnl" sz="1200" b="1" dirty="0">
                <a:solidFill>
                  <a:srgbClr val="009FA9"/>
                </a:solidFill>
              </a:rPr>
              <a:t>facilitan la interacción formador-estudiante y  estudiante-estudiante.</a:t>
            </a:r>
            <a:endParaRPr lang="es-ES_tradnl" sz="1200" dirty="0">
              <a:solidFill>
                <a:srgbClr val="009FA9"/>
              </a:solidFill>
            </a:endParaRPr>
          </a:p>
          <a:p>
            <a:endParaRPr lang="es-ES_tradnl" sz="1200" dirty="0"/>
          </a:p>
          <a:p>
            <a:r>
              <a:rPr lang="es-ES_tradnl" sz="1200" dirty="0"/>
              <a:t>El proceso de enseñanza-aprendizaje por medio de las TIC  presenta la posibilidad de adaptación de la información a las necesidades y características de los estudiantes, lo que le permite elegir cuándo, cómo y dónde estudiar </a:t>
            </a:r>
            <a:r>
              <a:rPr lang="es-EC" sz="1200" dirty="0">
                <a:latin typeface="Seravek" panose="020B0503040000020004" pitchFamily="34" charset="0"/>
              </a:rPr>
              <a:t>en un determinado contexto.</a:t>
            </a:r>
          </a:p>
          <a:p>
            <a:endParaRPr lang="es-EC" dirty="0"/>
          </a:p>
        </p:txBody>
      </p:sp>
      <p:sp>
        <p:nvSpPr>
          <p:cNvPr id="4" name="Marcador de número de diapositiva 3"/>
          <p:cNvSpPr>
            <a:spLocks noGrp="1"/>
          </p:cNvSpPr>
          <p:nvPr>
            <p:ph type="sldNum" sz="quarter" idx="5"/>
          </p:nvPr>
        </p:nvSpPr>
        <p:spPr/>
        <p:txBody>
          <a:bodyPr/>
          <a:lstStyle/>
          <a:p>
            <a:fld id="{396E0B52-E2AB-B448-B52F-C7C96CCD248F}" type="slidenum">
              <a:rPr lang="es-EC" smtClean="0"/>
              <a:t>52</a:t>
            </a:fld>
            <a:endParaRPr lang="es-EC"/>
          </a:p>
        </p:txBody>
      </p:sp>
    </p:spTree>
    <p:extLst>
      <p:ext uri="{BB962C8B-B14F-4D97-AF65-F5344CB8AC3E}">
        <p14:creationId xmlns:p14="http://schemas.microsoft.com/office/powerpoint/2010/main" val="111024091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5"/>
          </p:nvPr>
        </p:nvSpPr>
        <p:spPr/>
        <p:txBody>
          <a:bodyPr/>
          <a:lstStyle/>
          <a:p>
            <a:fld id="{396E0B52-E2AB-B448-B52F-C7C96CCD248F}" type="slidenum">
              <a:rPr lang="es-EC" smtClean="0"/>
              <a:t>53</a:t>
            </a:fld>
            <a:endParaRPr lang="es-EC"/>
          </a:p>
        </p:txBody>
      </p:sp>
    </p:spTree>
    <p:extLst>
      <p:ext uri="{BB962C8B-B14F-4D97-AF65-F5344CB8AC3E}">
        <p14:creationId xmlns:p14="http://schemas.microsoft.com/office/powerpoint/2010/main" val="305393385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5"/>
          </p:nvPr>
        </p:nvSpPr>
        <p:spPr/>
        <p:txBody>
          <a:bodyPr/>
          <a:lstStyle/>
          <a:p>
            <a:fld id="{396E0B52-E2AB-B448-B52F-C7C96CCD248F}" type="slidenum">
              <a:rPr lang="es-EC" smtClean="0"/>
              <a:t>54</a:t>
            </a:fld>
            <a:endParaRPr lang="es-EC"/>
          </a:p>
        </p:txBody>
      </p:sp>
    </p:spTree>
    <p:extLst>
      <p:ext uri="{BB962C8B-B14F-4D97-AF65-F5344CB8AC3E}">
        <p14:creationId xmlns:p14="http://schemas.microsoft.com/office/powerpoint/2010/main" val="181359315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5"/>
          </p:nvPr>
        </p:nvSpPr>
        <p:spPr/>
        <p:txBody>
          <a:bodyPr/>
          <a:lstStyle/>
          <a:p>
            <a:fld id="{396E0B52-E2AB-B448-B52F-C7C96CCD248F}" type="slidenum">
              <a:rPr lang="es-EC" smtClean="0"/>
              <a:t>56</a:t>
            </a:fld>
            <a:endParaRPr lang="es-EC"/>
          </a:p>
        </p:txBody>
      </p:sp>
    </p:spTree>
    <p:extLst>
      <p:ext uri="{BB962C8B-B14F-4D97-AF65-F5344CB8AC3E}">
        <p14:creationId xmlns:p14="http://schemas.microsoft.com/office/powerpoint/2010/main" val="39350209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5"/>
          </p:nvPr>
        </p:nvSpPr>
        <p:spPr/>
        <p:txBody>
          <a:bodyPr/>
          <a:lstStyle/>
          <a:p>
            <a:fld id="{396E0B52-E2AB-B448-B52F-C7C96CCD248F}" type="slidenum">
              <a:rPr lang="es-EC" smtClean="0"/>
              <a:t>6</a:t>
            </a:fld>
            <a:endParaRPr lang="es-EC"/>
          </a:p>
        </p:txBody>
      </p:sp>
    </p:spTree>
    <p:extLst>
      <p:ext uri="{BB962C8B-B14F-4D97-AF65-F5344CB8AC3E}">
        <p14:creationId xmlns:p14="http://schemas.microsoft.com/office/powerpoint/2010/main" val="39147727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5"/>
          </p:nvPr>
        </p:nvSpPr>
        <p:spPr/>
        <p:txBody>
          <a:bodyPr/>
          <a:lstStyle/>
          <a:p>
            <a:fld id="{396E0B52-E2AB-B448-B52F-C7C96CCD248F}" type="slidenum">
              <a:rPr lang="es-EC" smtClean="0"/>
              <a:t>7</a:t>
            </a:fld>
            <a:endParaRPr lang="es-EC"/>
          </a:p>
        </p:txBody>
      </p:sp>
    </p:spTree>
    <p:extLst>
      <p:ext uri="{BB962C8B-B14F-4D97-AF65-F5344CB8AC3E}">
        <p14:creationId xmlns:p14="http://schemas.microsoft.com/office/powerpoint/2010/main" val="19964178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dirty="0"/>
              <a:t>Herramientas electrónicas para envío de información (correo electrónico, sitios web)</a:t>
            </a:r>
          </a:p>
          <a:p>
            <a:endParaRPr lang="es-EC" dirty="0"/>
          </a:p>
          <a:p>
            <a:r>
              <a:rPr lang="es-EC" dirty="0"/>
              <a:t>Plataformas educativas. Pasando de repositorios de información a espacios de interacción y generación de conocimiento</a:t>
            </a:r>
          </a:p>
          <a:p>
            <a:endParaRPr lang="es-EC" dirty="0"/>
          </a:p>
          <a:p>
            <a:r>
              <a:rPr lang="es-EC" dirty="0"/>
              <a:t>Metodologías específicas para la virtualidad. No es cuestión de solamente replicar la educación presencial en un entorno virtual</a:t>
            </a:r>
          </a:p>
          <a:p>
            <a:endParaRPr lang="es-EC" dirty="0"/>
          </a:p>
          <a:p>
            <a:r>
              <a:rPr lang="es-EC" dirty="0"/>
              <a:t>Comunidades de aprendizaje, construcción de conocimiento y Entornos Personales de Aprendizaje</a:t>
            </a:r>
          </a:p>
          <a:p>
            <a:endParaRPr lang="es-EC" dirty="0"/>
          </a:p>
          <a:p>
            <a:r>
              <a:rPr lang="es-EC" dirty="0"/>
              <a:t>Evolución de los Entornos Virtuales de Aprendizaje: desde el aula de enlace hasta los entornos virtuales inmersivos</a:t>
            </a:r>
          </a:p>
          <a:p>
            <a:endParaRPr lang="es-EC" dirty="0"/>
          </a:p>
          <a:p>
            <a:r>
              <a:rPr lang="es-EC" dirty="0"/>
              <a:t>De las TIC (Tecnologías de Información y Comunicación) a las TGISC (Tecnologías de Gestión de Información para la Sociedad del Conocimiento)</a:t>
            </a:r>
          </a:p>
          <a:p>
            <a:endParaRPr lang="es-EC" dirty="0"/>
          </a:p>
        </p:txBody>
      </p:sp>
      <p:sp>
        <p:nvSpPr>
          <p:cNvPr id="4" name="Marcador de número de diapositiva 3"/>
          <p:cNvSpPr>
            <a:spLocks noGrp="1"/>
          </p:cNvSpPr>
          <p:nvPr>
            <p:ph type="sldNum" sz="quarter" idx="5"/>
          </p:nvPr>
        </p:nvSpPr>
        <p:spPr/>
        <p:txBody>
          <a:bodyPr/>
          <a:lstStyle/>
          <a:p>
            <a:fld id="{396E0B52-E2AB-B448-B52F-C7C96CCD248F}" type="slidenum">
              <a:rPr lang="es-EC" smtClean="0"/>
              <a:t>8</a:t>
            </a:fld>
            <a:endParaRPr lang="es-EC"/>
          </a:p>
        </p:txBody>
      </p:sp>
    </p:spTree>
    <p:extLst>
      <p:ext uri="{BB962C8B-B14F-4D97-AF65-F5344CB8AC3E}">
        <p14:creationId xmlns:p14="http://schemas.microsoft.com/office/powerpoint/2010/main" val="36095295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5"/>
          </p:nvPr>
        </p:nvSpPr>
        <p:spPr/>
        <p:txBody>
          <a:bodyPr/>
          <a:lstStyle/>
          <a:p>
            <a:fld id="{396E0B52-E2AB-B448-B52F-C7C96CCD248F}" type="slidenum">
              <a:rPr lang="es-EC" smtClean="0"/>
              <a:t>9</a:t>
            </a:fld>
            <a:endParaRPr lang="es-EC"/>
          </a:p>
        </p:txBody>
      </p:sp>
    </p:spTree>
    <p:extLst>
      <p:ext uri="{BB962C8B-B14F-4D97-AF65-F5344CB8AC3E}">
        <p14:creationId xmlns:p14="http://schemas.microsoft.com/office/powerpoint/2010/main" val="31561525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D7C10CA-81A5-C448-8CF6-C68D5384F5CA}"/>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EC"/>
          </a:p>
        </p:txBody>
      </p:sp>
      <p:sp>
        <p:nvSpPr>
          <p:cNvPr id="3" name="Subtítulo 2">
            <a:extLst>
              <a:ext uri="{FF2B5EF4-FFF2-40B4-BE49-F238E27FC236}">
                <a16:creationId xmlns:a16="http://schemas.microsoft.com/office/drawing/2014/main" id="{6EE829C4-3D95-0B46-84ED-E61C4330AF5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EC"/>
          </a:p>
        </p:txBody>
      </p:sp>
      <p:sp>
        <p:nvSpPr>
          <p:cNvPr id="4" name="Marcador de fecha 3">
            <a:extLst>
              <a:ext uri="{FF2B5EF4-FFF2-40B4-BE49-F238E27FC236}">
                <a16:creationId xmlns:a16="http://schemas.microsoft.com/office/drawing/2014/main" id="{E3BB05D0-144E-8547-B544-A0B91C9861E9}"/>
              </a:ext>
            </a:extLst>
          </p:cNvPr>
          <p:cNvSpPr>
            <a:spLocks noGrp="1"/>
          </p:cNvSpPr>
          <p:nvPr>
            <p:ph type="dt" sz="half" idx="10"/>
          </p:nvPr>
        </p:nvSpPr>
        <p:spPr/>
        <p:txBody>
          <a:bodyPr/>
          <a:lstStyle/>
          <a:p>
            <a:fld id="{1E7AE4C4-FDC9-D34A-B625-F59A5EFCE60F}" type="datetimeFigureOut">
              <a:rPr lang="es-EC" smtClean="0"/>
              <a:t>26 sep. 2020</a:t>
            </a:fld>
            <a:endParaRPr lang="es-EC"/>
          </a:p>
        </p:txBody>
      </p:sp>
      <p:sp>
        <p:nvSpPr>
          <p:cNvPr id="5" name="Marcador de pie de página 4">
            <a:extLst>
              <a:ext uri="{FF2B5EF4-FFF2-40B4-BE49-F238E27FC236}">
                <a16:creationId xmlns:a16="http://schemas.microsoft.com/office/drawing/2014/main" id="{313D0B0D-CBC0-9D4E-84A6-EFE3869E6523}"/>
              </a:ext>
            </a:extLst>
          </p:cNvPr>
          <p:cNvSpPr>
            <a:spLocks noGrp="1"/>
          </p:cNvSpPr>
          <p:nvPr>
            <p:ph type="ftr" sz="quarter" idx="11"/>
          </p:nvPr>
        </p:nvSpPr>
        <p:spPr/>
        <p:txBody>
          <a:bodyPr/>
          <a:lstStyle/>
          <a:p>
            <a:endParaRPr lang="es-EC"/>
          </a:p>
        </p:txBody>
      </p:sp>
      <p:sp>
        <p:nvSpPr>
          <p:cNvPr id="6" name="Marcador de número de diapositiva 5">
            <a:extLst>
              <a:ext uri="{FF2B5EF4-FFF2-40B4-BE49-F238E27FC236}">
                <a16:creationId xmlns:a16="http://schemas.microsoft.com/office/drawing/2014/main" id="{CC2EF023-7A0D-5845-99A1-0D90019AC2E2}"/>
              </a:ext>
            </a:extLst>
          </p:cNvPr>
          <p:cNvSpPr>
            <a:spLocks noGrp="1"/>
          </p:cNvSpPr>
          <p:nvPr>
            <p:ph type="sldNum" sz="quarter" idx="12"/>
          </p:nvPr>
        </p:nvSpPr>
        <p:spPr/>
        <p:txBody>
          <a:bodyPr/>
          <a:lstStyle/>
          <a:p>
            <a:fld id="{704BE58F-9852-1B47-A601-5B878ABD024A}" type="slidenum">
              <a:rPr lang="es-EC" smtClean="0"/>
              <a:t>‹Nº›</a:t>
            </a:fld>
            <a:endParaRPr lang="es-EC"/>
          </a:p>
        </p:txBody>
      </p:sp>
    </p:spTree>
    <p:extLst>
      <p:ext uri="{BB962C8B-B14F-4D97-AF65-F5344CB8AC3E}">
        <p14:creationId xmlns:p14="http://schemas.microsoft.com/office/powerpoint/2010/main" val="23993912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AF36944-7042-C94C-94D9-DB3D95523364}"/>
              </a:ext>
            </a:extLst>
          </p:cNvPr>
          <p:cNvSpPr>
            <a:spLocks noGrp="1"/>
          </p:cNvSpPr>
          <p:nvPr>
            <p:ph type="title"/>
          </p:nvPr>
        </p:nvSpPr>
        <p:spPr/>
        <p:txBody>
          <a:bodyPr/>
          <a:lstStyle/>
          <a:p>
            <a:r>
              <a:rPr lang="es-ES"/>
              <a:t>Haga clic para modificar el estilo de título del patrón</a:t>
            </a:r>
            <a:endParaRPr lang="es-EC"/>
          </a:p>
        </p:txBody>
      </p:sp>
      <p:sp>
        <p:nvSpPr>
          <p:cNvPr id="3" name="Marcador de texto vertical 2">
            <a:extLst>
              <a:ext uri="{FF2B5EF4-FFF2-40B4-BE49-F238E27FC236}">
                <a16:creationId xmlns:a16="http://schemas.microsoft.com/office/drawing/2014/main" id="{9249A72D-4686-A341-B405-5F730F30A7CE}"/>
              </a:ext>
            </a:extLst>
          </p:cNvPr>
          <p:cNvSpPr>
            <a:spLocks noGrp="1"/>
          </p:cNvSpPr>
          <p:nvPr>
            <p:ph type="body" orient="vert" idx="1"/>
          </p:nvPr>
        </p:nvSpPr>
        <p:spPr/>
        <p:txBody>
          <a:bodyPr vert="eaVert"/>
          <a:lstStyle/>
          <a:p>
            <a:r>
              <a:rPr lang="es-ES"/>
              <a:t>Editar los estilos de texto del patrón
Segundo nivel
Tercer nivel
Cuarto nivel
Quinto nivel</a:t>
            </a:r>
            <a:endParaRPr lang="es-EC"/>
          </a:p>
        </p:txBody>
      </p:sp>
      <p:sp>
        <p:nvSpPr>
          <p:cNvPr id="4" name="Marcador de fecha 3">
            <a:extLst>
              <a:ext uri="{FF2B5EF4-FFF2-40B4-BE49-F238E27FC236}">
                <a16:creationId xmlns:a16="http://schemas.microsoft.com/office/drawing/2014/main" id="{601BA6A5-9AA6-C542-894F-3C878EAF4C63}"/>
              </a:ext>
            </a:extLst>
          </p:cNvPr>
          <p:cNvSpPr>
            <a:spLocks noGrp="1"/>
          </p:cNvSpPr>
          <p:nvPr>
            <p:ph type="dt" sz="half" idx="10"/>
          </p:nvPr>
        </p:nvSpPr>
        <p:spPr/>
        <p:txBody>
          <a:bodyPr/>
          <a:lstStyle/>
          <a:p>
            <a:fld id="{1E7AE4C4-FDC9-D34A-B625-F59A5EFCE60F}" type="datetimeFigureOut">
              <a:rPr lang="es-EC" smtClean="0"/>
              <a:t>26 sep. 2020</a:t>
            </a:fld>
            <a:endParaRPr lang="es-EC"/>
          </a:p>
        </p:txBody>
      </p:sp>
      <p:sp>
        <p:nvSpPr>
          <p:cNvPr id="5" name="Marcador de pie de página 4">
            <a:extLst>
              <a:ext uri="{FF2B5EF4-FFF2-40B4-BE49-F238E27FC236}">
                <a16:creationId xmlns:a16="http://schemas.microsoft.com/office/drawing/2014/main" id="{3472AF16-3823-9546-B5CA-A01FCF6F7A56}"/>
              </a:ext>
            </a:extLst>
          </p:cNvPr>
          <p:cNvSpPr>
            <a:spLocks noGrp="1"/>
          </p:cNvSpPr>
          <p:nvPr>
            <p:ph type="ftr" sz="quarter" idx="11"/>
          </p:nvPr>
        </p:nvSpPr>
        <p:spPr/>
        <p:txBody>
          <a:bodyPr/>
          <a:lstStyle/>
          <a:p>
            <a:endParaRPr lang="es-EC"/>
          </a:p>
        </p:txBody>
      </p:sp>
      <p:sp>
        <p:nvSpPr>
          <p:cNvPr id="6" name="Marcador de número de diapositiva 5">
            <a:extLst>
              <a:ext uri="{FF2B5EF4-FFF2-40B4-BE49-F238E27FC236}">
                <a16:creationId xmlns:a16="http://schemas.microsoft.com/office/drawing/2014/main" id="{406FD350-8826-3648-BCB9-8432DBAFF229}"/>
              </a:ext>
            </a:extLst>
          </p:cNvPr>
          <p:cNvSpPr>
            <a:spLocks noGrp="1"/>
          </p:cNvSpPr>
          <p:nvPr>
            <p:ph type="sldNum" sz="quarter" idx="12"/>
          </p:nvPr>
        </p:nvSpPr>
        <p:spPr/>
        <p:txBody>
          <a:bodyPr/>
          <a:lstStyle/>
          <a:p>
            <a:fld id="{704BE58F-9852-1B47-A601-5B878ABD024A}" type="slidenum">
              <a:rPr lang="es-EC" smtClean="0"/>
              <a:t>‹Nº›</a:t>
            </a:fld>
            <a:endParaRPr lang="es-EC"/>
          </a:p>
        </p:txBody>
      </p:sp>
    </p:spTree>
    <p:extLst>
      <p:ext uri="{BB962C8B-B14F-4D97-AF65-F5344CB8AC3E}">
        <p14:creationId xmlns:p14="http://schemas.microsoft.com/office/powerpoint/2010/main" val="29568345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8C3243EB-B711-2C4E-AD88-0145A496BC83}"/>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EC"/>
          </a:p>
        </p:txBody>
      </p:sp>
      <p:sp>
        <p:nvSpPr>
          <p:cNvPr id="3" name="Marcador de texto vertical 2">
            <a:extLst>
              <a:ext uri="{FF2B5EF4-FFF2-40B4-BE49-F238E27FC236}">
                <a16:creationId xmlns:a16="http://schemas.microsoft.com/office/drawing/2014/main" id="{38E1361B-AC0A-A747-AA71-8AB4557BB633}"/>
              </a:ext>
            </a:extLst>
          </p:cNvPr>
          <p:cNvSpPr>
            <a:spLocks noGrp="1"/>
          </p:cNvSpPr>
          <p:nvPr>
            <p:ph type="body" orient="vert" idx="1"/>
          </p:nvPr>
        </p:nvSpPr>
        <p:spPr>
          <a:xfrm>
            <a:off x="838200" y="365125"/>
            <a:ext cx="7734300" cy="5811838"/>
          </a:xfrm>
        </p:spPr>
        <p:txBody>
          <a:bodyPr vert="eaVert"/>
          <a:lstStyle/>
          <a:p>
            <a:r>
              <a:rPr lang="es-ES"/>
              <a:t>Editar los estilos de texto del patrón
Segundo nivel
Tercer nivel
Cuarto nivel
Quinto nivel</a:t>
            </a:r>
            <a:endParaRPr lang="es-EC"/>
          </a:p>
        </p:txBody>
      </p:sp>
      <p:sp>
        <p:nvSpPr>
          <p:cNvPr id="4" name="Marcador de fecha 3">
            <a:extLst>
              <a:ext uri="{FF2B5EF4-FFF2-40B4-BE49-F238E27FC236}">
                <a16:creationId xmlns:a16="http://schemas.microsoft.com/office/drawing/2014/main" id="{E4DFF4C7-E210-6941-8BC6-8BC26A7277C6}"/>
              </a:ext>
            </a:extLst>
          </p:cNvPr>
          <p:cNvSpPr>
            <a:spLocks noGrp="1"/>
          </p:cNvSpPr>
          <p:nvPr>
            <p:ph type="dt" sz="half" idx="10"/>
          </p:nvPr>
        </p:nvSpPr>
        <p:spPr/>
        <p:txBody>
          <a:bodyPr/>
          <a:lstStyle/>
          <a:p>
            <a:fld id="{1E7AE4C4-FDC9-D34A-B625-F59A5EFCE60F}" type="datetimeFigureOut">
              <a:rPr lang="es-EC" smtClean="0"/>
              <a:t>26 sep. 2020</a:t>
            </a:fld>
            <a:endParaRPr lang="es-EC"/>
          </a:p>
        </p:txBody>
      </p:sp>
      <p:sp>
        <p:nvSpPr>
          <p:cNvPr id="5" name="Marcador de pie de página 4">
            <a:extLst>
              <a:ext uri="{FF2B5EF4-FFF2-40B4-BE49-F238E27FC236}">
                <a16:creationId xmlns:a16="http://schemas.microsoft.com/office/drawing/2014/main" id="{9C052B92-B413-EF49-816C-C819855EE914}"/>
              </a:ext>
            </a:extLst>
          </p:cNvPr>
          <p:cNvSpPr>
            <a:spLocks noGrp="1"/>
          </p:cNvSpPr>
          <p:nvPr>
            <p:ph type="ftr" sz="quarter" idx="11"/>
          </p:nvPr>
        </p:nvSpPr>
        <p:spPr/>
        <p:txBody>
          <a:bodyPr/>
          <a:lstStyle/>
          <a:p>
            <a:endParaRPr lang="es-EC"/>
          </a:p>
        </p:txBody>
      </p:sp>
      <p:sp>
        <p:nvSpPr>
          <p:cNvPr id="6" name="Marcador de número de diapositiva 5">
            <a:extLst>
              <a:ext uri="{FF2B5EF4-FFF2-40B4-BE49-F238E27FC236}">
                <a16:creationId xmlns:a16="http://schemas.microsoft.com/office/drawing/2014/main" id="{5B9B9487-B7A5-764B-8B17-15993612B920}"/>
              </a:ext>
            </a:extLst>
          </p:cNvPr>
          <p:cNvSpPr>
            <a:spLocks noGrp="1"/>
          </p:cNvSpPr>
          <p:nvPr>
            <p:ph type="sldNum" sz="quarter" idx="12"/>
          </p:nvPr>
        </p:nvSpPr>
        <p:spPr/>
        <p:txBody>
          <a:bodyPr/>
          <a:lstStyle/>
          <a:p>
            <a:fld id="{704BE58F-9852-1B47-A601-5B878ABD024A}" type="slidenum">
              <a:rPr lang="es-EC" smtClean="0"/>
              <a:t>‹Nº›</a:t>
            </a:fld>
            <a:endParaRPr lang="es-EC"/>
          </a:p>
        </p:txBody>
      </p:sp>
    </p:spTree>
    <p:extLst>
      <p:ext uri="{BB962C8B-B14F-4D97-AF65-F5344CB8AC3E}">
        <p14:creationId xmlns:p14="http://schemas.microsoft.com/office/powerpoint/2010/main" val="17802680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1F49755-C420-7945-9DEF-E07A5A1B3B71}"/>
              </a:ext>
            </a:extLst>
          </p:cNvPr>
          <p:cNvSpPr>
            <a:spLocks noGrp="1"/>
          </p:cNvSpPr>
          <p:nvPr>
            <p:ph type="title"/>
          </p:nvPr>
        </p:nvSpPr>
        <p:spPr/>
        <p:txBody>
          <a:bodyPr/>
          <a:lstStyle/>
          <a:p>
            <a:r>
              <a:rPr lang="es-ES"/>
              <a:t>Haga clic para modificar el estilo de título del patrón</a:t>
            </a:r>
            <a:endParaRPr lang="es-EC"/>
          </a:p>
        </p:txBody>
      </p:sp>
      <p:sp>
        <p:nvSpPr>
          <p:cNvPr id="3" name="Marcador de contenido 2">
            <a:extLst>
              <a:ext uri="{FF2B5EF4-FFF2-40B4-BE49-F238E27FC236}">
                <a16:creationId xmlns:a16="http://schemas.microsoft.com/office/drawing/2014/main" id="{1DEE3302-21AD-9146-A5C2-CAF185C1A9C4}"/>
              </a:ext>
            </a:extLst>
          </p:cNvPr>
          <p:cNvSpPr>
            <a:spLocks noGrp="1"/>
          </p:cNvSpPr>
          <p:nvPr>
            <p:ph idx="1"/>
          </p:nvPr>
        </p:nvSpPr>
        <p:spPr/>
        <p:txBody>
          <a:bodyPr/>
          <a:lstStyle/>
          <a:p>
            <a:r>
              <a:rPr lang="es-ES"/>
              <a:t>Editar los estilos de texto del patrón
Segundo nivel
Tercer nivel
Cuarto nivel
Quinto nivel</a:t>
            </a:r>
            <a:endParaRPr lang="es-EC"/>
          </a:p>
        </p:txBody>
      </p:sp>
      <p:sp>
        <p:nvSpPr>
          <p:cNvPr id="4" name="Marcador de fecha 3">
            <a:extLst>
              <a:ext uri="{FF2B5EF4-FFF2-40B4-BE49-F238E27FC236}">
                <a16:creationId xmlns:a16="http://schemas.microsoft.com/office/drawing/2014/main" id="{33068353-E20A-4241-BA0B-810CC08D61CC}"/>
              </a:ext>
            </a:extLst>
          </p:cNvPr>
          <p:cNvSpPr>
            <a:spLocks noGrp="1"/>
          </p:cNvSpPr>
          <p:nvPr>
            <p:ph type="dt" sz="half" idx="10"/>
          </p:nvPr>
        </p:nvSpPr>
        <p:spPr/>
        <p:txBody>
          <a:bodyPr/>
          <a:lstStyle/>
          <a:p>
            <a:fld id="{1E7AE4C4-FDC9-D34A-B625-F59A5EFCE60F}" type="datetimeFigureOut">
              <a:rPr lang="es-EC" smtClean="0"/>
              <a:t>26 sep. 2020</a:t>
            </a:fld>
            <a:endParaRPr lang="es-EC"/>
          </a:p>
        </p:txBody>
      </p:sp>
      <p:sp>
        <p:nvSpPr>
          <p:cNvPr id="5" name="Marcador de pie de página 4">
            <a:extLst>
              <a:ext uri="{FF2B5EF4-FFF2-40B4-BE49-F238E27FC236}">
                <a16:creationId xmlns:a16="http://schemas.microsoft.com/office/drawing/2014/main" id="{B22B7638-8BD9-064B-BADB-FE7141655848}"/>
              </a:ext>
            </a:extLst>
          </p:cNvPr>
          <p:cNvSpPr>
            <a:spLocks noGrp="1"/>
          </p:cNvSpPr>
          <p:nvPr>
            <p:ph type="ftr" sz="quarter" idx="11"/>
          </p:nvPr>
        </p:nvSpPr>
        <p:spPr/>
        <p:txBody>
          <a:bodyPr/>
          <a:lstStyle/>
          <a:p>
            <a:endParaRPr lang="es-EC"/>
          </a:p>
        </p:txBody>
      </p:sp>
      <p:sp>
        <p:nvSpPr>
          <p:cNvPr id="6" name="Marcador de número de diapositiva 5">
            <a:extLst>
              <a:ext uri="{FF2B5EF4-FFF2-40B4-BE49-F238E27FC236}">
                <a16:creationId xmlns:a16="http://schemas.microsoft.com/office/drawing/2014/main" id="{77EE3402-8D88-3942-BCB6-E2794AD8F8FC}"/>
              </a:ext>
            </a:extLst>
          </p:cNvPr>
          <p:cNvSpPr>
            <a:spLocks noGrp="1"/>
          </p:cNvSpPr>
          <p:nvPr>
            <p:ph type="sldNum" sz="quarter" idx="12"/>
          </p:nvPr>
        </p:nvSpPr>
        <p:spPr/>
        <p:txBody>
          <a:bodyPr/>
          <a:lstStyle/>
          <a:p>
            <a:fld id="{704BE58F-9852-1B47-A601-5B878ABD024A}" type="slidenum">
              <a:rPr lang="es-EC" smtClean="0"/>
              <a:t>‹Nº›</a:t>
            </a:fld>
            <a:endParaRPr lang="es-EC"/>
          </a:p>
        </p:txBody>
      </p:sp>
    </p:spTree>
    <p:extLst>
      <p:ext uri="{BB962C8B-B14F-4D97-AF65-F5344CB8AC3E}">
        <p14:creationId xmlns:p14="http://schemas.microsoft.com/office/powerpoint/2010/main" val="34619601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90A4939-ACBD-944C-9C1D-A023562D7AC9}"/>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EC"/>
          </a:p>
        </p:txBody>
      </p:sp>
      <p:sp>
        <p:nvSpPr>
          <p:cNvPr id="3" name="Marcador de texto 2">
            <a:extLst>
              <a:ext uri="{FF2B5EF4-FFF2-40B4-BE49-F238E27FC236}">
                <a16:creationId xmlns:a16="http://schemas.microsoft.com/office/drawing/2014/main" id="{24593FF9-8418-7143-9755-83E53D3101E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s-ES"/>
              <a:t>Editar los estilos de texto del patrón
Segundo nivel
Tercer nivel
Cuarto nivel
Quinto nivel</a:t>
            </a:r>
            <a:endParaRPr lang="es-EC"/>
          </a:p>
        </p:txBody>
      </p:sp>
      <p:sp>
        <p:nvSpPr>
          <p:cNvPr id="4" name="Marcador de fecha 3">
            <a:extLst>
              <a:ext uri="{FF2B5EF4-FFF2-40B4-BE49-F238E27FC236}">
                <a16:creationId xmlns:a16="http://schemas.microsoft.com/office/drawing/2014/main" id="{E260B5C3-AB39-B749-B095-320804D7E649}"/>
              </a:ext>
            </a:extLst>
          </p:cNvPr>
          <p:cNvSpPr>
            <a:spLocks noGrp="1"/>
          </p:cNvSpPr>
          <p:nvPr>
            <p:ph type="dt" sz="half" idx="10"/>
          </p:nvPr>
        </p:nvSpPr>
        <p:spPr/>
        <p:txBody>
          <a:bodyPr/>
          <a:lstStyle/>
          <a:p>
            <a:fld id="{1E7AE4C4-FDC9-D34A-B625-F59A5EFCE60F}" type="datetimeFigureOut">
              <a:rPr lang="es-EC" smtClean="0"/>
              <a:t>26 sep. 2020</a:t>
            </a:fld>
            <a:endParaRPr lang="es-EC"/>
          </a:p>
        </p:txBody>
      </p:sp>
      <p:sp>
        <p:nvSpPr>
          <p:cNvPr id="5" name="Marcador de pie de página 4">
            <a:extLst>
              <a:ext uri="{FF2B5EF4-FFF2-40B4-BE49-F238E27FC236}">
                <a16:creationId xmlns:a16="http://schemas.microsoft.com/office/drawing/2014/main" id="{B1FA8869-EDE3-B045-9320-1B9AAAA11B27}"/>
              </a:ext>
            </a:extLst>
          </p:cNvPr>
          <p:cNvSpPr>
            <a:spLocks noGrp="1"/>
          </p:cNvSpPr>
          <p:nvPr>
            <p:ph type="ftr" sz="quarter" idx="11"/>
          </p:nvPr>
        </p:nvSpPr>
        <p:spPr/>
        <p:txBody>
          <a:bodyPr/>
          <a:lstStyle/>
          <a:p>
            <a:endParaRPr lang="es-EC"/>
          </a:p>
        </p:txBody>
      </p:sp>
      <p:sp>
        <p:nvSpPr>
          <p:cNvPr id="6" name="Marcador de número de diapositiva 5">
            <a:extLst>
              <a:ext uri="{FF2B5EF4-FFF2-40B4-BE49-F238E27FC236}">
                <a16:creationId xmlns:a16="http://schemas.microsoft.com/office/drawing/2014/main" id="{8D701B80-66F8-634D-9388-F8CCB9C7B3FF}"/>
              </a:ext>
            </a:extLst>
          </p:cNvPr>
          <p:cNvSpPr>
            <a:spLocks noGrp="1"/>
          </p:cNvSpPr>
          <p:nvPr>
            <p:ph type="sldNum" sz="quarter" idx="12"/>
          </p:nvPr>
        </p:nvSpPr>
        <p:spPr/>
        <p:txBody>
          <a:bodyPr/>
          <a:lstStyle/>
          <a:p>
            <a:fld id="{704BE58F-9852-1B47-A601-5B878ABD024A}" type="slidenum">
              <a:rPr lang="es-EC" smtClean="0"/>
              <a:t>‹Nº›</a:t>
            </a:fld>
            <a:endParaRPr lang="es-EC"/>
          </a:p>
        </p:txBody>
      </p:sp>
    </p:spTree>
    <p:extLst>
      <p:ext uri="{BB962C8B-B14F-4D97-AF65-F5344CB8AC3E}">
        <p14:creationId xmlns:p14="http://schemas.microsoft.com/office/powerpoint/2010/main" val="28818155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08FBBDD-9F00-F44A-9F7E-6794A46F661A}"/>
              </a:ext>
            </a:extLst>
          </p:cNvPr>
          <p:cNvSpPr>
            <a:spLocks noGrp="1"/>
          </p:cNvSpPr>
          <p:nvPr>
            <p:ph type="title"/>
          </p:nvPr>
        </p:nvSpPr>
        <p:spPr/>
        <p:txBody>
          <a:bodyPr/>
          <a:lstStyle/>
          <a:p>
            <a:r>
              <a:rPr lang="es-ES"/>
              <a:t>Haga clic para modificar el estilo de título del patrón</a:t>
            </a:r>
            <a:endParaRPr lang="es-EC"/>
          </a:p>
        </p:txBody>
      </p:sp>
      <p:sp>
        <p:nvSpPr>
          <p:cNvPr id="3" name="Marcador de contenido 2">
            <a:extLst>
              <a:ext uri="{FF2B5EF4-FFF2-40B4-BE49-F238E27FC236}">
                <a16:creationId xmlns:a16="http://schemas.microsoft.com/office/drawing/2014/main" id="{B9749154-2B38-4341-9542-4964E199E94B}"/>
              </a:ext>
            </a:extLst>
          </p:cNvPr>
          <p:cNvSpPr>
            <a:spLocks noGrp="1"/>
          </p:cNvSpPr>
          <p:nvPr>
            <p:ph sz="half" idx="1"/>
          </p:nvPr>
        </p:nvSpPr>
        <p:spPr>
          <a:xfrm>
            <a:off x="838200" y="1825625"/>
            <a:ext cx="5181600" cy="4351338"/>
          </a:xfrm>
        </p:spPr>
        <p:txBody>
          <a:bodyPr/>
          <a:lstStyle/>
          <a:p>
            <a:r>
              <a:rPr lang="es-ES"/>
              <a:t>Editar los estilos de texto del patrón
Segundo nivel
Tercer nivel
Cuarto nivel
Quinto nivel</a:t>
            </a:r>
            <a:endParaRPr lang="es-EC"/>
          </a:p>
        </p:txBody>
      </p:sp>
      <p:sp>
        <p:nvSpPr>
          <p:cNvPr id="4" name="Marcador de contenido 3">
            <a:extLst>
              <a:ext uri="{FF2B5EF4-FFF2-40B4-BE49-F238E27FC236}">
                <a16:creationId xmlns:a16="http://schemas.microsoft.com/office/drawing/2014/main" id="{90AA435A-B9C8-5C43-AB07-8B27816A951F}"/>
              </a:ext>
            </a:extLst>
          </p:cNvPr>
          <p:cNvSpPr>
            <a:spLocks noGrp="1"/>
          </p:cNvSpPr>
          <p:nvPr>
            <p:ph sz="half" idx="2"/>
          </p:nvPr>
        </p:nvSpPr>
        <p:spPr>
          <a:xfrm>
            <a:off x="6172200" y="1825625"/>
            <a:ext cx="5181600" cy="4351338"/>
          </a:xfrm>
        </p:spPr>
        <p:txBody>
          <a:bodyPr/>
          <a:lstStyle/>
          <a:p>
            <a:r>
              <a:rPr lang="es-ES"/>
              <a:t>Editar los estilos de texto del patrón
Segundo nivel
Tercer nivel
Cuarto nivel
Quinto nivel</a:t>
            </a:r>
            <a:endParaRPr lang="es-EC"/>
          </a:p>
        </p:txBody>
      </p:sp>
      <p:sp>
        <p:nvSpPr>
          <p:cNvPr id="5" name="Marcador de fecha 4">
            <a:extLst>
              <a:ext uri="{FF2B5EF4-FFF2-40B4-BE49-F238E27FC236}">
                <a16:creationId xmlns:a16="http://schemas.microsoft.com/office/drawing/2014/main" id="{C6BDDB5C-310F-BD4A-901E-AC52970A468A}"/>
              </a:ext>
            </a:extLst>
          </p:cNvPr>
          <p:cNvSpPr>
            <a:spLocks noGrp="1"/>
          </p:cNvSpPr>
          <p:nvPr>
            <p:ph type="dt" sz="half" idx="10"/>
          </p:nvPr>
        </p:nvSpPr>
        <p:spPr/>
        <p:txBody>
          <a:bodyPr/>
          <a:lstStyle/>
          <a:p>
            <a:fld id="{1E7AE4C4-FDC9-D34A-B625-F59A5EFCE60F}" type="datetimeFigureOut">
              <a:rPr lang="es-EC" smtClean="0"/>
              <a:t>26 sep. 2020</a:t>
            </a:fld>
            <a:endParaRPr lang="es-EC"/>
          </a:p>
        </p:txBody>
      </p:sp>
      <p:sp>
        <p:nvSpPr>
          <p:cNvPr id="6" name="Marcador de pie de página 5">
            <a:extLst>
              <a:ext uri="{FF2B5EF4-FFF2-40B4-BE49-F238E27FC236}">
                <a16:creationId xmlns:a16="http://schemas.microsoft.com/office/drawing/2014/main" id="{46553210-19B6-6C40-A68C-C949EC20F28C}"/>
              </a:ext>
            </a:extLst>
          </p:cNvPr>
          <p:cNvSpPr>
            <a:spLocks noGrp="1"/>
          </p:cNvSpPr>
          <p:nvPr>
            <p:ph type="ftr" sz="quarter" idx="11"/>
          </p:nvPr>
        </p:nvSpPr>
        <p:spPr/>
        <p:txBody>
          <a:bodyPr/>
          <a:lstStyle/>
          <a:p>
            <a:endParaRPr lang="es-EC"/>
          </a:p>
        </p:txBody>
      </p:sp>
      <p:sp>
        <p:nvSpPr>
          <p:cNvPr id="7" name="Marcador de número de diapositiva 6">
            <a:extLst>
              <a:ext uri="{FF2B5EF4-FFF2-40B4-BE49-F238E27FC236}">
                <a16:creationId xmlns:a16="http://schemas.microsoft.com/office/drawing/2014/main" id="{B2775F5C-A0D3-9F40-8053-4E3123822F95}"/>
              </a:ext>
            </a:extLst>
          </p:cNvPr>
          <p:cNvSpPr>
            <a:spLocks noGrp="1"/>
          </p:cNvSpPr>
          <p:nvPr>
            <p:ph type="sldNum" sz="quarter" idx="12"/>
          </p:nvPr>
        </p:nvSpPr>
        <p:spPr/>
        <p:txBody>
          <a:bodyPr/>
          <a:lstStyle/>
          <a:p>
            <a:fld id="{704BE58F-9852-1B47-A601-5B878ABD024A}" type="slidenum">
              <a:rPr lang="es-EC" smtClean="0"/>
              <a:t>‹Nº›</a:t>
            </a:fld>
            <a:endParaRPr lang="es-EC"/>
          </a:p>
        </p:txBody>
      </p:sp>
    </p:spTree>
    <p:extLst>
      <p:ext uri="{BB962C8B-B14F-4D97-AF65-F5344CB8AC3E}">
        <p14:creationId xmlns:p14="http://schemas.microsoft.com/office/powerpoint/2010/main" val="12269023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46A0441-D764-E24F-8F97-022ABEED08CE}"/>
              </a:ext>
            </a:extLst>
          </p:cNvPr>
          <p:cNvSpPr>
            <a:spLocks noGrp="1"/>
          </p:cNvSpPr>
          <p:nvPr>
            <p:ph type="title"/>
          </p:nvPr>
        </p:nvSpPr>
        <p:spPr>
          <a:xfrm>
            <a:off x="839788" y="365125"/>
            <a:ext cx="10515600" cy="1325563"/>
          </a:xfrm>
        </p:spPr>
        <p:txBody>
          <a:bodyPr/>
          <a:lstStyle/>
          <a:p>
            <a:r>
              <a:rPr lang="es-ES"/>
              <a:t>Haga clic para modificar el estilo de título del patrón</a:t>
            </a:r>
            <a:endParaRPr lang="es-EC"/>
          </a:p>
        </p:txBody>
      </p:sp>
      <p:sp>
        <p:nvSpPr>
          <p:cNvPr id="3" name="Marcador de texto 2">
            <a:extLst>
              <a:ext uri="{FF2B5EF4-FFF2-40B4-BE49-F238E27FC236}">
                <a16:creationId xmlns:a16="http://schemas.microsoft.com/office/drawing/2014/main" id="{10701B52-CF24-9244-9724-A56EF5C54EF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es-ES"/>
              <a:t>Editar los estilos de texto del patrón
Segundo nivel
Tercer nivel
Cuarto nivel
Quinto nivel</a:t>
            </a:r>
            <a:endParaRPr lang="es-EC"/>
          </a:p>
        </p:txBody>
      </p:sp>
      <p:sp>
        <p:nvSpPr>
          <p:cNvPr id="4" name="Marcador de contenido 3">
            <a:extLst>
              <a:ext uri="{FF2B5EF4-FFF2-40B4-BE49-F238E27FC236}">
                <a16:creationId xmlns:a16="http://schemas.microsoft.com/office/drawing/2014/main" id="{EA2365C7-C796-6343-8F02-2E0A514CEFE2}"/>
              </a:ext>
            </a:extLst>
          </p:cNvPr>
          <p:cNvSpPr>
            <a:spLocks noGrp="1"/>
          </p:cNvSpPr>
          <p:nvPr>
            <p:ph sz="half" idx="2"/>
          </p:nvPr>
        </p:nvSpPr>
        <p:spPr>
          <a:xfrm>
            <a:off x="839788" y="2505075"/>
            <a:ext cx="5157787" cy="3684588"/>
          </a:xfrm>
        </p:spPr>
        <p:txBody>
          <a:bodyPr/>
          <a:lstStyle/>
          <a:p>
            <a:r>
              <a:rPr lang="es-ES"/>
              <a:t>Editar los estilos de texto del patrón
Segundo nivel
Tercer nivel
Cuarto nivel
Quinto nivel</a:t>
            </a:r>
            <a:endParaRPr lang="es-EC"/>
          </a:p>
        </p:txBody>
      </p:sp>
      <p:sp>
        <p:nvSpPr>
          <p:cNvPr id="5" name="Marcador de texto 4">
            <a:extLst>
              <a:ext uri="{FF2B5EF4-FFF2-40B4-BE49-F238E27FC236}">
                <a16:creationId xmlns:a16="http://schemas.microsoft.com/office/drawing/2014/main" id="{8055F6F9-2479-E349-90BC-9BCCB630B46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es-ES"/>
              <a:t>Editar los estilos de texto del patrón
Segundo nivel
Tercer nivel
Cuarto nivel
Quinto nivel</a:t>
            </a:r>
            <a:endParaRPr lang="es-EC"/>
          </a:p>
        </p:txBody>
      </p:sp>
      <p:sp>
        <p:nvSpPr>
          <p:cNvPr id="6" name="Marcador de contenido 5">
            <a:extLst>
              <a:ext uri="{FF2B5EF4-FFF2-40B4-BE49-F238E27FC236}">
                <a16:creationId xmlns:a16="http://schemas.microsoft.com/office/drawing/2014/main" id="{ACCC31FC-FE17-B94D-8379-1DB2A6722E87}"/>
              </a:ext>
            </a:extLst>
          </p:cNvPr>
          <p:cNvSpPr>
            <a:spLocks noGrp="1"/>
          </p:cNvSpPr>
          <p:nvPr>
            <p:ph sz="quarter" idx="4"/>
          </p:nvPr>
        </p:nvSpPr>
        <p:spPr>
          <a:xfrm>
            <a:off x="6172200" y="2505075"/>
            <a:ext cx="5183188" cy="3684588"/>
          </a:xfrm>
        </p:spPr>
        <p:txBody>
          <a:bodyPr/>
          <a:lstStyle/>
          <a:p>
            <a:r>
              <a:rPr lang="es-ES"/>
              <a:t>Editar los estilos de texto del patrón
Segundo nivel
Tercer nivel
Cuarto nivel
Quinto nivel</a:t>
            </a:r>
            <a:endParaRPr lang="es-EC"/>
          </a:p>
        </p:txBody>
      </p:sp>
      <p:sp>
        <p:nvSpPr>
          <p:cNvPr id="7" name="Marcador de fecha 6">
            <a:extLst>
              <a:ext uri="{FF2B5EF4-FFF2-40B4-BE49-F238E27FC236}">
                <a16:creationId xmlns:a16="http://schemas.microsoft.com/office/drawing/2014/main" id="{EE1EFF35-BFE1-6E49-A4A2-2FC01F8021BD}"/>
              </a:ext>
            </a:extLst>
          </p:cNvPr>
          <p:cNvSpPr>
            <a:spLocks noGrp="1"/>
          </p:cNvSpPr>
          <p:nvPr>
            <p:ph type="dt" sz="half" idx="10"/>
          </p:nvPr>
        </p:nvSpPr>
        <p:spPr/>
        <p:txBody>
          <a:bodyPr/>
          <a:lstStyle/>
          <a:p>
            <a:fld id="{1E7AE4C4-FDC9-D34A-B625-F59A5EFCE60F}" type="datetimeFigureOut">
              <a:rPr lang="es-EC" smtClean="0"/>
              <a:t>26 sep. 2020</a:t>
            </a:fld>
            <a:endParaRPr lang="es-EC"/>
          </a:p>
        </p:txBody>
      </p:sp>
      <p:sp>
        <p:nvSpPr>
          <p:cNvPr id="8" name="Marcador de pie de página 7">
            <a:extLst>
              <a:ext uri="{FF2B5EF4-FFF2-40B4-BE49-F238E27FC236}">
                <a16:creationId xmlns:a16="http://schemas.microsoft.com/office/drawing/2014/main" id="{1CDE21C5-971B-544D-900A-D8C3FC36614D}"/>
              </a:ext>
            </a:extLst>
          </p:cNvPr>
          <p:cNvSpPr>
            <a:spLocks noGrp="1"/>
          </p:cNvSpPr>
          <p:nvPr>
            <p:ph type="ftr" sz="quarter" idx="11"/>
          </p:nvPr>
        </p:nvSpPr>
        <p:spPr/>
        <p:txBody>
          <a:bodyPr/>
          <a:lstStyle/>
          <a:p>
            <a:endParaRPr lang="es-EC"/>
          </a:p>
        </p:txBody>
      </p:sp>
      <p:sp>
        <p:nvSpPr>
          <p:cNvPr id="9" name="Marcador de número de diapositiva 8">
            <a:extLst>
              <a:ext uri="{FF2B5EF4-FFF2-40B4-BE49-F238E27FC236}">
                <a16:creationId xmlns:a16="http://schemas.microsoft.com/office/drawing/2014/main" id="{991ED13C-2E60-AA4C-9824-CAE078370C77}"/>
              </a:ext>
            </a:extLst>
          </p:cNvPr>
          <p:cNvSpPr>
            <a:spLocks noGrp="1"/>
          </p:cNvSpPr>
          <p:nvPr>
            <p:ph type="sldNum" sz="quarter" idx="12"/>
          </p:nvPr>
        </p:nvSpPr>
        <p:spPr/>
        <p:txBody>
          <a:bodyPr/>
          <a:lstStyle/>
          <a:p>
            <a:fld id="{704BE58F-9852-1B47-A601-5B878ABD024A}" type="slidenum">
              <a:rPr lang="es-EC" smtClean="0"/>
              <a:t>‹Nº›</a:t>
            </a:fld>
            <a:endParaRPr lang="es-EC"/>
          </a:p>
        </p:txBody>
      </p:sp>
    </p:spTree>
    <p:extLst>
      <p:ext uri="{BB962C8B-B14F-4D97-AF65-F5344CB8AC3E}">
        <p14:creationId xmlns:p14="http://schemas.microsoft.com/office/powerpoint/2010/main" val="40010488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9251089-6A04-084A-ADD5-CDECACFC13E5}"/>
              </a:ext>
            </a:extLst>
          </p:cNvPr>
          <p:cNvSpPr>
            <a:spLocks noGrp="1"/>
          </p:cNvSpPr>
          <p:nvPr>
            <p:ph type="title"/>
          </p:nvPr>
        </p:nvSpPr>
        <p:spPr/>
        <p:txBody>
          <a:bodyPr/>
          <a:lstStyle/>
          <a:p>
            <a:r>
              <a:rPr lang="es-ES"/>
              <a:t>Haga clic para modificar el estilo de título del patrón</a:t>
            </a:r>
            <a:endParaRPr lang="es-EC"/>
          </a:p>
        </p:txBody>
      </p:sp>
      <p:sp>
        <p:nvSpPr>
          <p:cNvPr id="3" name="Marcador de fecha 2">
            <a:extLst>
              <a:ext uri="{FF2B5EF4-FFF2-40B4-BE49-F238E27FC236}">
                <a16:creationId xmlns:a16="http://schemas.microsoft.com/office/drawing/2014/main" id="{345554B5-712D-5E43-90A6-53614B4235F1}"/>
              </a:ext>
            </a:extLst>
          </p:cNvPr>
          <p:cNvSpPr>
            <a:spLocks noGrp="1"/>
          </p:cNvSpPr>
          <p:nvPr>
            <p:ph type="dt" sz="half" idx="10"/>
          </p:nvPr>
        </p:nvSpPr>
        <p:spPr/>
        <p:txBody>
          <a:bodyPr/>
          <a:lstStyle/>
          <a:p>
            <a:fld id="{1E7AE4C4-FDC9-D34A-B625-F59A5EFCE60F}" type="datetimeFigureOut">
              <a:rPr lang="es-EC" smtClean="0"/>
              <a:t>26 sep. 2020</a:t>
            </a:fld>
            <a:endParaRPr lang="es-EC"/>
          </a:p>
        </p:txBody>
      </p:sp>
      <p:sp>
        <p:nvSpPr>
          <p:cNvPr id="4" name="Marcador de pie de página 3">
            <a:extLst>
              <a:ext uri="{FF2B5EF4-FFF2-40B4-BE49-F238E27FC236}">
                <a16:creationId xmlns:a16="http://schemas.microsoft.com/office/drawing/2014/main" id="{F51BD700-45A6-C045-87AB-7BAAF16280AC}"/>
              </a:ext>
            </a:extLst>
          </p:cNvPr>
          <p:cNvSpPr>
            <a:spLocks noGrp="1"/>
          </p:cNvSpPr>
          <p:nvPr>
            <p:ph type="ftr" sz="quarter" idx="11"/>
          </p:nvPr>
        </p:nvSpPr>
        <p:spPr/>
        <p:txBody>
          <a:bodyPr/>
          <a:lstStyle/>
          <a:p>
            <a:endParaRPr lang="es-EC"/>
          </a:p>
        </p:txBody>
      </p:sp>
      <p:sp>
        <p:nvSpPr>
          <p:cNvPr id="5" name="Marcador de número de diapositiva 4">
            <a:extLst>
              <a:ext uri="{FF2B5EF4-FFF2-40B4-BE49-F238E27FC236}">
                <a16:creationId xmlns:a16="http://schemas.microsoft.com/office/drawing/2014/main" id="{C17D69EE-E67E-6640-8810-4F631C3E2499}"/>
              </a:ext>
            </a:extLst>
          </p:cNvPr>
          <p:cNvSpPr>
            <a:spLocks noGrp="1"/>
          </p:cNvSpPr>
          <p:nvPr>
            <p:ph type="sldNum" sz="quarter" idx="12"/>
          </p:nvPr>
        </p:nvSpPr>
        <p:spPr/>
        <p:txBody>
          <a:bodyPr/>
          <a:lstStyle/>
          <a:p>
            <a:fld id="{704BE58F-9852-1B47-A601-5B878ABD024A}" type="slidenum">
              <a:rPr lang="es-EC" smtClean="0"/>
              <a:t>‹Nº›</a:t>
            </a:fld>
            <a:endParaRPr lang="es-EC"/>
          </a:p>
        </p:txBody>
      </p:sp>
    </p:spTree>
    <p:extLst>
      <p:ext uri="{BB962C8B-B14F-4D97-AF65-F5344CB8AC3E}">
        <p14:creationId xmlns:p14="http://schemas.microsoft.com/office/powerpoint/2010/main" val="1164841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7C8908D8-762B-A146-8C1E-D807F9FEF757}"/>
              </a:ext>
            </a:extLst>
          </p:cNvPr>
          <p:cNvSpPr>
            <a:spLocks noGrp="1"/>
          </p:cNvSpPr>
          <p:nvPr>
            <p:ph type="dt" sz="half" idx="10"/>
          </p:nvPr>
        </p:nvSpPr>
        <p:spPr/>
        <p:txBody>
          <a:bodyPr/>
          <a:lstStyle/>
          <a:p>
            <a:fld id="{1E7AE4C4-FDC9-D34A-B625-F59A5EFCE60F}" type="datetimeFigureOut">
              <a:rPr lang="es-EC" smtClean="0"/>
              <a:t>26 sep. 2020</a:t>
            </a:fld>
            <a:endParaRPr lang="es-EC"/>
          </a:p>
        </p:txBody>
      </p:sp>
      <p:sp>
        <p:nvSpPr>
          <p:cNvPr id="3" name="Marcador de pie de página 2">
            <a:extLst>
              <a:ext uri="{FF2B5EF4-FFF2-40B4-BE49-F238E27FC236}">
                <a16:creationId xmlns:a16="http://schemas.microsoft.com/office/drawing/2014/main" id="{2B7A2EF7-4027-924B-9324-041C8898A97C}"/>
              </a:ext>
            </a:extLst>
          </p:cNvPr>
          <p:cNvSpPr>
            <a:spLocks noGrp="1"/>
          </p:cNvSpPr>
          <p:nvPr>
            <p:ph type="ftr" sz="quarter" idx="11"/>
          </p:nvPr>
        </p:nvSpPr>
        <p:spPr/>
        <p:txBody>
          <a:bodyPr/>
          <a:lstStyle/>
          <a:p>
            <a:endParaRPr lang="es-EC"/>
          </a:p>
        </p:txBody>
      </p:sp>
      <p:sp>
        <p:nvSpPr>
          <p:cNvPr id="4" name="Marcador de número de diapositiva 3">
            <a:extLst>
              <a:ext uri="{FF2B5EF4-FFF2-40B4-BE49-F238E27FC236}">
                <a16:creationId xmlns:a16="http://schemas.microsoft.com/office/drawing/2014/main" id="{7C8841ED-D6C3-0A47-BCDD-05C130DC8F78}"/>
              </a:ext>
            </a:extLst>
          </p:cNvPr>
          <p:cNvSpPr>
            <a:spLocks noGrp="1"/>
          </p:cNvSpPr>
          <p:nvPr>
            <p:ph type="sldNum" sz="quarter" idx="12"/>
          </p:nvPr>
        </p:nvSpPr>
        <p:spPr/>
        <p:txBody>
          <a:bodyPr/>
          <a:lstStyle/>
          <a:p>
            <a:fld id="{704BE58F-9852-1B47-A601-5B878ABD024A}" type="slidenum">
              <a:rPr lang="es-EC" smtClean="0"/>
              <a:t>‹Nº›</a:t>
            </a:fld>
            <a:endParaRPr lang="es-EC"/>
          </a:p>
        </p:txBody>
      </p:sp>
    </p:spTree>
    <p:extLst>
      <p:ext uri="{BB962C8B-B14F-4D97-AF65-F5344CB8AC3E}">
        <p14:creationId xmlns:p14="http://schemas.microsoft.com/office/powerpoint/2010/main" val="2077743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F766A2D-B912-3A45-92BB-576D4C3A362E}"/>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EC"/>
          </a:p>
        </p:txBody>
      </p:sp>
      <p:sp>
        <p:nvSpPr>
          <p:cNvPr id="3" name="Marcador de contenido 2">
            <a:extLst>
              <a:ext uri="{FF2B5EF4-FFF2-40B4-BE49-F238E27FC236}">
                <a16:creationId xmlns:a16="http://schemas.microsoft.com/office/drawing/2014/main" id="{4C8AD3D4-99D2-B04E-837D-852598F9358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r>
              <a:rPr lang="es-ES"/>
              <a:t>Editar los estilos de texto del patrón
Segundo nivel
Tercer nivel
Cuarto nivel
Quinto nivel</a:t>
            </a:r>
            <a:endParaRPr lang="es-EC"/>
          </a:p>
        </p:txBody>
      </p:sp>
      <p:sp>
        <p:nvSpPr>
          <p:cNvPr id="4" name="Marcador de texto 3">
            <a:extLst>
              <a:ext uri="{FF2B5EF4-FFF2-40B4-BE49-F238E27FC236}">
                <a16:creationId xmlns:a16="http://schemas.microsoft.com/office/drawing/2014/main" id="{01520BF4-EEAF-BC46-AE2D-CD73162E905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es-ES"/>
              <a:t>Editar los estilos de texto del patrón
Segundo nivel
Tercer nivel
Cuarto nivel
Quinto nivel</a:t>
            </a:r>
            <a:endParaRPr lang="es-EC"/>
          </a:p>
        </p:txBody>
      </p:sp>
      <p:sp>
        <p:nvSpPr>
          <p:cNvPr id="5" name="Marcador de fecha 4">
            <a:extLst>
              <a:ext uri="{FF2B5EF4-FFF2-40B4-BE49-F238E27FC236}">
                <a16:creationId xmlns:a16="http://schemas.microsoft.com/office/drawing/2014/main" id="{C59C0541-7AB2-E344-9E9E-EF55A4DABCC7}"/>
              </a:ext>
            </a:extLst>
          </p:cNvPr>
          <p:cNvSpPr>
            <a:spLocks noGrp="1"/>
          </p:cNvSpPr>
          <p:nvPr>
            <p:ph type="dt" sz="half" idx="10"/>
          </p:nvPr>
        </p:nvSpPr>
        <p:spPr/>
        <p:txBody>
          <a:bodyPr/>
          <a:lstStyle/>
          <a:p>
            <a:fld id="{1E7AE4C4-FDC9-D34A-B625-F59A5EFCE60F}" type="datetimeFigureOut">
              <a:rPr lang="es-EC" smtClean="0"/>
              <a:t>26 sep. 2020</a:t>
            </a:fld>
            <a:endParaRPr lang="es-EC"/>
          </a:p>
        </p:txBody>
      </p:sp>
      <p:sp>
        <p:nvSpPr>
          <p:cNvPr id="6" name="Marcador de pie de página 5">
            <a:extLst>
              <a:ext uri="{FF2B5EF4-FFF2-40B4-BE49-F238E27FC236}">
                <a16:creationId xmlns:a16="http://schemas.microsoft.com/office/drawing/2014/main" id="{BF1A0570-5622-694C-829A-27FCEC0685EF}"/>
              </a:ext>
            </a:extLst>
          </p:cNvPr>
          <p:cNvSpPr>
            <a:spLocks noGrp="1"/>
          </p:cNvSpPr>
          <p:nvPr>
            <p:ph type="ftr" sz="quarter" idx="11"/>
          </p:nvPr>
        </p:nvSpPr>
        <p:spPr/>
        <p:txBody>
          <a:bodyPr/>
          <a:lstStyle/>
          <a:p>
            <a:endParaRPr lang="es-EC"/>
          </a:p>
        </p:txBody>
      </p:sp>
      <p:sp>
        <p:nvSpPr>
          <p:cNvPr id="7" name="Marcador de número de diapositiva 6">
            <a:extLst>
              <a:ext uri="{FF2B5EF4-FFF2-40B4-BE49-F238E27FC236}">
                <a16:creationId xmlns:a16="http://schemas.microsoft.com/office/drawing/2014/main" id="{13491DD2-8A16-D04E-9A7E-B1A2A8EC33BC}"/>
              </a:ext>
            </a:extLst>
          </p:cNvPr>
          <p:cNvSpPr>
            <a:spLocks noGrp="1"/>
          </p:cNvSpPr>
          <p:nvPr>
            <p:ph type="sldNum" sz="quarter" idx="12"/>
          </p:nvPr>
        </p:nvSpPr>
        <p:spPr/>
        <p:txBody>
          <a:bodyPr/>
          <a:lstStyle/>
          <a:p>
            <a:fld id="{704BE58F-9852-1B47-A601-5B878ABD024A}" type="slidenum">
              <a:rPr lang="es-EC" smtClean="0"/>
              <a:t>‹Nº›</a:t>
            </a:fld>
            <a:endParaRPr lang="es-EC"/>
          </a:p>
        </p:txBody>
      </p:sp>
    </p:spTree>
    <p:extLst>
      <p:ext uri="{BB962C8B-B14F-4D97-AF65-F5344CB8AC3E}">
        <p14:creationId xmlns:p14="http://schemas.microsoft.com/office/powerpoint/2010/main" val="33789330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55439EB-DA2A-A441-9B87-623454E1DD5F}"/>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EC"/>
          </a:p>
        </p:txBody>
      </p:sp>
      <p:sp>
        <p:nvSpPr>
          <p:cNvPr id="3" name="Marcador de posición de imagen 2">
            <a:extLst>
              <a:ext uri="{FF2B5EF4-FFF2-40B4-BE49-F238E27FC236}">
                <a16:creationId xmlns:a16="http://schemas.microsoft.com/office/drawing/2014/main" id="{B89B27E0-29B3-964B-9A57-B28193EC252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C"/>
          </a:p>
        </p:txBody>
      </p:sp>
      <p:sp>
        <p:nvSpPr>
          <p:cNvPr id="4" name="Marcador de texto 3">
            <a:extLst>
              <a:ext uri="{FF2B5EF4-FFF2-40B4-BE49-F238E27FC236}">
                <a16:creationId xmlns:a16="http://schemas.microsoft.com/office/drawing/2014/main" id="{62182F4B-097A-7843-8708-06FA7680758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es-ES"/>
              <a:t>Editar los estilos de texto del patrón
Segundo nivel
Tercer nivel
Cuarto nivel
Quinto nivel</a:t>
            </a:r>
            <a:endParaRPr lang="es-EC"/>
          </a:p>
        </p:txBody>
      </p:sp>
      <p:sp>
        <p:nvSpPr>
          <p:cNvPr id="5" name="Marcador de fecha 4">
            <a:extLst>
              <a:ext uri="{FF2B5EF4-FFF2-40B4-BE49-F238E27FC236}">
                <a16:creationId xmlns:a16="http://schemas.microsoft.com/office/drawing/2014/main" id="{790C55BE-44CB-B54B-80EA-5C218BDE25D4}"/>
              </a:ext>
            </a:extLst>
          </p:cNvPr>
          <p:cNvSpPr>
            <a:spLocks noGrp="1"/>
          </p:cNvSpPr>
          <p:nvPr>
            <p:ph type="dt" sz="half" idx="10"/>
          </p:nvPr>
        </p:nvSpPr>
        <p:spPr/>
        <p:txBody>
          <a:bodyPr/>
          <a:lstStyle/>
          <a:p>
            <a:fld id="{1E7AE4C4-FDC9-D34A-B625-F59A5EFCE60F}" type="datetimeFigureOut">
              <a:rPr lang="es-EC" smtClean="0"/>
              <a:t>26 sep. 2020</a:t>
            </a:fld>
            <a:endParaRPr lang="es-EC"/>
          </a:p>
        </p:txBody>
      </p:sp>
      <p:sp>
        <p:nvSpPr>
          <p:cNvPr id="6" name="Marcador de pie de página 5">
            <a:extLst>
              <a:ext uri="{FF2B5EF4-FFF2-40B4-BE49-F238E27FC236}">
                <a16:creationId xmlns:a16="http://schemas.microsoft.com/office/drawing/2014/main" id="{5134986F-13F8-694C-8611-8DEA7A6D6A71}"/>
              </a:ext>
            </a:extLst>
          </p:cNvPr>
          <p:cNvSpPr>
            <a:spLocks noGrp="1"/>
          </p:cNvSpPr>
          <p:nvPr>
            <p:ph type="ftr" sz="quarter" idx="11"/>
          </p:nvPr>
        </p:nvSpPr>
        <p:spPr/>
        <p:txBody>
          <a:bodyPr/>
          <a:lstStyle/>
          <a:p>
            <a:endParaRPr lang="es-EC"/>
          </a:p>
        </p:txBody>
      </p:sp>
      <p:sp>
        <p:nvSpPr>
          <p:cNvPr id="7" name="Marcador de número de diapositiva 6">
            <a:extLst>
              <a:ext uri="{FF2B5EF4-FFF2-40B4-BE49-F238E27FC236}">
                <a16:creationId xmlns:a16="http://schemas.microsoft.com/office/drawing/2014/main" id="{78221CB6-DC0F-8E47-9603-A355FBB08610}"/>
              </a:ext>
            </a:extLst>
          </p:cNvPr>
          <p:cNvSpPr>
            <a:spLocks noGrp="1"/>
          </p:cNvSpPr>
          <p:nvPr>
            <p:ph type="sldNum" sz="quarter" idx="12"/>
          </p:nvPr>
        </p:nvSpPr>
        <p:spPr/>
        <p:txBody>
          <a:bodyPr/>
          <a:lstStyle/>
          <a:p>
            <a:fld id="{704BE58F-9852-1B47-A601-5B878ABD024A}" type="slidenum">
              <a:rPr lang="es-EC" smtClean="0"/>
              <a:t>‹Nº›</a:t>
            </a:fld>
            <a:endParaRPr lang="es-EC"/>
          </a:p>
        </p:txBody>
      </p:sp>
    </p:spTree>
    <p:extLst>
      <p:ext uri="{BB962C8B-B14F-4D97-AF65-F5344CB8AC3E}">
        <p14:creationId xmlns:p14="http://schemas.microsoft.com/office/powerpoint/2010/main" val="20790398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52323058-2E88-0246-AE06-D02CA96068E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EC"/>
          </a:p>
        </p:txBody>
      </p:sp>
      <p:sp>
        <p:nvSpPr>
          <p:cNvPr id="3" name="Marcador de texto 2">
            <a:extLst>
              <a:ext uri="{FF2B5EF4-FFF2-40B4-BE49-F238E27FC236}">
                <a16:creationId xmlns:a16="http://schemas.microsoft.com/office/drawing/2014/main" id="{B0AB06F8-BA74-AA4C-A889-B94CBD3A6D4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r>
              <a:rPr lang="es-ES"/>
              <a:t>Editar los estilos de texto del patrón
Segundo nivel
Tercer nivel
Cuarto nivel
Quinto nivel</a:t>
            </a:r>
            <a:endParaRPr lang="es-EC"/>
          </a:p>
        </p:txBody>
      </p:sp>
      <p:sp>
        <p:nvSpPr>
          <p:cNvPr id="4" name="Marcador de fecha 3">
            <a:extLst>
              <a:ext uri="{FF2B5EF4-FFF2-40B4-BE49-F238E27FC236}">
                <a16:creationId xmlns:a16="http://schemas.microsoft.com/office/drawing/2014/main" id="{CF614B92-FB05-BB43-9D9B-0E06DC83B94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E7AE4C4-FDC9-D34A-B625-F59A5EFCE60F}" type="datetimeFigureOut">
              <a:rPr lang="es-EC" smtClean="0"/>
              <a:t>26 sep. 2020</a:t>
            </a:fld>
            <a:endParaRPr lang="es-EC"/>
          </a:p>
        </p:txBody>
      </p:sp>
      <p:sp>
        <p:nvSpPr>
          <p:cNvPr id="5" name="Marcador de pie de página 4">
            <a:extLst>
              <a:ext uri="{FF2B5EF4-FFF2-40B4-BE49-F238E27FC236}">
                <a16:creationId xmlns:a16="http://schemas.microsoft.com/office/drawing/2014/main" id="{87933FC3-B6BC-6E46-B4DD-483DB2F1FE2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C"/>
          </a:p>
        </p:txBody>
      </p:sp>
      <p:sp>
        <p:nvSpPr>
          <p:cNvPr id="6" name="Marcador de número de diapositiva 5">
            <a:extLst>
              <a:ext uri="{FF2B5EF4-FFF2-40B4-BE49-F238E27FC236}">
                <a16:creationId xmlns:a16="http://schemas.microsoft.com/office/drawing/2014/main" id="{018A2C77-024C-844A-8598-A436EBE3E71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04BE58F-9852-1B47-A601-5B878ABD024A}" type="slidenum">
              <a:rPr lang="es-EC" smtClean="0"/>
              <a:t>‹Nº›</a:t>
            </a:fld>
            <a:endParaRPr lang="es-EC"/>
          </a:p>
        </p:txBody>
      </p:sp>
    </p:spTree>
    <p:extLst>
      <p:ext uri="{BB962C8B-B14F-4D97-AF65-F5344CB8AC3E}">
        <p14:creationId xmlns:p14="http://schemas.microsoft.com/office/powerpoint/2010/main" val="267486045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19.png"/><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21.png"/><Relationship Id="rId4" Type="http://schemas.openxmlformats.org/officeDocument/2006/relationships/image" Target="../media/image20.jp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23.png"/><Relationship Id="rId4" Type="http://schemas.openxmlformats.org/officeDocument/2006/relationships/image" Target="../media/image22.jp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26.jpg"/><Relationship Id="rId5" Type="http://schemas.openxmlformats.org/officeDocument/2006/relationships/image" Target="../media/image25.jpg"/><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29.jpg"/><Relationship Id="rId5" Type="http://schemas.openxmlformats.org/officeDocument/2006/relationships/image" Target="../media/image28.jpg"/><Relationship Id="rId4" Type="http://schemas.openxmlformats.org/officeDocument/2006/relationships/image" Target="../media/image27.jp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33.jpeg"/><Relationship Id="rId5" Type="http://schemas.openxmlformats.org/officeDocument/2006/relationships/image" Target="../media/image32.png"/><Relationship Id="rId4" Type="http://schemas.openxmlformats.org/officeDocument/2006/relationships/image" Target="../media/image31.jpg"/></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jpg"/></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8" Type="http://schemas.openxmlformats.org/officeDocument/2006/relationships/image" Target="../media/image38.jpg"/><Relationship Id="rId13" Type="http://schemas.openxmlformats.org/officeDocument/2006/relationships/image" Target="../media/image43.png"/><Relationship Id="rId3" Type="http://schemas.openxmlformats.org/officeDocument/2006/relationships/image" Target="../media/image34.jpeg"/><Relationship Id="rId7" Type="http://schemas.openxmlformats.org/officeDocument/2006/relationships/image" Target="../media/image37.png"/><Relationship Id="rId12" Type="http://schemas.openxmlformats.org/officeDocument/2006/relationships/image" Target="../media/image42.pn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36.png"/><Relationship Id="rId11" Type="http://schemas.openxmlformats.org/officeDocument/2006/relationships/image" Target="../media/image41.jpg"/><Relationship Id="rId5" Type="http://schemas.openxmlformats.org/officeDocument/2006/relationships/image" Target="../media/image35.png"/><Relationship Id="rId10" Type="http://schemas.openxmlformats.org/officeDocument/2006/relationships/image" Target="../media/image40.png"/><Relationship Id="rId4" Type="http://schemas.openxmlformats.org/officeDocument/2006/relationships/image" Target="../media/image2.png"/><Relationship Id="rId9" Type="http://schemas.openxmlformats.org/officeDocument/2006/relationships/image" Target="../media/image39.jpeg"/></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2.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44.png"/></Relationships>
</file>

<file path=ppt/slides/_rels/slide23.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54.png"/><Relationship Id="rId3" Type="http://schemas.openxmlformats.org/officeDocument/2006/relationships/image" Target="../media/image2.png"/><Relationship Id="rId7" Type="http://schemas.openxmlformats.org/officeDocument/2006/relationships/image" Target="../media/image48.png"/><Relationship Id="rId12" Type="http://schemas.openxmlformats.org/officeDocument/2006/relationships/image" Target="../media/image53.pn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47.png"/><Relationship Id="rId11" Type="http://schemas.openxmlformats.org/officeDocument/2006/relationships/image" Target="../media/image52.png"/><Relationship Id="rId5" Type="http://schemas.openxmlformats.org/officeDocument/2006/relationships/image" Target="../media/image46.png"/><Relationship Id="rId15" Type="http://schemas.openxmlformats.org/officeDocument/2006/relationships/image" Target="../media/image56.png"/><Relationship Id="rId10" Type="http://schemas.openxmlformats.org/officeDocument/2006/relationships/image" Target="../media/image51.png"/><Relationship Id="rId4" Type="http://schemas.openxmlformats.org/officeDocument/2006/relationships/image" Target="../media/image45.png"/><Relationship Id="rId9" Type="http://schemas.openxmlformats.org/officeDocument/2006/relationships/image" Target="../media/image50.png"/><Relationship Id="rId14" Type="http://schemas.openxmlformats.org/officeDocument/2006/relationships/image" Target="../media/image55.png"/></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57.png"/></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8.xml"/><Relationship Id="rId1" Type="http://schemas.openxmlformats.org/officeDocument/2006/relationships/slideLayout" Target="../slideLayouts/slideLayout1.xml"/><Relationship Id="rId6" Type="http://schemas.openxmlformats.org/officeDocument/2006/relationships/image" Target="../media/image60.png"/><Relationship Id="rId5" Type="http://schemas.openxmlformats.org/officeDocument/2006/relationships/image" Target="../media/image59.jpg"/><Relationship Id="rId4" Type="http://schemas.openxmlformats.org/officeDocument/2006/relationships/image" Target="../media/image58.png"/></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30.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5.jpg"/><Relationship Id="rId2" Type="http://schemas.openxmlformats.org/officeDocument/2006/relationships/notesSlide" Target="../notesSlides/notesSlide31.xml"/><Relationship Id="rId1" Type="http://schemas.openxmlformats.org/officeDocument/2006/relationships/slideLayout" Target="../slideLayouts/slideLayout1.xml"/><Relationship Id="rId6" Type="http://schemas.openxmlformats.org/officeDocument/2006/relationships/image" Target="../media/image64.jpg"/><Relationship Id="rId5" Type="http://schemas.openxmlformats.org/officeDocument/2006/relationships/image" Target="../media/image63.png"/><Relationship Id="rId4" Type="http://schemas.openxmlformats.org/officeDocument/2006/relationships/image" Target="../media/image62.jpg"/></Relationships>
</file>

<file path=ppt/slides/_rels/slide32.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32.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4.xml"/><Relationship Id="rId1" Type="http://schemas.openxmlformats.org/officeDocument/2006/relationships/slideLayout" Target="../slideLayouts/slideLayout1.xml"/><Relationship Id="rId4" Type="http://schemas.openxmlformats.org/officeDocument/2006/relationships/image" Target="../media/image67.jpg"/></Relationships>
</file>

<file path=ppt/slides/_rels/slide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6.xml"/><Relationship Id="rId1" Type="http://schemas.openxmlformats.org/officeDocument/2006/relationships/slideLayout" Target="../slideLayouts/slideLayout1.xml"/><Relationship Id="rId5" Type="http://schemas.openxmlformats.org/officeDocument/2006/relationships/image" Target="../media/image68.jpg"/><Relationship Id="rId4" Type="http://schemas.openxmlformats.org/officeDocument/2006/relationships/image" Target="../media/image61.jpg"/></Relationships>
</file>

<file path=ppt/slides/_rels/slide37.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2.png"/><Relationship Id="rId7" Type="http://schemas.openxmlformats.org/officeDocument/2006/relationships/diagramColors" Target="../diagrams/colors1.xml"/><Relationship Id="rId2" Type="http://schemas.openxmlformats.org/officeDocument/2006/relationships/notesSlide" Target="../notesSlides/notesSlide37.xml"/><Relationship Id="rId1" Type="http://schemas.openxmlformats.org/officeDocument/2006/relationships/slideLayout" Target="../slideLayouts/slideLayout1.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38.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2.png"/><Relationship Id="rId7" Type="http://schemas.openxmlformats.org/officeDocument/2006/relationships/diagramColors" Target="../diagrams/colors2.xml"/><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9.xml"/><Relationship Id="rId1" Type="http://schemas.openxmlformats.org/officeDocument/2006/relationships/slideLayout" Target="../slideLayouts/slideLayout1.xml"/><Relationship Id="rId6" Type="http://schemas.openxmlformats.org/officeDocument/2006/relationships/image" Target="../media/image71.jpg"/><Relationship Id="rId5" Type="http://schemas.openxmlformats.org/officeDocument/2006/relationships/image" Target="../media/image70.jpg"/><Relationship Id="rId4" Type="http://schemas.openxmlformats.org/officeDocument/2006/relationships/image" Target="../media/image69.jp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xml"/><Relationship Id="rId1" Type="http://schemas.openxmlformats.org/officeDocument/2006/relationships/vmlDrawing" Target="../drawings/vmlDrawing1.vml"/><Relationship Id="rId6" Type="http://schemas.openxmlformats.org/officeDocument/2006/relationships/image" Target="../media/image8.wmf"/><Relationship Id="rId5" Type="http://schemas.openxmlformats.org/officeDocument/2006/relationships/oleObject" Target="../embeddings/oleObject1.bin"/><Relationship Id="rId4" Type="http://schemas.openxmlformats.org/officeDocument/2006/relationships/image" Target="../media/image2.png"/></Relationships>
</file>

<file path=ppt/slides/_rels/slide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0.xml"/><Relationship Id="rId1" Type="http://schemas.openxmlformats.org/officeDocument/2006/relationships/slideLayout" Target="../slideLayouts/slideLayout1.xml"/><Relationship Id="rId6" Type="http://schemas.openxmlformats.org/officeDocument/2006/relationships/image" Target="../media/image74.jpg"/><Relationship Id="rId5" Type="http://schemas.openxmlformats.org/officeDocument/2006/relationships/image" Target="../media/image73.jpg"/><Relationship Id="rId4" Type="http://schemas.openxmlformats.org/officeDocument/2006/relationships/image" Target="../media/image72.jpg"/></Relationships>
</file>

<file path=ppt/slides/_rels/slide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1.xml"/><Relationship Id="rId1" Type="http://schemas.openxmlformats.org/officeDocument/2006/relationships/slideLayout" Target="../slideLayouts/slideLayout1.xml"/><Relationship Id="rId6" Type="http://schemas.openxmlformats.org/officeDocument/2006/relationships/image" Target="../media/image77.png"/><Relationship Id="rId5" Type="http://schemas.openxmlformats.org/officeDocument/2006/relationships/image" Target="../media/image76.jpg"/><Relationship Id="rId4" Type="http://schemas.openxmlformats.org/officeDocument/2006/relationships/image" Target="../media/image75.jpg"/></Relationships>
</file>

<file path=ppt/slides/_rels/slide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2.xml"/><Relationship Id="rId1" Type="http://schemas.openxmlformats.org/officeDocument/2006/relationships/slideLayout" Target="../slideLayouts/slideLayout1.xml"/><Relationship Id="rId5" Type="http://schemas.openxmlformats.org/officeDocument/2006/relationships/image" Target="../media/image79.jpg"/><Relationship Id="rId4" Type="http://schemas.openxmlformats.org/officeDocument/2006/relationships/image" Target="../media/image78.png"/></Relationships>
</file>

<file path=ppt/slides/_rels/slide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3.xml"/><Relationship Id="rId1" Type="http://schemas.openxmlformats.org/officeDocument/2006/relationships/slideLayout" Target="../slideLayouts/slideLayout1.xml"/><Relationship Id="rId5" Type="http://schemas.openxmlformats.org/officeDocument/2006/relationships/image" Target="../media/image80.png"/><Relationship Id="rId4" Type="http://schemas.openxmlformats.org/officeDocument/2006/relationships/image" Target="../media/image61.jpg"/></Relationships>
</file>

<file path=ppt/slides/_rels/slide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4.xml"/><Relationship Id="rId1" Type="http://schemas.openxmlformats.org/officeDocument/2006/relationships/slideLayout" Target="../slideLayouts/slideLayout1.xml"/><Relationship Id="rId4" Type="http://schemas.openxmlformats.org/officeDocument/2006/relationships/image" Target="../media/image81.png"/></Relationships>
</file>

<file path=ppt/slides/_rels/slide45.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45.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https://i.pinimg.com/originals/0e/48/38/0e483855e2cbe6f68a794acb8d38d15f.jpg" TargetMode="External"/></Relationships>
</file>

<file path=ppt/slides/_rels/slide46.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86.png"/><Relationship Id="rId2" Type="http://schemas.openxmlformats.org/officeDocument/2006/relationships/notesSlide" Target="../notesSlides/notesSlide46.xml"/><Relationship Id="rId1" Type="http://schemas.openxmlformats.org/officeDocument/2006/relationships/slideLayout" Target="../slideLayouts/slideLayout1.xml"/><Relationship Id="rId6" Type="http://schemas.openxmlformats.org/officeDocument/2006/relationships/image" Target="../media/image85.jpg"/><Relationship Id="rId5" Type="http://schemas.openxmlformats.org/officeDocument/2006/relationships/image" Target="../media/image84.gif"/><Relationship Id="rId4" Type="http://schemas.openxmlformats.org/officeDocument/2006/relationships/image" Target="../media/image83.png"/></Relationships>
</file>

<file path=ppt/slides/_rels/slide4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90.jpg"/><Relationship Id="rId2" Type="http://schemas.openxmlformats.org/officeDocument/2006/relationships/notesSlide" Target="../notesSlides/notesSlide49.xml"/><Relationship Id="rId1" Type="http://schemas.openxmlformats.org/officeDocument/2006/relationships/slideLayout" Target="../slideLayouts/slideLayout1.xml"/><Relationship Id="rId6" Type="http://schemas.openxmlformats.org/officeDocument/2006/relationships/image" Target="../media/image89.jpg"/><Relationship Id="rId5" Type="http://schemas.openxmlformats.org/officeDocument/2006/relationships/image" Target="../media/image88.jpg"/><Relationship Id="rId4" Type="http://schemas.openxmlformats.org/officeDocument/2006/relationships/image" Target="../media/image87.jp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1.xml"/><Relationship Id="rId1" Type="http://schemas.openxmlformats.org/officeDocument/2006/relationships/slideLayout" Target="../slideLayouts/slideLayout1.xml"/><Relationship Id="rId4" Type="http://schemas.openxmlformats.org/officeDocument/2006/relationships/image" Target="../media/image91.jpg"/></Relationships>
</file>

<file path=ppt/slides/_rels/slide5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2.xml"/><Relationship Id="rId1" Type="http://schemas.openxmlformats.org/officeDocument/2006/relationships/slideLayout" Target="../slideLayouts/slideLayout1.xml"/><Relationship Id="rId6" Type="http://schemas.openxmlformats.org/officeDocument/2006/relationships/image" Target="../media/image94.jpg"/><Relationship Id="rId5" Type="http://schemas.openxmlformats.org/officeDocument/2006/relationships/image" Target="../media/image93.jpg"/><Relationship Id="rId4" Type="http://schemas.openxmlformats.org/officeDocument/2006/relationships/image" Target="../media/image92.png"/></Relationships>
</file>

<file path=ppt/slides/_rels/slide5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7.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56.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55.xml"/><Relationship Id="rId1" Type="http://schemas.openxmlformats.org/officeDocument/2006/relationships/slideLayout" Target="../slideLayouts/slideLayout7.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2.png"/><Relationship Id="rId7"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12.jpeg"/><Relationship Id="rId5" Type="http://schemas.openxmlformats.org/officeDocument/2006/relationships/image" Target="../media/image11.jpg"/><Relationship Id="rId4" Type="http://schemas.openxmlformats.org/officeDocument/2006/relationships/image" Target="../media/image10.png"/><Relationship Id="rId9" Type="http://schemas.openxmlformats.org/officeDocument/2006/relationships/image" Target="../media/image15.jpe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17.pn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n 11" descr="Imagen que contiene lego, juguete, dibujo&#10;&#10;Descripción generada automáticamente">
            <a:extLst>
              <a:ext uri="{FF2B5EF4-FFF2-40B4-BE49-F238E27FC236}">
                <a16:creationId xmlns:a16="http://schemas.microsoft.com/office/drawing/2014/main" id="{68CCA49B-1427-407E-962E-F8FEBF403AF1}"/>
              </a:ext>
            </a:extLst>
          </p:cNvPr>
          <p:cNvPicPr>
            <a:picLocks noChangeAspect="1"/>
          </p:cNvPicPr>
          <p:nvPr/>
        </p:nvPicPr>
        <p:blipFill>
          <a:blip r:embed="rId3"/>
          <a:stretch>
            <a:fillRect/>
          </a:stretch>
        </p:blipFill>
        <p:spPr>
          <a:xfrm>
            <a:off x="2379216" y="1232468"/>
            <a:ext cx="9812784" cy="4758199"/>
          </a:xfrm>
          <a:prstGeom prst="rect">
            <a:avLst/>
          </a:prstGeom>
        </p:spPr>
      </p:pic>
      <p:pic>
        <p:nvPicPr>
          <p:cNvPr id="11" name="Imagen 10">
            <a:extLst>
              <a:ext uri="{FF2B5EF4-FFF2-40B4-BE49-F238E27FC236}">
                <a16:creationId xmlns:a16="http://schemas.microsoft.com/office/drawing/2014/main" id="{FFCE4D4D-427F-F64E-81EB-384F7E4A597E}"/>
              </a:ext>
            </a:extLst>
          </p:cNvPr>
          <p:cNvPicPr>
            <a:picLocks noChangeAspect="1"/>
          </p:cNvPicPr>
          <p:nvPr/>
        </p:nvPicPr>
        <p:blipFill>
          <a:blip r:embed="rId4"/>
          <a:stretch>
            <a:fillRect/>
          </a:stretch>
        </p:blipFill>
        <p:spPr>
          <a:xfrm>
            <a:off x="0" y="5123337"/>
            <a:ext cx="12192000" cy="1734663"/>
          </a:xfrm>
          <a:prstGeom prst="rect">
            <a:avLst/>
          </a:prstGeom>
        </p:spPr>
      </p:pic>
      <p:sp>
        <p:nvSpPr>
          <p:cNvPr id="5" name="Título 1">
            <a:extLst>
              <a:ext uri="{FF2B5EF4-FFF2-40B4-BE49-F238E27FC236}">
                <a16:creationId xmlns:a16="http://schemas.microsoft.com/office/drawing/2014/main" id="{82D38BB1-FE88-41EB-9073-400681D0DDBD}"/>
              </a:ext>
            </a:extLst>
          </p:cNvPr>
          <p:cNvSpPr txBox="1">
            <a:spLocks/>
          </p:cNvSpPr>
          <p:nvPr/>
        </p:nvSpPr>
        <p:spPr>
          <a:xfrm>
            <a:off x="358806" y="141096"/>
            <a:ext cx="10515600" cy="939892"/>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s-EC" dirty="0">
                <a:solidFill>
                  <a:srgbClr val="009FA9"/>
                </a:solidFill>
                <a:latin typeface="ReformaGroteskW01-Demi" panose="04050604020B02020202" pitchFamily="82" charset="0"/>
              </a:rPr>
              <a:t>Modalidades Educativas</a:t>
            </a:r>
          </a:p>
        </p:txBody>
      </p:sp>
    </p:spTree>
    <p:extLst>
      <p:ext uri="{BB962C8B-B14F-4D97-AF65-F5344CB8AC3E}">
        <p14:creationId xmlns:p14="http://schemas.microsoft.com/office/powerpoint/2010/main" val="3794258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10">
            <a:extLst>
              <a:ext uri="{FF2B5EF4-FFF2-40B4-BE49-F238E27FC236}">
                <a16:creationId xmlns:a16="http://schemas.microsoft.com/office/drawing/2014/main" id="{FFCE4D4D-427F-F64E-81EB-384F7E4A597E}"/>
              </a:ext>
            </a:extLst>
          </p:cNvPr>
          <p:cNvPicPr>
            <a:picLocks noChangeAspect="1"/>
          </p:cNvPicPr>
          <p:nvPr/>
        </p:nvPicPr>
        <p:blipFill>
          <a:blip r:embed="rId3"/>
          <a:stretch>
            <a:fillRect/>
          </a:stretch>
        </p:blipFill>
        <p:spPr>
          <a:xfrm>
            <a:off x="0" y="5123337"/>
            <a:ext cx="12192000" cy="1734663"/>
          </a:xfrm>
          <a:prstGeom prst="rect">
            <a:avLst/>
          </a:prstGeom>
        </p:spPr>
      </p:pic>
      <p:sp>
        <p:nvSpPr>
          <p:cNvPr id="2" name="Título 1">
            <a:extLst>
              <a:ext uri="{FF2B5EF4-FFF2-40B4-BE49-F238E27FC236}">
                <a16:creationId xmlns:a16="http://schemas.microsoft.com/office/drawing/2014/main" id="{0864324A-B977-40C9-AD5F-0E89CB8659D7}"/>
              </a:ext>
            </a:extLst>
          </p:cNvPr>
          <p:cNvSpPr txBox="1">
            <a:spLocks/>
          </p:cNvSpPr>
          <p:nvPr/>
        </p:nvSpPr>
        <p:spPr>
          <a:xfrm>
            <a:off x="417011" y="147726"/>
            <a:ext cx="10515600" cy="939892"/>
          </a:xfrm>
          <a:prstGeom prst="rect">
            <a:avLst/>
          </a:prstGeom>
        </p:spPr>
        <p:txBody>
          <a:bodyPr vert="horz" lIns="0" tIns="45720" rIns="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s-EC" sz="4400" dirty="0">
                <a:solidFill>
                  <a:srgbClr val="C11E73"/>
                </a:solidFill>
                <a:latin typeface="ReformaGroteskW01-Demi" panose="04050604020B02020202" pitchFamily="82" charset="0"/>
              </a:rPr>
              <a:t>Tipos de Entornos Virtuales de Aprendizaje</a:t>
            </a:r>
          </a:p>
        </p:txBody>
      </p:sp>
      <p:pic>
        <p:nvPicPr>
          <p:cNvPr id="9" name="Imagen 8">
            <a:extLst>
              <a:ext uri="{FF2B5EF4-FFF2-40B4-BE49-F238E27FC236}">
                <a16:creationId xmlns:a16="http://schemas.microsoft.com/office/drawing/2014/main" id="{B3DC17FD-8FA3-493F-85E2-88FCE9231599}"/>
              </a:ext>
            </a:extLst>
          </p:cNvPr>
          <p:cNvPicPr>
            <a:picLocks noChangeAspect="1"/>
          </p:cNvPicPr>
          <p:nvPr/>
        </p:nvPicPr>
        <p:blipFill>
          <a:blip r:embed="rId4"/>
          <a:stretch>
            <a:fillRect/>
          </a:stretch>
        </p:blipFill>
        <p:spPr>
          <a:xfrm>
            <a:off x="417011" y="1493837"/>
            <a:ext cx="5836262" cy="3482898"/>
          </a:xfrm>
          <a:prstGeom prst="rect">
            <a:avLst/>
          </a:prstGeom>
        </p:spPr>
      </p:pic>
      <p:sp>
        <p:nvSpPr>
          <p:cNvPr id="10" name="CuadroTexto 9">
            <a:extLst>
              <a:ext uri="{FF2B5EF4-FFF2-40B4-BE49-F238E27FC236}">
                <a16:creationId xmlns:a16="http://schemas.microsoft.com/office/drawing/2014/main" id="{A723FDF5-7630-4F87-96DC-C0E7FD10DEBF}"/>
              </a:ext>
            </a:extLst>
          </p:cNvPr>
          <p:cNvSpPr txBox="1"/>
          <p:nvPr/>
        </p:nvSpPr>
        <p:spPr>
          <a:xfrm>
            <a:off x="2360423" y="5071775"/>
            <a:ext cx="7862867" cy="584775"/>
          </a:xfrm>
          <a:prstGeom prst="rect">
            <a:avLst/>
          </a:prstGeom>
          <a:noFill/>
        </p:spPr>
        <p:txBody>
          <a:bodyPr wrap="square">
            <a:spAutoFit/>
          </a:bodyPr>
          <a:lstStyle/>
          <a:p>
            <a:pPr algn="ctr"/>
            <a:r>
              <a:rPr lang="es-EC" sz="3200" dirty="0">
                <a:solidFill>
                  <a:srgbClr val="B0D236"/>
                </a:solidFill>
                <a:latin typeface="ReformaGroteskW01-Demi" panose="04050604020B02020202" pitchFamily="82" charset="0"/>
              </a:rPr>
              <a:t>Aulas Inmersivas en Entornos 3D y Multiversos</a:t>
            </a:r>
          </a:p>
        </p:txBody>
      </p:sp>
      <p:pic>
        <p:nvPicPr>
          <p:cNvPr id="14" name="Imagen 13">
            <a:extLst>
              <a:ext uri="{FF2B5EF4-FFF2-40B4-BE49-F238E27FC236}">
                <a16:creationId xmlns:a16="http://schemas.microsoft.com/office/drawing/2014/main" id="{E21DF2BF-DBA4-427D-8198-8144B1AD8F2F}"/>
              </a:ext>
            </a:extLst>
          </p:cNvPr>
          <p:cNvPicPr>
            <a:picLocks noChangeAspect="1"/>
          </p:cNvPicPr>
          <p:nvPr/>
        </p:nvPicPr>
        <p:blipFill rotWithShape="1">
          <a:blip r:embed="rId5"/>
          <a:srcRect r="8183"/>
          <a:stretch/>
        </p:blipFill>
        <p:spPr>
          <a:xfrm>
            <a:off x="6096000" y="1493837"/>
            <a:ext cx="6096000" cy="3480587"/>
          </a:xfrm>
          <a:prstGeom prst="rect">
            <a:avLst/>
          </a:prstGeom>
        </p:spPr>
      </p:pic>
    </p:spTree>
    <p:extLst>
      <p:ext uri="{BB962C8B-B14F-4D97-AF65-F5344CB8AC3E}">
        <p14:creationId xmlns:p14="http://schemas.microsoft.com/office/powerpoint/2010/main" val="21536196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10">
            <a:extLst>
              <a:ext uri="{FF2B5EF4-FFF2-40B4-BE49-F238E27FC236}">
                <a16:creationId xmlns:a16="http://schemas.microsoft.com/office/drawing/2014/main" id="{FFCE4D4D-427F-F64E-81EB-384F7E4A597E}"/>
              </a:ext>
            </a:extLst>
          </p:cNvPr>
          <p:cNvPicPr>
            <a:picLocks noChangeAspect="1"/>
          </p:cNvPicPr>
          <p:nvPr/>
        </p:nvPicPr>
        <p:blipFill>
          <a:blip r:embed="rId3"/>
          <a:stretch>
            <a:fillRect/>
          </a:stretch>
        </p:blipFill>
        <p:spPr>
          <a:xfrm>
            <a:off x="0" y="5123337"/>
            <a:ext cx="12192000" cy="1734663"/>
          </a:xfrm>
          <a:prstGeom prst="rect">
            <a:avLst/>
          </a:prstGeom>
        </p:spPr>
      </p:pic>
      <p:sp>
        <p:nvSpPr>
          <p:cNvPr id="2" name="Título 1">
            <a:extLst>
              <a:ext uri="{FF2B5EF4-FFF2-40B4-BE49-F238E27FC236}">
                <a16:creationId xmlns:a16="http://schemas.microsoft.com/office/drawing/2014/main" id="{0864324A-B977-40C9-AD5F-0E89CB8659D7}"/>
              </a:ext>
            </a:extLst>
          </p:cNvPr>
          <p:cNvSpPr txBox="1">
            <a:spLocks/>
          </p:cNvSpPr>
          <p:nvPr/>
        </p:nvSpPr>
        <p:spPr>
          <a:xfrm>
            <a:off x="417011" y="147726"/>
            <a:ext cx="10515600" cy="939892"/>
          </a:xfrm>
          <a:prstGeom prst="rect">
            <a:avLst/>
          </a:prstGeom>
        </p:spPr>
        <p:txBody>
          <a:bodyPr vert="horz" lIns="0" tIns="45720" rIns="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s-EC" sz="4400" dirty="0">
                <a:solidFill>
                  <a:srgbClr val="C11E73"/>
                </a:solidFill>
                <a:latin typeface="ReformaGroteskW01-Demi" panose="04050604020B02020202" pitchFamily="82" charset="0"/>
              </a:rPr>
              <a:t>De las TIC a las TGISC</a:t>
            </a:r>
          </a:p>
        </p:txBody>
      </p:sp>
      <p:sp>
        <p:nvSpPr>
          <p:cNvPr id="10" name="CuadroTexto 9">
            <a:extLst>
              <a:ext uri="{FF2B5EF4-FFF2-40B4-BE49-F238E27FC236}">
                <a16:creationId xmlns:a16="http://schemas.microsoft.com/office/drawing/2014/main" id="{A723FDF5-7630-4F87-96DC-C0E7FD10DEBF}"/>
              </a:ext>
            </a:extLst>
          </p:cNvPr>
          <p:cNvSpPr txBox="1"/>
          <p:nvPr/>
        </p:nvSpPr>
        <p:spPr>
          <a:xfrm>
            <a:off x="1316157" y="4697023"/>
            <a:ext cx="2991066" cy="584775"/>
          </a:xfrm>
          <a:prstGeom prst="rect">
            <a:avLst/>
          </a:prstGeom>
          <a:noFill/>
        </p:spPr>
        <p:txBody>
          <a:bodyPr wrap="square">
            <a:spAutoFit/>
          </a:bodyPr>
          <a:lstStyle/>
          <a:p>
            <a:pPr algn="ctr"/>
            <a:r>
              <a:rPr lang="es-EC" sz="3200" dirty="0">
                <a:solidFill>
                  <a:srgbClr val="B0D236"/>
                </a:solidFill>
                <a:latin typeface="ReformaGroteskW01-Demi" panose="04050604020B02020202" pitchFamily="82" charset="0"/>
              </a:rPr>
              <a:t>Informar y Comunicar</a:t>
            </a:r>
          </a:p>
        </p:txBody>
      </p:sp>
      <p:sp>
        <p:nvSpPr>
          <p:cNvPr id="3" name="CuadroTexto 2">
            <a:extLst>
              <a:ext uri="{FF2B5EF4-FFF2-40B4-BE49-F238E27FC236}">
                <a16:creationId xmlns:a16="http://schemas.microsoft.com/office/drawing/2014/main" id="{CFD40F2C-A1FC-4BFD-8045-9A13C8AA4626}"/>
              </a:ext>
            </a:extLst>
          </p:cNvPr>
          <p:cNvSpPr txBox="1"/>
          <p:nvPr/>
        </p:nvSpPr>
        <p:spPr>
          <a:xfrm>
            <a:off x="5573653" y="4726203"/>
            <a:ext cx="6618348" cy="1077218"/>
          </a:xfrm>
          <a:prstGeom prst="rect">
            <a:avLst/>
          </a:prstGeom>
          <a:noFill/>
        </p:spPr>
        <p:txBody>
          <a:bodyPr wrap="square">
            <a:spAutoFit/>
          </a:bodyPr>
          <a:lstStyle/>
          <a:p>
            <a:pPr algn="ctr"/>
            <a:r>
              <a:rPr lang="es-EC" sz="3200" dirty="0">
                <a:solidFill>
                  <a:srgbClr val="B0D236"/>
                </a:solidFill>
                <a:latin typeface="ReformaGroteskW01-Demi" panose="04050604020B02020202" pitchFamily="82" charset="0"/>
              </a:rPr>
              <a:t>Gestionar la Información en la Sociedad del Conocimiento</a:t>
            </a:r>
          </a:p>
        </p:txBody>
      </p:sp>
      <p:pic>
        <p:nvPicPr>
          <p:cNvPr id="5" name="Imagen 4" descr="Interfaz de usuario gráfica&#10;&#10;Descripción generada automáticamente">
            <a:extLst>
              <a:ext uri="{FF2B5EF4-FFF2-40B4-BE49-F238E27FC236}">
                <a16:creationId xmlns:a16="http://schemas.microsoft.com/office/drawing/2014/main" id="{86D2BC8C-0881-462E-AA22-4DD41C2E9632}"/>
              </a:ext>
            </a:extLst>
          </p:cNvPr>
          <p:cNvPicPr>
            <a:picLocks noChangeAspect="1"/>
          </p:cNvPicPr>
          <p:nvPr/>
        </p:nvPicPr>
        <p:blipFill>
          <a:blip r:embed="rId4"/>
          <a:stretch>
            <a:fillRect/>
          </a:stretch>
        </p:blipFill>
        <p:spPr>
          <a:xfrm>
            <a:off x="417011" y="1507012"/>
            <a:ext cx="4789359" cy="3192906"/>
          </a:xfrm>
          <a:prstGeom prst="rect">
            <a:avLst/>
          </a:prstGeom>
        </p:spPr>
      </p:pic>
      <p:pic>
        <p:nvPicPr>
          <p:cNvPr id="8" name="Imagen 7" descr="Imagen que contiene Diagrama&#10;&#10;Descripción generada automáticamente">
            <a:extLst>
              <a:ext uri="{FF2B5EF4-FFF2-40B4-BE49-F238E27FC236}">
                <a16:creationId xmlns:a16="http://schemas.microsoft.com/office/drawing/2014/main" id="{39B6BB53-724E-4C77-ACB2-392E74847F06}"/>
              </a:ext>
            </a:extLst>
          </p:cNvPr>
          <p:cNvPicPr>
            <a:picLocks noChangeAspect="1"/>
          </p:cNvPicPr>
          <p:nvPr/>
        </p:nvPicPr>
        <p:blipFill>
          <a:blip r:embed="rId5"/>
          <a:stretch>
            <a:fillRect/>
          </a:stretch>
        </p:blipFill>
        <p:spPr>
          <a:xfrm>
            <a:off x="5573652" y="1507012"/>
            <a:ext cx="6618348" cy="3192906"/>
          </a:xfrm>
          <a:prstGeom prst="rect">
            <a:avLst/>
          </a:prstGeom>
        </p:spPr>
      </p:pic>
    </p:spTree>
    <p:extLst>
      <p:ext uri="{BB962C8B-B14F-4D97-AF65-F5344CB8AC3E}">
        <p14:creationId xmlns:p14="http://schemas.microsoft.com/office/powerpoint/2010/main" val="28571348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10">
            <a:extLst>
              <a:ext uri="{FF2B5EF4-FFF2-40B4-BE49-F238E27FC236}">
                <a16:creationId xmlns:a16="http://schemas.microsoft.com/office/drawing/2014/main" id="{FFCE4D4D-427F-F64E-81EB-384F7E4A597E}"/>
              </a:ext>
            </a:extLst>
          </p:cNvPr>
          <p:cNvPicPr>
            <a:picLocks noChangeAspect="1"/>
          </p:cNvPicPr>
          <p:nvPr/>
        </p:nvPicPr>
        <p:blipFill>
          <a:blip r:embed="rId3"/>
          <a:stretch>
            <a:fillRect/>
          </a:stretch>
        </p:blipFill>
        <p:spPr>
          <a:xfrm>
            <a:off x="0" y="5123337"/>
            <a:ext cx="12192000" cy="1734663"/>
          </a:xfrm>
          <a:prstGeom prst="rect">
            <a:avLst/>
          </a:prstGeom>
        </p:spPr>
      </p:pic>
      <p:sp>
        <p:nvSpPr>
          <p:cNvPr id="4" name="CuadroTexto 3">
            <a:extLst>
              <a:ext uri="{FF2B5EF4-FFF2-40B4-BE49-F238E27FC236}">
                <a16:creationId xmlns:a16="http://schemas.microsoft.com/office/drawing/2014/main" id="{157A38A4-EB30-48BF-A660-B7818CE54920}"/>
              </a:ext>
            </a:extLst>
          </p:cNvPr>
          <p:cNvSpPr txBox="1"/>
          <p:nvPr/>
        </p:nvSpPr>
        <p:spPr>
          <a:xfrm>
            <a:off x="664837" y="426313"/>
            <a:ext cx="10838576" cy="5324535"/>
          </a:xfrm>
          <a:prstGeom prst="rect">
            <a:avLst/>
          </a:prstGeom>
          <a:noFill/>
        </p:spPr>
        <p:txBody>
          <a:bodyPr wrap="square">
            <a:spAutoFit/>
          </a:bodyPr>
          <a:lstStyle/>
          <a:p>
            <a:r>
              <a:rPr lang="es-EC" sz="2000" b="1" dirty="0">
                <a:solidFill>
                  <a:srgbClr val="009FA9"/>
                </a:solidFill>
                <a:latin typeface="Seravek" panose="020B0503040000020004" pitchFamily="34" charset="0"/>
              </a:rPr>
              <a:t>Herramientas electrónicas </a:t>
            </a:r>
            <a:r>
              <a:rPr lang="es-EC" sz="2000" dirty="0">
                <a:latin typeface="Seravek" panose="020B0503040000020004" pitchFamily="34" charset="0"/>
              </a:rPr>
              <a:t>para envío de información (correo electrónico, sitios web)</a:t>
            </a:r>
          </a:p>
          <a:p>
            <a:endParaRPr lang="es-EC" sz="2000" dirty="0">
              <a:latin typeface="Seravek" panose="020B0503040000020004" pitchFamily="34" charset="0"/>
            </a:endParaRPr>
          </a:p>
          <a:p>
            <a:r>
              <a:rPr lang="es-EC" sz="2000" b="1" dirty="0">
                <a:solidFill>
                  <a:srgbClr val="009FA9"/>
                </a:solidFill>
                <a:latin typeface="Seravek" panose="020B0503040000020004" pitchFamily="34" charset="0"/>
              </a:rPr>
              <a:t>Plataformas educativas</a:t>
            </a:r>
            <a:r>
              <a:rPr lang="es-EC" sz="2000" dirty="0">
                <a:latin typeface="Seravek" panose="020B0503040000020004" pitchFamily="34" charset="0"/>
              </a:rPr>
              <a:t>, pasando de repositorios de información a espacios de interacción y generación de conocimiento</a:t>
            </a:r>
          </a:p>
          <a:p>
            <a:endParaRPr lang="es-EC" sz="2000" dirty="0">
              <a:latin typeface="Seravek" panose="020B0503040000020004" pitchFamily="34" charset="0"/>
            </a:endParaRPr>
          </a:p>
          <a:p>
            <a:r>
              <a:rPr lang="es-EC" sz="2000" b="1" dirty="0">
                <a:solidFill>
                  <a:srgbClr val="009FA9"/>
                </a:solidFill>
                <a:latin typeface="Seravek" panose="020B0503040000020004" pitchFamily="34" charset="0"/>
              </a:rPr>
              <a:t>Metodologías específicas </a:t>
            </a:r>
            <a:r>
              <a:rPr lang="es-EC" sz="2000" dirty="0">
                <a:latin typeface="Seravek" panose="020B0503040000020004" pitchFamily="34" charset="0"/>
              </a:rPr>
              <a:t>para la virtualidad. No es cuestión de solamente replicar la educación presencial en un entorno virtual</a:t>
            </a:r>
          </a:p>
          <a:p>
            <a:endParaRPr lang="es-EC" sz="2000" dirty="0">
              <a:latin typeface="Seravek" panose="020B0503040000020004" pitchFamily="34" charset="0"/>
            </a:endParaRPr>
          </a:p>
          <a:p>
            <a:r>
              <a:rPr lang="es-EC" sz="2000" b="1" dirty="0">
                <a:solidFill>
                  <a:srgbClr val="009FA9"/>
                </a:solidFill>
                <a:latin typeface="Seravek" panose="020B0503040000020004" pitchFamily="34" charset="0"/>
              </a:rPr>
              <a:t>Comunidades de aprendizaje</a:t>
            </a:r>
            <a:r>
              <a:rPr lang="es-EC" sz="2000" dirty="0">
                <a:latin typeface="Seravek" panose="020B0503040000020004" pitchFamily="34" charset="0"/>
              </a:rPr>
              <a:t>, construcción de conocimiento y Entornos Personales de Aprendizaje</a:t>
            </a:r>
          </a:p>
          <a:p>
            <a:endParaRPr lang="es-EC" sz="2000" dirty="0">
              <a:latin typeface="Seravek" panose="020B0503040000020004" pitchFamily="34" charset="0"/>
            </a:endParaRPr>
          </a:p>
          <a:p>
            <a:r>
              <a:rPr lang="es-EC" sz="2000" b="1" dirty="0">
                <a:solidFill>
                  <a:srgbClr val="009FA9"/>
                </a:solidFill>
                <a:latin typeface="Seravek" panose="020B0503040000020004" pitchFamily="34" charset="0"/>
              </a:rPr>
              <a:t>Evolución de los Entornos Virtuales de Aprendizaje</a:t>
            </a:r>
            <a:r>
              <a:rPr lang="es-EC" sz="2000" dirty="0">
                <a:latin typeface="Seravek" panose="020B0503040000020004" pitchFamily="34" charset="0"/>
              </a:rPr>
              <a:t>: desde el aula de enlace hasta los entornos virtuales inmersivos</a:t>
            </a:r>
          </a:p>
          <a:p>
            <a:endParaRPr lang="es-EC" sz="2000" dirty="0">
              <a:latin typeface="Seravek" panose="020B0503040000020004" pitchFamily="34" charset="0"/>
            </a:endParaRPr>
          </a:p>
          <a:p>
            <a:r>
              <a:rPr lang="es-EC" sz="2000" b="1" dirty="0">
                <a:solidFill>
                  <a:srgbClr val="009FA9"/>
                </a:solidFill>
                <a:latin typeface="Seravek" panose="020B0503040000020004" pitchFamily="34" charset="0"/>
              </a:rPr>
              <a:t>De las TIC </a:t>
            </a:r>
            <a:r>
              <a:rPr lang="es-EC" sz="2000" dirty="0">
                <a:latin typeface="Seravek" panose="020B0503040000020004" pitchFamily="34" charset="0"/>
              </a:rPr>
              <a:t>(Tecnologías de Información y Comunicación) </a:t>
            </a:r>
            <a:r>
              <a:rPr lang="es-EC" sz="2000" b="1" dirty="0">
                <a:solidFill>
                  <a:srgbClr val="009FA9"/>
                </a:solidFill>
                <a:latin typeface="Seravek" panose="020B0503040000020004" pitchFamily="34" charset="0"/>
              </a:rPr>
              <a:t>a las TGISC </a:t>
            </a:r>
            <a:r>
              <a:rPr lang="es-EC" sz="2000" dirty="0">
                <a:latin typeface="Seravek" panose="020B0503040000020004" pitchFamily="34" charset="0"/>
              </a:rPr>
              <a:t>(Tecnologías de Gestión de Información para la Sociedad del Conocimiento)</a:t>
            </a:r>
          </a:p>
          <a:p>
            <a:endParaRPr lang="es-EC" sz="2000" dirty="0">
              <a:latin typeface="Seravek" panose="020B0503040000020004" pitchFamily="34" charset="0"/>
            </a:endParaRPr>
          </a:p>
        </p:txBody>
      </p:sp>
    </p:spTree>
    <p:extLst>
      <p:ext uri="{BB962C8B-B14F-4D97-AF65-F5344CB8AC3E}">
        <p14:creationId xmlns:p14="http://schemas.microsoft.com/office/powerpoint/2010/main" val="4621575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10">
            <a:extLst>
              <a:ext uri="{FF2B5EF4-FFF2-40B4-BE49-F238E27FC236}">
                <a16:creationId xmlns:a16="http://schemas.microsoft.com/office/drawing/2014/main" id="{FFCE4D4D-427F-F64E-81EB-384F7E4A597E}"/>
              </a:ext>
            </a:extLst>
          </p:cNvPr>
          <p:cNvPicPr>
            <a:picLocks noChangeAspect="1"/>
          </p:cNvPicPr>
          <p:nvPr/>
        </p:nvPicPr>
        <p:blipFill>
          <a:blip r:embed="rId3"/>
          <a:stretch>
            <a:fillRect/>
          </a:stretch>
        </p:blipFill>
        <p:spPr>
          <a:xfrm>
            <a:off x="0" y="5123337"/>
            <a:ext cx="12192000" cy="1734663"/>
          </a:xfrm>
          <a:prstGeom prst="rect">
            <a:avLst/>
          </a:prstGeom>
        </p:spPr>
      </p:pic>
      <p:sp>
        <p:nvSpPr>
          <p:cNvPr id="2" name="Título 1">
            <a:extLst>
              <a:ext uri="{FF2B5EF4-FFF2-40B4-BE49-F238E27FC236}">
                <a16:creationId xmlns:a16="http://schemas.microsoft.com/office/drawing/2014/main" id="{0864324A-B977-40C9-AD5F-0E89CB8659D7}"/>
              </a:ext>
            </a:extLst>
          </p:cNvPr>
          <p:cNvSpPr txBox="1">
            <a:spLocks/>
          </p:cNvSpPr>
          <p:nvPr/>
        </p:nvSpPr>
        <p:spPr>
          <a:xfrm>
            <a:off x="417011" y="147726"/>
            <a:ext cx="10515600" cy="939892"/>
          </a:xfrm>
          <a:prstGeom prst="rect">
            <a:avLst/>
          </a:prstGeom>
        </p:spPr>
        <p:txBody>
          <a:bodyPr vert="horz" lIns="0" tIns="45720" rIns="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s-EC" sz="4400" dirty="0">
                <a:solidFill>
                  <a:srgbClr val="C11E73"/>
                </a:solidFill>
                <a:latin typeface="ReformaGroteskW01-Demi" panose="04050604020B02020202" pitchFamily="82" charset="0"/>
              </a:rPr>
              <a:t>Educación Virtual con Resultados</a:t>
            </a:r>
          </a:p>
        </p:txBody>
      </p:sp>
      <p:sp>
        <p:nvSpPr>
          <p:cNvPr id="4" name="Título 1">
            <a:extLst>
              <a:ext uri="{FF2B5EF4-FFF2-40B4-BE49-F238E27FC236}">
                <a16:creationId xmlns:a16="http://schemas.microsoft.com/office/drawing/2014/main" id="{A87C5C4E-0BAD-4457-AB64-9B27F33FA108}"/>
              </a:ext>
            </a:extLst>
          </p:cNvPr>
          <p:cNvSpPr txBox="1">
            <a:spLocks/>
          </p:cNvSpPr>
          <p:nvPr/>
        </p:nvSpPr>
        <p:spPr>
          <a:xfrm>
            <a:off x="329929" y="4421457"/>
            <a:ext cx="3048478" cy="514728"/>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s-EC" sz="3200" dirty="0">
                <a:solidFill>
                  <a:srgbClr val="B0D236"/>
                </a:solidFill>
                <a:latin typeface="ReformaGroteskW01-Demi" panose="04050604020B02020202" pitchFamily="82" charset="0"/>
              </a:rPr>
              <a:t>Cambio de paradigmas</a:t>
            </a:r>
          </a:p>
        </p:txBody>
      </p:sp>
      <p:pic>
        <p:nvPicPr>
          <p:cNvPr id="19" name="Imagen 18" descr="Imagen que contiene firmar, señal, computadora&#10;&#10;Descripción generada automáticamente">
            <a:extLst>
              <a:ext uri="{FF2B5EF4-FFF2-40B4-BE49-F238E27FC236}">
                <a16:creationId xmlns:a16="http://schemas.microsoft.com/office/drawing/2014/main" id="{7F7C275A-3A59-463F-9BD4-482D34394F6A}"/>
              </a:ext>
            </a:extLst>
          </p:cNvPr>
          <p:cNvPicPr>
            <a:picLocks noChangeAspect="1"/>
          </p:cNvPicPr>
          <p:nvPr/>
        </p:nvPicPr>
        <p:blipFill rotWithShape="1">
          <a:blip r:embed="rId4"/>
          <a:srcRect l="6401" t="54979" r="8486" b="4777"/>
          <a:stretch/>
        </p:blipFill>
        <p:spPr>
          <a:xfrm>
            <a:off x="417011" y="2012796"/>
            <a:ext cx="6226098" cy="2207942"/>
          </a:xfrm>
          <a:prstGeom prst="rect">
            <a:avLst/>
          </a:prstGeom>
        </p:spPr>
      </p:pic>
      <p:pic>
        <p:nvPicPr>
          <p:cNvPr id="26" name="Imagen 25">
            <a:extLst>
              <a:ext uri="{FF2B5EF4-FFF2-40B4-BE49-F238E27FC236}">
                <a16:creationId xmlns:a16="http://schemas.microsoft.com/office/drawing/2014/main" id="{B91B3A26-2CAE-4C51-9EE4-A6DEB70124EB}"/>
              </a:ext>
            </a:extLst>
          </p:cNvPr>
          <p:cNvPicPr>
            <a:picLocks noChangeAspect="1"/>
          </p:cNvPicPr>
          <p:nvPr/>
        </p:nvPicPr>
        <p:blipFill>
          <a:blip r:embed="rId5"/>
          <a:stretch>
            <a:fillRect/>
          </a:stretch>
        </p:blipFill>
        <p:spPr>
          <a:xfrm>
            <a:off x="8002045" y="1447611"/>
            <a:ext cx="3324689" cy="2915057"/>
          </a:xfrm>
          <a:prstGeom prst="rect">
            <a:avLst/>
          </a:prstGeom>
        </p:spPr>
      </p:pic>
      <p:sp>
        <p:nvSpPr>
          <p:cNvPr id="29" name="Título 1">
            <a:extLst>
              <a:ext uri="{FF2B5EF4-FFF2-40B4-BE49-F238E27FC236}">
                <a16:creationId xmlns:a16="http://schemas.microsoft.com/office/drawing/2014/main" id="{1187546B-D51F-468D-8342-5D96624D6AF7}"/>
              </a:ext>
            </a:extLst>
          </p:cNvPr>
          <p:cNvSpPr txBox="1">
            <a:spLocks/>
          </p:cNvSpPr>
          <p:nvPr/>
        </p:nvSpPr>
        <p:spPr>
          <a:xfrm>
            <a:off x="7884133" y="4421457"/>
            <a:ext cx="3048478" cy="939892"/>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s-EC" sz="3200" dirty="0">
                <a:solidFill>
                  <a:srgbClr val="B0D236"/>
                </a:solidFill>
                <a:latin typeface="ReformaGroteskW01-Demi" panose="04050604020B02020202" pitchFamily="82" charset="0"/>
              </a:rPr>
              <a:t>El estudiante como punto central</a:t>
            </a:r>
          </a:p>
        </p:txBody>
      </p:sp>
    </p:spTree>
    <p:extLst>
      <p:ext uri="{BB962C8B-B14F-4D97-AF65-F5344CB8AC3E}">
        <p14:creationId xmlns:p14="http://schemas.microsoft.com/office/powerpoint/2010/main" val="14973427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10">
            <a:extLst>
              <a:ext uri="{FF2B5EF4-FFF2-40B4-BE49-F238E27FC236}">
                <a16:creationId xmlns:a16="http://schemas.microsoft.com/office/drawing/2014/main" id="{FFCE4D4D-427F-F64E-81EB-384F7E4A597E}"/>
              </a:ext>
            </a:extLst>
          </p:cNvPr>
          <p:cNvPicPr>
            <a:picLocks noChangeAspect="1"/>
          </p:cNvPicPr>
          <p:nvPr/>
        </p:nvPicPr>
        <p:blipFill>
          <a:blip r:embed="rId3"/>
          <a:stretch>
            <a:fillRect/>
          </a:stretch>
        </p:blipFill>
        <p:spPr>
          <a:xfrm>
            <a:off x="0" y="5155396"/>
            <a:ext cx="12192000" cy="1734663"/>
          </a:xfrm>
          <a:prstGeom prst="rect">
            <a:avLst/>
          </a:prstGeom>
        </p:spPr>
      </p:pic>
      <p:sp>
        <p:nvSpPr>
          <p:cNvPr id="2" name="Título 1">
            <a:extLst>
              <a:ext uri="{FF2B5EF4-FFF2-40B4-BE49-F238E27FC236}">
                <a16:creationId xmlns:a16="http://schemas.microsoft.com/office/drawing/2014/main" id="{0864324A-B977-40C9-AD5F-0E89CB8659D7}"/>
              </a:ext>
            </a:extLst>
          </p:cNvPr>
          <p:cNvSpPr txBox="1">
            <a:spLocks/>
          </p:cNvSpPr>
          <p:nvPr/>
        </p:nvSpPr>
        <p:spPr>
          <a:xfrm>
            <a:off x="417011" y="147726"/>
            <a:ext cx="10515600" cy="939892"/>
          </a:xfrm>
          <a:prstGeom prst="rect">
            <a:avLst/>
          </a:prstGeom>
        </p:spPr>
        <p:txBody>
          <a:bodyPr vert="horz" lIns="0" tIns="45720" rIns="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s-EC" sz="4400" dirty="0">
                <a:solidFill>
                  <a:srgbClr val="C11E73"/>
                </a:solidFill>
                <a:latin typeface="ReformaGroteskW01-Demi" panose="04050604020B02020202" pitchFamily="82" charset="0"/>
              </a:rPr>
              <a:t>Educación Virtual con Resultados</a:t>
            </a:r>
          </a:p>
        </p:txBody>
      </p:sp>
      <p:sp>
        <p:nvSpPr>
          <p:cNvPr id="4" name="Título 1">
            <a:extLst>
              <a:ext uri="{FF2B5EF4-FFF2-40B4-BE49-F238E27FC236}">
                <a16:creationId xmlns:a16="http://schemas.microsoft.com/office/drawing/2014/main" id="{A87C5C4E-0BAD-4457-AB64-9B27F33FA108}"/>
              </a:ext>
            </a:extLst>
          </p:cNvPr>
          <p:cNvSpPr txBox="1">
            <a:spLocks/>
          </p:cNvSpPr>
          <p:nvPr/>
        </p:nvSpPr>
        <p:spPr>
          <a:xfrm>
            <a:off x="407989" y="4430136"/>
            <a:ext cx="3048478" cy="939892"/>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s-EC" sz="3200" dirty="0">
                <a:solidFill>
                  <a:srgbClr val="B0D236"/>
                </a:solidFill>
                <a:latin typeface="ReformaGroteskW01-Demi" panose="04050604020B02020202" pitchFamily="82" charset="0"/>
              </a:rPr>
              <a:t>Construcción de conocimiento</a:t>
            </a:r>
          </a:p>
        </p:txBody>
      </p:sp>
      <p:sp>
        <p:nvSpPr>
          <p:cNvPr id="29" name="Título 1">
            <a:extLst>
              <a:ext uri="{FF2B5EF4-FFF2-40B4-BE49-F238E27FC236}">
                <a16:creationId xmlns:a16="http://schemas.microsoft.com/office/drawing/2014/main" id="{1187546B-D51F-468D-8342-5D96624D6AF7}"/>
              </a:ext>
            </a:extLst>
          </p:cNvPr>
          <p:cNvSpPr txBox="1">
            <a:spLocks/>
          </p:cNvSpPr>
          <p:nvPr/>
        </p:nvSpPr>
        <p:spPr>
          <a:xfrm>
            <a:off x="3787753" y="4430136"/>
            <a:ext cx="3048478" cy="514728"/>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s-EC" sz="3200" dirty="0">
                <a:solidFill>
                  <a:srgbClr val="B0D236"/>
                </a:solidFill>
                <a:latin typeface="ReformaGroteskW01-Demi" panose="04050604020B02020202" pitchFamily="82" charset="0"/>
              </a:rPr>
              <a:t>Trabajo colaborativo</a:t>
            </a:r>
          </a:p>
        </p:txBody>
      </p:sp>
      <p:pic>
        <p:nvPicPr>
          <p:cNvPr id="5" name="Imagen 4" descr="Imagen que contiene luz, tabla&#10;&#10;Descripción generada automáticamente">
            <a:extLst>
              <a:ext uri="{FF2B5EF4-FFF2-40B4-BE49-F238E27FC236}">
                <a16:creationId xmlns:a16="http://schemas.microsoft.com/office/drawing/2014/main" id="{CF18C03D-B0AC-4006-9A41-03D0E94B48B2}"/>
              </a:ext>
            </a:extLst>
          </p:cNvPr>
          <p:cNvPicPr>
            <a:picLocks noChangeAspect="1"/>
          </p:cNvPicPr>
          <p:nvPr/>
        </p:nvPicPr>
        <p:blipFill>
          <a:blip r:embed="rId4"/>
          <a:stretch>
            <a:fillRect/>
          </a:stretch>
        </p:blipFill>
        <p:spPr>
          <a:xfrm>
            <a:off x="3787753" y="1706786"/>
            <a:ext cx="3861987" cy="2618910"/>
          </a:xfrm>
          <a:prstGeom prst="rect">
            <a:avLst/>
          </a:prstGeom>
        </p:spPr>
      </p:pic>
      <p:pic>
        <p:nvPicPr>
          <p:cNvPr id="7" name="Imagen 6" descr="Imagen que contiene reloj&#10;&#10;Descripción generada automáticamente">
            <a:extLst>
              <a:ext uri="{FF2B5EF4-FFF2-40B4-BE49-F238E27FC236}">
                <a16:creationId xmlns:a16="http://schemas.microsoft.com/office/drawing/2014/main" id="{2E78A5DC-2E50-4260-A669-1845BE8E2696}"/>
              </a:ext>
            </a:extLst>
          </p:cNvPr>
          <p:cNvPicPr>
            <a:picLocks noChangeAspect="1"/>
          </p:cNvPicPr>
          <p:nvPr/>
        </p:nvPicPr>
        <p:blipFill>
          <a:blip r:embed="rId5"/>
          <a:stretch>
            <a:fillRect/>
          </a:stretch>
        </p:blipFill>
        <p:spPr>
          <a:xfrm>
            <a:off x="505524" y="1956996"/>
            <a:ext cx="2495499" cy="2473084"/>
          </a:xfrm>
          <a:prstGeom prst="rect">
            <a:avLst/>
          </a:prstGeom>
        </p:spPr>
      </p:pic>
      <p:pic>
        <p:nvPicPr>
          <p:cNvPr id="12" name="Imagen 11" descr="Imagen que contiene electrónica, computadora&#10;&#10;Descripción generada automáticamente">
            <a:extLst>
              <a:ext uri="{FF2B5EF4-FFF2-40B4-BE49-F238E27FC236}">
                <a16:creationId xmlns:a16="http://schemas.microsoft.com/office/drawing/2014/main" id="{4AD43EE7-25EA-4302-B0CE-04247E8FBC3C}"/>
              </a:ext>
            </a:extLst>
          </p:cNvPr>
          <p:cNvPicPr>
            <a:picLocks noChangeAspect="1"/>
          </p:cNvPicPr>
          <p:nvPr/>
        </p:nvPicPr>
        <p:blipFill>
          <a:blip r:embed="rId6"/>
          <a:stretch>
            <a:fillRect/>
          </a:stretch>
        </p:blipFill>
        <p:spPr>
          <a:xfrm>
            <a:off x="8141297" y="1956996"/>
            <a:ext cx="3929700" cy="2307971"/>
          </a:xfrm>
          <a:prstGeom prst="rect">
            <a:avLst/>
          </a:prstGeom>
        </p:spPr>
      </p:pic>
      <p:sp>
        <p:nvSpPr>
          <p:cNvPr id="13" name="Título 1">
            <a:extLst>
              <a:ext uri="{FF2B5EF4-FFF2-40B4-BE49-F238E27FC236}">
                <a16:creationId xmlns:a16="http://schemas.microsoft.com/office/drawing/2014/main" id="{41FA0DC9-D804-4F75-BE0B-110C5B9F406A}"/>
              </a:ext>
            </a:extLst>
          </p:cNvPr>
          <p:cNvSpPr txBox="1">
            <a:spLocks/>
          </p:cNvSpPr>
          <p:nvPr/>
        </p:nvSpPr>
        <p:spPr>
          <a:xfrm>
            <a:off x="8141297" y="4325696"/>
            <a:ext cx="3048478" cy="939892"/>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s-EC" sz="3200" dirty="0">
                <a:solidFill>
                  <a:srgbClr val="B0D236"/>
                </a:solidFill>
                <a:latin typeface="ReformaGroteskW01-Demi" panose="04050604020B02020202" pitchFamily="82" charset="0"/>
              </a:rPr>
              <a:t>Ofrecer Variedad de recursos</a:t>
            </a:r>
          </a:p>
        </p:txBody>
      </p:sp>
    </p:spTree>
    <p:extLst>
      <p:ext uri="{BB962C8B-B14F-4D97-AF65-F5344CB8AC3E}">
        <p14:creationId xmlns:p14="http://schemas.microsoft.com/office/powerpoint/2010/main" val="40118631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10">
            <a:extLst>
              <a:ext uri="{FF2B5EF4-FFF2-40B4-BE49-F238E27FC236}">
                <a16:creationId xmlns:a16="http://schemas.microsoft.com/office/drawing/2014/main" id="{FFCE4D4D-427F-F64E-81EB-384F7E4A597E}"/>
              </a:ext>
            </a:extLst>
          </p:cNvPr>
          <p:cNvPicPr>
            <a:picLocks noChangeAspect="1"/>
          </p:cNvPicPr>
          <p:nvPr/>
        </p:nvPicPr>
        <p:blipFill>
          <a:blip r:embed="rId3"/>
          <a:stretch>
            <a:fillRect/>
          </a:stretch>
        </p:blipFill>
        <p:spPr>
          <a:xfrm>
            <a:off x="0" y="5155396"/>
            <a:ext cx="12192000" cy="1734663"/>
          </a:xfrm>
          <a:prstGeom prst="rect">
            <a:avLst/>
          </a:prstGeom>
        </p:spPr>
      </p:pic>
      <p:sp>
        <p:nvSpPr>
          <p:cNvPr id="2" name="Título 1">
            <a:extLst>
              <a:ext uri="{FF2B5EF4-FFF2-40B4-BE49-F238E27FC236}">
                <a16:creationId xmlns:a16="http://schemas.microsoft.com/office/drawing/2014/main" id="{0864324A-B977-40C9-AD5F-0E89CB8659D7}"/>
              </a:ext>
            </a:extLst>
          </p:cNvPr>
          <p:cNvSpPr txBox="1">
            <a:spLocks/>
          </p:cNvSpPr>
          <p:nvPr/>
        </p:nvSpPr>
        <p:spPr>
          <a:xfrm>
            <a:off x="417011" y="147726"/>
            <a:ext cx="10515600" cy="939892"/>
          </a:xfrm>
          <a:prstGeom prst="rect">
            <a:avLst/>
          </a:prstGeom>
        </p:spPr>
        <p:txBody>
          <a:bodyPr vert="horz" lIns="0" tIns="45720" rIns="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s-EC" sz="4400" dirty="0">
                <a:solidFill>
                  <a:srgbClr val="C11E73"/>
                </a:solidFill>
                <a:latin typeface="ReformaGroteskW01-Demi" panose="04050604020B02020202" pitchFamily="82" charset="0"/>
              </a:rPr>
              <a:t>Educación Virtual con Resultados</a:t>
            </a:r>
          </a:p>
        </p:txBody>
      </p:sp>
      <p:sp>
        <p:nvSpPr>
          <p:cNvPr id="4" name="Título 1">
            <a:extLst>
              <a:ext uri="{FF2B5EF4-FFF2-40B4-BE49-F238E27FC236}">
                <a16:creationId xmlns:a16="http://schemas.microsoft.com/office/drawing/2014/main" id="{A87C5C4E-0BAD-4457-AB64-9B27F33FA108}"/>
              </a:ext>
            </a:extLst>
          </p:cNvPr>
          <p:cNvSpPr txBox="1">
            <a:spLocks/>
          </p:cNvSpPr>
          <p:nvPr/>
        </p:nvSpPr>
        <p:spPr>
          <a:xfrm>
            <a:off x="407989" y="4430136"/>
            <a:ext cx="3048478" cy="939892"/>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s-EC" sz="3200" dirty="0">
                <a:solidFill>
                  <a:srgbClr val="B0D236"/>
                </a:solidFill>
                <a:latin typeface="ReformaGroteskW01-Demi" panose="04050604020B02020202" pitchFamily="82" charset="0"/>
              </a:rPr>
              <a:t>Aprender Haciendo</a:t>
            </a:r>
          </a:p>
          <a:p>
            <a:pPr algn="l"/>
            <a:endParaRPr lang="es-EC" sz="3200" dirty="0">
              <a:solidFill>
                <a:srgbClr val="B0D236"/>
              </a:solidFill>
              <a:latin typeface="ReformaGroteskW01-Demi" panose="04050604020B02020202" pitchFamily="82" charset="0"/>
            </a:endParaRPr>
          </a:p>
        </p:txBody>
      </p:sp>
      <p:sp>
        <p:nvSpPr>
          <p:cNvPr id="29" name="Título 1">
            <a:extLst>
              <a:ext uri="{FF2B5EF4-FFF2-40B4-BE49-F238E27FC236}">
                <a16:creationId xmlns:a16="http://schemas.microsoft.com/office/drawing/2014/main" id="{1187546B-D51F-468D-8342-5D96624D6AF7}"/>
              </a:ext>
            </a:extLst>
          </p:cNvPr>
          <p:cNvSpPr txBox="1">
            <a:spLocks/>
          </p:cNvSpPr>
          <p:nvPr/>
        </p:nvSpPr>
        <p:spPr>
          <a:xfrm>
            <a:off x="4612945" y="4430136"/>
            <a:ext cx="3048478" cy="939892"/>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s-EC" sz="3200" dirty="0">
                <a:solidFill>
                  <a:srgbClr val="B0D236"/>
                </a:solidFill>
                <a:latin typeface="ReformaGroteskW01-Demi" panose="04050604020B02020202" pitchFamily="82" charset="0"/>
              </a:rPr>
              <a:t>Actitud crítica e Investigativa</a:t>
            </a:r>
          </a:p>
        </p:txBody>
      </p:sp>
      <p:sp>
        <p:nvSpPr>
          <p:cNvPr id="13" name="Título 1">
            <a:extLst>
              <a:ext uri="{FF2B5EF4-FFF2-40B4-BE49-F238E27FC236}">
                <a16:creationId xmlns:a16="http://schemas.microsoft.com/office/drawing/2014/main" id="{41FA0DC9-D804-4F75-BE0B-110C5B9F406A}"/>
              </a:ext>
            </a:extLst>
          </p:cNvPr>
          <p:cNvSpPr txBox="1">
            <a:spLocks/>
          </p:cNvSpPr>
          <p:nvPr/>
        </p:nvSpPr>
        <p:spPr>
          <a:xfrm>
            <a:off x="8141297" y="4325696"/>
            <a:ext cx="3048478" cy="939892"/>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s-EC" sz="3200" dirty="0">
                <a:solidFill>
                  <a:srgbClr val="B0D236"/>
                </a:solidFill>
                <a:latin typeface="ReformaGroteskW01-Demi" panose="04050604020B02020202" pitchFamily="82" charset="0"/>
              </a:rPr>
              <a:t>Píldoras de conocimiento</a:t>
            </a:r>
          </a:p>
        </p:txBody>
      </p:sp>
      <p:pic>
        <p:nvPicPr>
          <p:cNvPr id="6" name="Imagen 5" descr="Imagen que contiene dibujo&#10;&#10;Descripción generada automáticamente">
            <a:extLst>
              <a:ext uri="{FF2B5EF4-FFF2-40B4-BE49-F238E27FC236}">
                <a16:creationId xmlns:a16="http://schemas.microsoft.com/office/drawing/2014/main" id="{614E54DF-B68A-4DCF-A967-8D0A5609FEB6}"/>
              </a:ext>
            </a:extLst>
          </p:cNvPr>
          <p:cNvPicPr>
            <a:picLocks noChangeAspect="1"/>
          </p:cNvPicPr>
          <p:nvPr/>
        </p:nvPicPr>
        <p:blipFill>
          <a:blip r:embed="rId4"/>
          <a:stretch>
            <a:fillRect/>
          </a:stretch>
        </p:blipFill>
        <p:spPr>
          <a:xfrm>
            <a:off x="430066" y="2177795"/>
            <a:ext cx="3686538" cy="2087172"/>
          </a:xfrm>
          <a:prstGeom prst="rect">
            <a:avLst/>
          </a:prstGeom>
        </p:spPr>
      </p:pic>
      <p:pic>
        <p:nvPicPr>
          <p:cNvPr id="9" name="Imagen 8" descr="Imagen que contiene dibujo&#10;&#10;Descripción generada automáticamente">
            <a:extLst>
              <a:ext uri="{FF2B5EF4-FFF2-40B4-BE49-F238E27FC236}">
                <a16:creationId xmlns:a16="http://schemas.microsoft.com/office/drawing/2014/main" id="{08BEE6B7-AEC0-4785-9912-2A9EEF6A9832}"/>
              </a:ext>
            </a:extLst>
          </p:cNvPr>
          <p:cNvPicPr>
            <a:picLocks noChangeAspect="1"/>
          </p:cNvPicPr>
          <p:nvPr/>
        </p:nvPicPr>
        <p:blipFill>
          <a:blip r:embed="rId5"/>
          <a:stretch>
            <a:fillRect/>
          </a:stretch>
        </p:blipFill>
        <p:spPr>
          <a:xfrm>
            <a:off x="4618409" y="1978047"/>
            <a:ext cx="2866901" cy="2295805"/>
          </a:xfrm>
          <a:prstGeom prst="rect">
            <a:avLst/>
          </a:prstGeom>
        </p:spPr>
      </p:pic>
      <p:pic>
        <p:nvPicPr>
          <p:cNvPr id="14" name="Imagen 13">
            <a:extLst>
              <a:ext uri="{FF2B5EF4-FFF2-40B4-BE49-F238E27FC236}">
                <a16:creationId xmlns:a16="http://schemas.microsoft.com/office/drawing/2014/main" id="{74A58AEB-055E-40B2-98A7-30113BE7DF1C}"/>
              </a:ext>
            </a:extLst>
          </p:cNvPr>
          <p:cNvPicPr>
            <a:picLocks noChangeAspect="1"/>
          </p:cNvPicPr>
          <p:nvPr/>
        </p:nvPicPr>
        <p:blipFill>
          <a:blip r:embed="rId6"/>
          <a:stretch>
            <a:fillRect/>
          </a:stretch>
        </p:blipFill>
        <p:spPr>
          <a:xfrm>
            <a:off x="8141297" y="2343783"/>
            <a:ext cx="3910383" cy="1998640"/>
          </a:xfrm>
          <a:prstGeom prst="rect">
            <a:avLst/>
          </a:prstGeom>
        </p:spPr>
      </p:pic>
    </p:spTree>
    <p:extLst>
      <p:ext uri="{BB962C8B-B14F-4D97-AF65-F5344CB8AC3E}">
        <p14:creationId xmlns:p14="http://schemas.microsoft.com/office/powerpoint/2010/main" val="38542994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10">
            <a:extLst>
              <a:ext uri="{FF2B5EF4-FFF2-40B4-BE49-F238E27FC236}">
                <a16:creationId xmlns:a16="http://schemas.microsoft.com/office/drawing/2014/main" id="{FFCE4D4D-427F-F64E-81EB-384F7E4A597E}"/>
              </a:ext>
            </a:extLst>
          </p:cNvPr>
          <p:cNvPicPr>
            <a:picLocks noChangeAspect="1"/>
          </p:cNvPicPr>
          <p:nvPr/>
        </p:nvPicPr>
        <p:blipFill>
          <a:blip r:embed="rId3"/>
          <a:stretch>
            <a:fillRect/>
          </a:stretch>
        </p:blipFill>
        <p:spPr>
          <a:xfrm>
            <a:off x="0" y="5123337"/>
            <a:ext cx="12192000" cy="1734663"/>
          </a:xfrm>
          <a:prstGeom prst="rect">
            <a:avLst/>
          </a:prstGeom>
        </p:spPr>
      </p:pic>
      <p:sp>
        <p:nvSpPr>
          <p:cNvPr id="4" name="CuadroTexto 3">
            <a:extLst>
              <a:ext uri="{FF2B5EF4-FFF2-40B4-BE49-F238E27FC236}">
                <a16:creationId xmlns:a16="http://schemas.microsoft.com/office/drawing/2014/main" id="{157A38A4-EB30-48BF-A660-B7818CE54920}"/>
              </a:ext>
            </a:extLst>
          </p:cNvPr>
          <p:cNvSpPr txBox="1"/>
          <p:nvPr/>
        </p:nvSpPr>
        <p:spPr>
          <a:xfrm>
            <a:off x="664837" y="426313"/>
            <a:ext cx="10838576" cy="5324535"/>
          </a:xfrm>
          <a:prstGeom prst="rect">
            <a:avLst/>
          </a:prstGeom>
          <a:noFill/>
        </p:spPr>
        <p:txBody>
          <a:bodyPr wrap="square">
            <a:spAutoFit/>
          </a:bodyPr>
          <a:lstStyle/>
          <a:p>
            <a:r>
              <a:rPr lang="es-EC" sz="2000" b="1" dirty="0">
                <a:solidFill>
                  <a:srgbClr val="009FA9"/>
                </a:solidFill>
                <a:latin typeface="Seravek" panose="020B0503040000020004" pitchFamily="34" charset="0"/>
              </a:rPr>
              <a:t>Cambiar de paradigmas</a:t>
            </a:r>
            <a:r>
              <a:rPr lang="es-EC" sz="2000" dirty="0">
                <a:latin typeface="Seravek" panose="020B0503040000020004" pitchFamily="34" charset="0"/>
              </a:rPr>
              <a:t>, dejar de pensar en esquemas clásicos</a:t>
            </a:r>
          </a:p>
          <a:p>
            <a:endParaRPr lang="es-EC" sz="2000" dirty="0">
              <a:latin typeface="Seravek" panose="020B0503040000020004" pitchFamily="34" charset="0"/>
            </a:endParaRPr>
          </a:p>
          <a:p>
            <a:r>
              <a:rPr lang="es-EC" sz="2000" b="1" dirty="0">
                <a:solidFill>
                  <a:srgbClr val="009FA9"/>
                </a:solidFill>
                <a:latin typeface="Seravek" panose="020B0503040000020004" pitchFamily="34" charset="0"/>
              </a:rPr>
              <a:t>El protagonista es el estudiante</a:t>
            </a:r>
            <a:r>
              <a:rPr lang="es-EC" sz="2000" dirty="0">
                <a:latin typeface="Seravek" panose="020B0503040000020004" pitchFamily="34" charset="0"/>
              </a:rPr>
              <a:t>, el instructor es un facilitador del proceso de aprendizaje, un guía y compañero</a:t>
            </a:r>
          </a:p>
          <a:p>
            <a:endParaRPr lang="es-EC" sz="2000" dirty="0">
              <a:latin typeface="Seravek" panose="020B0503040000020004" pitchFamily="34" charset="0"/>
            </a:endParaRPr>
          </a:p>
          <a:p>
            <a:r>
              <a:rPr lang="es-EC" sz="2000" b="1" dirty="0">
                <a:solidFill>
                  <a:srgbClr val="009FA9"/>
                </a:solidFill>
                <a:latin typeface="Seravek" panose="020B0503040000020004" pitchFamily="34" charset="0"/>
              </a:rPr>
              <a:t>Olvidarse de enseñar</a:t>
            </a:r>
            <a:r>
              <a:rPr lang="es-EC" sz="2000" dirty="0">
                <a:latin typeface="Seravek" panose="020B0503040000020004" pitchFamily="34" charset="0"/>
              </a:rPr>
              <a:t>. Generar mecanismos para que el estudiante genere su propio conocimiento</a:t>
            </a:r>
          </a:p>
          <a:p>
            <a:endParaRPr lang="es-EC" sz="2000" dirty="0">
              <a:latin typeface="Seravek" panose="020B0503040000020004" pitchFamily="34" charset="0"/>
            </a:endParaRPr>
          </a:p>
          <a:p>
            <a:r>
              <a:rPr lang="es-EC" sz="2000" dirty="0">
                <a:latin typeface="Seravek" panose="020B0503040000020004" pitchFamily="34" charset="0"/>
              </a:rPr>
              <a:t>Fomentar el </a:t>
            </a:r>
            <a:r>
              <a:rPr lang="es-EC" sz="2000" b="1" dirty="0">
                <a:solidFill>
                  <a:srgbClr val="009FA9"/>
                </a:solidFill>
                <a:latin typeface="Seravek" panose="020B0503040000020004" pitchFamily="34" charset="0"/>
              </a:rPr>
              <a:t>trabajo colaborativo</a:t>
            </a:r>
          </a:p>
          <a:p>
            <a:endParaRPr lang="es-EC" sz="2000" dirty="0">
              <a:latin typeface="Seravek" panose="020B0503040000020004" pitchFamily="34" charset="0"/>
            </a:endParaRPr>
          </a:p>
          <a:p>
            <a:r>
              <a:rPr lang="es-EC" sz="2000" b="1" dirty="0">
                <a:solidFill>
                  <a:srgbClr val="009FA9"/>
                </a:solidFill>
                <a:latin typeface="Seravek" panose="020B0503040000020004" pitchFamily="34" charset="0"/>
              </a:rPr>
              <a:t>Ofrecer variedad</a:t>
            </a:r>
            <a:r>
              <a:rPr lang="es-EC" sz="2000" dirty="0">
                <a:latin typeface="Seravek" panose="020B0503040000020004" pitchFamily="34" charset="0"/>
              </a:rPr>
              <a:t>; no todos aprendemos de la misma forma</a:t>
            </a:r>
          </a:p>
          <a:p>
            <a:endParaRPr lang="es-EC" sz="2000" dirty="0">
              <a:latin typeface="Seravek" panose="020B0503040000020004" pitchFamily="34" charset="0"/>
            </a:endParaRPr>
          </a:p>
          <a:p>
            <a:r>
              <a:rPr lang="es-EC" sz="2000" dirty="0">
                <a:latin typeface="Seravek" panose="020B0503040000020004" pitchFamily="34" charset="0"/>
              </a:rPr>
              <a:t>Practicidad, </a:t>
            </a:r>
            <a:r>
              <a:rPr lang="es-EC" sz="2000" b="1" dirty="0">
                <a:solidFill>
                  <a:srgbClr val="009FA9"/>
                </a:solidFill>
                <a:latin typeface="Seravek" panose="020B0503040000020004" pitchFamily="34" charset="0"/>
              </a:rPr>
              <a:t>aprender haciendo</a:t>
            </a:r>
          </a:p>
          <a:p>
            <a:endParaRPr lang="es-EC" sz="2000" dirty="0">
              <a:latin typeface="Seravek" panose="020B0503040000020004" pitchFamily="34" charset="0"/>
            </a:endParaRPr>
          </a:p>
          <a:p>
            <a:r>
              <a:rPr lang="es-EC" sz="2000" b="1" dirty="0">
                <a:solidFill>
                  <a:srgbClr val="009FA9"/>
                </a:solidFill>
                <a:latin typeface="Seravek" panose="020B0503040000020004" pitchFamily="34" charset="0"/>
              </a:rPr>
              <a:t>Actitud crítica </a:t>
            </a:r>
            <a:r>
              <a:rPr lang="es-EC" sz="2000" dirty="0">
                <a:latin typeface="Seravek" panose="020B0503040000020004" pitchFamily="34" charset="0"/>
              </a:rPr>
              <a:t>e investigativa</a:t>
            </a:r>
          </a:p>
          <a:p>
            <a:endParaRPr lang="es-EC" sz="2000" dirty="0">
              <a:latin typeface="Seravek" panose="020B0503040000020004" pitchFamily="34" charset="0"/>
            </a:endParaRPr>
          </a:p>
          <a:p>
            <a:r>
              <a:rPr lang="es-EC" sz="2000" dirty="0">
                <a:latin typeface="Seravek" panose="020B0503040000020004" pitchFamily="34" charset="0"/>
              </a:rPr>
              <a:t>Estructuración de los contenidos en "</a:t>
            </a:r>
            <a:r>
              <a:rPr lang="es-EC" sz="2000" b="1" dirty="0">
                <a:solidFill>
                  <a:srgbClr val="009FA9"/>
                </a:solidFill>
                <a:latin typeface="Seravek" panose="020B0503040000020004" pitchFamily="34" charset="0"/>
              </a:rPr>
              <a:t>pí­ldoras de conocimiento</a:t>
            </a:r>
            <a:r>
              <a:rPr lang="es-EC" sz="2000" dirty="0">
                <a:latin typeface="Seravek" panose="020B0503040000020004" pitchFamily="34" charset="0"/>
              </a:rPr>
              <a:t>”</a:t>
            </a:r>
          </a:p>
          <a:p>
            <a:endParaRPr lang="es-EC" sz="2000" dirty="0">
              <a:latin typeface="Seravek" panose="020B0503040000020004" pitchFamily="34" charset="0"/>
            </a:endParaRPr>
          </a:p>
        </p:txBody>
      </p:sp>
    </p:spTree>
    <p:extLst>
      <p:ext uri="{BB962C8B-B14F-4D97-AF65-F5344CB8AC3E}">
        <p14:creationId xmlns:p14="http://schemas.microsoft.com/office/powerpoint/2010/main" val="1302842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10">
            <a:extLst>
              <a:ext uri="{FF2B5EF4-FFF2-40B4-BE49-F238E27FC236}">
                <a16:creationId xmlns:a16="http://schemas.microsoft.com/office/drawing/2014/main" id="{FFCE4D4D-427F-F64E-81EB-384F7E4A597E}"/>
              </a:ext>
            </a:extLst>
          </p:cNvPr>
          <p:cNvPicPr>
            <a:picLocks noChangeAspect="1"/>
          </p:cNvPicPr>
          <p:nvPr/>
        </p:nvPicPr>
        <p:blipFill>
          <a:blip r:embed="rId3"/>
          <a:stretch>
            <a:fillRect/>
          </a:stretch>
        </p:blipFill>
        <p:spPr>
          <a:xfrm>
            <a:off x="0" y="5123337"/>
            <a:ext cx="12192000" cy="1734663"/>
          </a:xfrm>
          <a:prstGeom prst="rect">
            <a:avLst/>
          </a:prstGeom>
        </p:spPr>
      </p:pic>
      <p:sp>
        <p:nvSpPr>
          <p:cNvPr id="4" name="CuadroTexto 3">
            <a:extLst>
              <a:ext uri="{FF2B5EF4-FFF2-40B4-BE49-F238E27FC236}">
                <a16:creationId xmlns:a16="http://schemas.microsoft.com/office/drawing/2014/main" id="{157A38A4-EB30-48BF-A660-B7818CE54920}"/>
              </a:ext>
            </a:extLst>
          </p:cNvPr>
          <p:cNvSpPr txBox="1"/>
          <p:nvPr/>
        </p:nvSpPr>
        <p:spPr>
          <a:xfrm>
            <a:off x="664837" y="1418772"/>
            <a:ext cx="10838576" cy="5016758"/>
          </a:xfrm>
          <a:prstGeom prst="rect">
            <a:avLst/>
          </a:prstGeom>
          <a:noFill/>
        </p:spPr>
        <p:txBody>
          <a:bodyPr wrap="square">
            <a:spAutoFit/>
          </a:bodyPr>
          <a:lstStyle/>
          <a:p>
            <a:r>
              <a:rPr lang="es-EC" sz="3200" b="1" dirty="0">
                <a:solidFill>
                  <a:srgbClr val="009FA9"/>
                </a:solidFill>
                <a:latin typeface="Seravek" panose="020B0503040000020004" pitchFamily="34" charset="0"/>
              </a:rPr>
              <a:t>Utilizar una metodología que permita:</a:t>
            </a:r>
          </a:p>
          <a:p>
            <a:endParaRPr lang="es-EC" sz="3200" dirty="0">
              <a:latin typeface="Seravek" panose="020B0503040000020004" pitchFamily="34" charset="0"/>
            </a:endParaRPr>
          </a:p>
          <a:p>
            <a:pPr marL="342900" indent="-342900">
              <a:buFont typeface="Arial" panose="020B0604020202020204" pitchFamily="34" charset="0"/>
              <a:buChar char="•"/>
            </a:pPr>
            <a:r>
              <a:rPr lang="es-EC" sz="3200" dirty="0">
                <a:latin typeface="Seravek" panose="020B0503040000020004" pitchFamily="34" charset="0"/>
              </a:rPr>
              <a:t>Ir más allá de informar, exponer y enseñar</a:t>
            </a:r>
          </a:p>
          <a:p>
            <a:pPr marL="342900" indent="-342900">
              <a:buFont typeface="Arial" panose="020B0604020202020204" pitchFamily="34" charset="0"/>
              <a:buChar char="•"/>
            </a:pPr>
            <a:r>
              <a:rPr lang="es-EC" sz="3200" dirty="0">
                <a:latin typeface="Seravek" panose="020B0503040000020004" pitchFamily="34" charset="0"/>
              </a:rPr>
              <a:t>Crear, educar, guiar, compartir</a:t>
            </a:r>
          </a:p>
          <a:p>
            <a:pPr marL="342900" indent="-342900">
              <a:buFont typeface="Arial" panose="020B0604020202020204" pitchFamily="34" charset="0"/>
              <a:buChar char="•"/>
            </a:pPr>
            <a:r>
              <a:rPr lang="es-EC" sz="3200" dirty="0">
                <a:latin typeface="Seravek" panose="020B0503040000020004" pitchFamily="34" charset="0"/>
              </a:rPr>
              <a:t>Apoyar la criticidad y análisis de la información</a:t>
            </a:r>
          </a:p>
          <a:p>
            <a:pPr marL="342900" indent="-342900">
              <a:buFont typeface="Arial" panose="020B0604020202020204" pitchFamily="34" charset="0"/>
              <a:buChar char="•"/>
            </a:pPr>
            <a:r>
              <a:rPr lang="es-EC" sz="3200" dirty="0">
                <a:latin typeface="Seravek" panose="020B0503040000020004" pitchFamily="34" charset="0"/>
              </a:rPr>
              <a:t>Construir conocimiento mediante el compartir educativo</a:t>
            </a:r>
          </a:p>
          <a:p>
            <a:pPr marL="342900" indent="-342900">
              <a:buFont typeface="Arial" panose="020B0604020202020204" pitchFamily="34" charset="0"/>
              <a:buChar char="•"/>
            </a:pPr>
            <a:r>
              <a:rPr lang="es-EC" sz="3200" dirty="0">
                <a:latin typeface="Seravek" panose="020B0503040000020004" pitchFamily="34" charset="0"/>
              </a:rPr>
              <a:t>Que sea el estudiante el centro del proceso, el actor principal</a:t>
            </a:r>
          </a:p>
          <a:p>
            <a:endParaRPr lang="es-EC" sz="3200" dirty="0">
              <a:latin typeface="Seravek" panose="020B0503040000020004" pitchFamily="34" charset="0"/>
            </a:endParaRPr>
          </a:p>
          <a:p>
            <a:endParaRPr lang="es-EC" sz="3200" dirty="0">
              <a:latin typeface="Seravek" panose="020B0503040000020004" pitchFamily="34" charset="0"/>
            </a:endParaRPr>
          </a:p>
        </p:txBody>
      </p:sp>
      <p:sp>
        <p:nvSpPr>
          <p:cNvPr id="2" name="Título 1">
            <a:extLst>
              <a:ext uri="{FF2B5EF4-FFF2-40B4-BE49-F238E27FC236}">
                <a16:creationId xmlns:a16="http://schemas.microsoft.com/office/drawing/2014/main" id="{1D7EC3A3-50E9-4BE5-B178-60599397E072}"/>
              </a:ext>
            </a:extLst>
          </p:cNvPr>
          <p:cNvSpPr txBox="1">
            <a:spLocks/>
          </p:cNvSpPr>
          <p:nvPr/>
        </p:nvSpPr>
        <p:spPr>
          <a:xfrm>
            <a:off x="417011" y="147726"/>
            <a:ext cx="10515600" cy="939892"/>
          </a:xfrm>
          <a:prstGeom prst="rect">
            <a:avLst/>
          </a:prstGeom>
        </p:spPr>
        <p:txBody>
          <a:bodyPr vert="horz" lIns="0" tIns="45720" rIns="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s-EC" sz="4400" dirty="0">
                <a:solidFill>
                  <a:srgbClr val="C11E73"/>
                </a:solidFill>
                <a:latin typeface="ReformaGroteskW01-Demi" panose="04050604020B02020202" pitchFamily="82" charset="0"/>
              </a:rPr>
              <a:t>En Resumen:</a:t>
            </a:r>
          </a:p>
        </p:txBody>
      </p:sp>
    </p:spTree>
    <p:extLst>
      <p:ext uri="{BB962C8B-B14F-4D97-AF65-F5344CB8AC3E}">
        <p14:creationId xmlns:p14="http://schemas.microsoft.com/office/powerpoint/2010/main" val="35862115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descr="Imagen que contiene señal, computadora&#10;&#10;Descripción generada automáticamente">
            <a:extLst>
              <a:ext uri="{FF2B5EF4-FFF2-40B4-BE49-F238E27FC236}">
                <a16:creationId xmlns:a16="http://schemas.microsoft.com/office/drawing/2014/main" id="{0FFA3C1A-66B2-422C-A9A6-62BF57BC56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79216" y="1223335"/>
            <a:ext cx="9812784" cy="4746067"/>
          </a:xfrm>
          <a:prstGeom prst="rect">
            <a:avLst/>
          </a:prstGeom>
        </p:spPr>
      </p:pic>
      <p:pic>
        <p:nvPicPr>
          <p:cNvPr id="11" name="Imagen 10">
            <a:extLst>
              <a:ext uri="{FF2B5EF4-FFF2-40B4-BE49-F238E27FC236}">
                <a16:creationId xmlns:a16="http://schemas.microsoft.com/office/drawing/2014/main" id="{FFCE4D4D-427F-F64E-81EB-384F7E4A597E}"/>
              </a:ext>
            </a:extLst>
          </p:cNvPr>
          <p:cNvPicPr>
            <a:picLocks noChangeAspect="1"/>
          </p:cNvPicPr>
          <p:nvPr/>
        </p:nvPicPr>
        <p:blipFill>
          <a:blip r:embed="rId4"/>
          <a:stretch>
            <a:fillRect/>
          </a:stretch>
        </p:blipFill>
        <p:spPr>
          <a:xfrm>
            <a:off x="0" y="5123337"/>
            <a:ext cx="12192000" cy="1734663"/>
          </a:xfrm>
          <a:prstGeom prst="rect">
            <a:avLst/>
          </a:prstGeom>
        </p:spPr>
      </p:pic>
      <p:sp>
        <p:nvSpPr>
          <p:cNvPr id="5" name="Título 1">
            <a:extLst>
              <a:ext uri="{FF2B5EF4-FFF2-40B4-BE49-F238E27FC236}">
                <a16:creationId xmlns:a16="http://schemas.microsoft.com/office/drawing/2014/main" id="{82D38BB1-FE88-41EB-9073-400681D0DDBD}"/>
              </a:ext>
            </a:extLst>
          </p:cNvPr>
          <p:cNvSpPr txBox="1">
            <a:spLocks/>
          </p:cNvSpPr>
          <p:nvPr/>
        </p:nvSpPr>
        <p:spPr>
          <a:xfrm>
            <a:off x="358806" y="141096"/>
            <a:ext cx="10515600" cy="939892"/>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s-EC">
                <a:solidFill>
                  <a:srgbClr val="009FA9"/>
                </a:solidFill>
                <a:latin typeface="ReformaGroteskW01-Demi" panose="04050604020B02020202" pitchFamily="82" charset="0"/>
              </a:rPr>
              <a:t>¿Qué </a:t>
            </a:r>
            <a:r>
              <a:rPr lang="es-EC" dirty="0">
                <a:solidFill>
                  <a:srgbClr val="009FA9"/>
                </a:solidFill>
                <a:latin typeface="ReformaGroteskW01-Demi" panose="04050604020B02020202" pitchFamily="82" charset="0"/>
              </a:rPr>
              <a:t>Necesitamos?</a:t>
            </a:r>
          </a:p>
        </p:txBody>
      </p:sp>
    </p:spTree>
    <p:extLst>
      <p:ext uri="{BB962C8B-B14F-4D97-AF65-F5344CB8AC3E}">
        <p14:creationId xmlns:p14="http://schemas.microsoft.com/office/powerpoint/2010/main" val="191693536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10">
            <a:extLst>
              <a:ext uri="{FF2B5EF4-FFF2-40B4-BE49-F238E27FC236}">
                <a16:creationId xmlns:a16="http://schemas.microsoft.com/office/drawing/2014/main" id="{FFCE4D4D-427F-F64E-81EB-384F7E4A597E}"/>
              </a:ext>
            </a:extLst>
          </p:cNvPr>
          <p:cNvPicPr>
            <a:picLocks noChangeAspect="1"/>
          </p:cNvPicPr>
          <p:nvPr/>
        </p:nvPicPr>
        <p:blipFill>
          <a:blip r:embed="rId3"/>
          <a:stretch>
            <a:fillRect/>
          </a:stretch>
        </p:blipFill>
        <p:spPr>
          <a:xfrm>
            <a:off x="0" y="5155396"/>
            <a:ext cx="12192000" cy="1734663"/>
          </a:xfrm>
          <a:prstGeom prst="rect">
            <a:avLst/>
          </a:prstGeom>
        </p:spPr>
      </p:pic>
      <p:sp>
        <p:nvSpPr>
          <p:cNvPr id="2" name="Título 1">
            <a:extLst>
              <a:ext uri="{FF2B5EF4-FFF2-40B4-BE49-F238E27FC236}">
                <a16:creationId xmlns:a16="http://schemas.microsoft.com/office/drawing/2014/main" id="{0864324A-B977-40C9-AD5F-0E89CB8659D7}"/>
              </a:ext>
            </a:extLst>
          </p:cNvPr>
          <p:cNvSpPr txBox="1">
            <a:spLocks/>
          </p:cNvSpPr>
          <p:nvPr/>
        </p:nvSpPr>
        <p:spPr>
          <a:xfrm>
            <a:off x="417011" y="147726"/>
            <a:ext cx="10515600" cy="939892"/>
          </a:xfrm>
          <a:prstGeom prst="rect">
            <a:avLst/>
          </a:prstGeom>
        </p:spPr>
        <p:txBody>
          <a:bodyPr vert="horz" lIns="0" tIns="45720" rIns="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s-EC" sz="4400" dirty="0">
                <a:solidFill>
                  <a:srgbClr val="C11E73"/>
                </a:solidFill>
                <a:latin typeface="ReformaGroteskW01-Demi" panose="04050604020B02020202" pitchFamily="82" charset="0"/>
              </a:rPr>
              <a:t>Elementos del Elearning</a:t>
            </a:r>
          </a:p>
        </p:txBody>
      </p:sp>
      <p:sp>
        <p:nvSpPr>
          <p:cNvPr id="4" name="Título 1">
            <a:extLst>
              <a:ext uri="{FF2B5EF4-FFF2-40B4-BE49-F238E27FC236}">
                <a16:creationId xmlns:a16="http://schemas.microsoft.com/office/drawing/2014/main" id="{A87C5C4E-0BAD-4457-AB64-9B27F33FA108}"/>
              </a:ext>
            </a:extLst>
          </p:cNvPr>
          <p:cNvSpPr txBox="1">
            <a:spLocks/>
          </p:cNvSpPr>
          <p:nvPr/>
        </p:nvSpPr>
        <p:spPr>
          <a:xfrm>
            <a:off x="826159" y="4411369"/>
            <a:ext cx="2692050" cy="560091"/>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s-EC" sz="3200" dirty="0">
                <a:solidFill>
                  <a:srgbClr val="B0D236"/>
                </a:solidFill>
                <a:latin typeface="ReformaGroteskW01-Demi" panose="04050604020B02020202" pitchFamily="82" charset="0"/>
              </a:rPr>
              <a:t>Plataforma Educativa</a:t>
            </a:r>
          </a:p>
        </p:txBody>
      </p:sp>
      <p:sp>
        <p:nvSpPr>
          <p:cNvPr id="29" name="Título 1">
            <a:extLst>
              <a:ext uri="{FF2B5EF4-FFF2-40B4-BE49-F238E27FC236}">
                <a16:creationId xmlns:a16="http://schemas.microsoft.com/office/drawing/2014/main" id="{1187546B-D51F-468D-8342-5D96624D6AF7}"/>
              </a:ext>
            </a:extLst>
          </p:cNvPr>
          <p:cNvSpPr txBox="1">
            <a:spLocks/>
          </p:cNvSpPr>
          <p:nvPr/>
        </p:nvSpPr>
        <p:spPr>
          <a:xfrm>
            <a:off x="5219364" y="4411369"/>
            <a:ext cx="1575982" cy="560091"/>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s-EC" sz="3200" dirty="0">
                <a:solidFill>
                  <a:srgbClr val="B0D236"/>
                </a:solidFill>
                <a:latin typeface="ReformaGroteskW01-Demi" panose="04050604020B02020202" pitchFamily="82" charset="0"/>
              </a:rPr>
              <a:t>Contenidos</a:t>
            </a:r>
          </a:p>
        </p:txBody>
      </p:sp>
      <p:sp>
        <p:nvSpPr>
          <p:cNvPr id="13" name="Título 1">
            <a:extLst>
              <a:ext uri="{FF2B5EF4-FFF2-40B4-BE49-F238E27FC236}">
                <a16:creationId xmlns:a16="http://schemas.microsoft.com/office/drawing/2014/main" id="{41FA0DC9-D804-4F75-BE0B-110C5B9F406A}"/>
              </a:ext>
            </a:extLst>
          </p:cNvPr>
          <p:cNvSpPr txBox="1">
            <a:spLocks/>
          </p:cNvSpPr>
          <p:nvPr/>
        </p:nvSpPr>
        <p:spPr>
          <a:xfrm>
            <a:off x="8235879" y="4383325"/>
            <a:ext cx="3344459" cy="61617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s-EC" sz="3200" dirty="0">
                <a:solidFill>
                  <a:srgbClr val="B0D236"/>
                </a:solidFill>
                <a:latin typeface="ReformaGroteskW01-Demi" panose="04050604020B02020202" pitchFamily="82" charset="0"/>
              </a:rPr>
              <a:t>Sistemas de comunicación </a:t>
            </a:r>
          </a:p>
        </p:txBody>
      </p:sp>
      <p:pic>
        <p:nvPicPr>
          <p:cNvPr id="5" name="Imagen 4" descr="Imagen que contiene cuarto, refrigerador, reloj&#10;&#10;Descripción generada automáticamente">
            <a:extLst>
              <a:ext uri="{FF2B5EF4-FFF2-40B4-BE49-F238E27FC236}">
                <a16:creationId xmlns:a16="http://schemas.microsoft.com/office/drawing/2014/main" id="{2BE6689F-9B97-4C1D-B92B-56A1536F762B}"/>
              </a:ext>
            </a:extLst>
          </p:cNvPr>
          <p:cNvPicPr>
            <a:picLocks noChangeAspect="1"/>
          </p:cNvPicPr>
          <p:nvPr/>
        </p:nvPicPr>
        <p:blipFill rotWithShape="1">
          <a:blip r:embed="rId4"/>
          <a:srcRect t="14000" b="13219"/>
          <a:stretch/>
        </p:blipFill>
        <p:spPr>
          <a:xfrm>
            <a:off x="412500" y="1703553"/>
            <a:ext cx="3519369" cy="2561414"/>
          </a:xfrm>
          <a:prstGeom prst="rect">
            <a:avLst/>
          </a:prstGeom>
        </p:spPr>
      </p:pic>
      <p:pic>
        <p:nvPicPr>
          <p:cNvPr id="8" name="Imagen 7" descr="Imagen que contiene cd&#10;&#10;Descripción generada automáticamente">
            <a:extLst>
              <a:ext uri="{FF2B5EF4-FFF2-40B4-BE49-F238E27FC236}">
                <a16:creationId xmlns:a16="http://schemas.microsoft.com/office/drawing/2014/main" id="{E3B7868E-2DE0-4B66-BE65-CE4A81B76D1C}"/>
              </a:ext>
            </a:extLst>
          </p:cNvPr>
          <p:cNvPicPr>
            <a:picLocks noChangeAspect="1"/>
          </p:cNvPicPr>
          <p:nvPr/>
        </p:nvPicPr>
        <p:blipFill rotWithShape="1">
          <a:blip r:embed="rId5">
            <a:clrChange>
              <a:clrFrom>
                <a:srgbClr val="F4F3F4"/>
              </a:clrFrom>
              <a:clrTo>
                <a:srgbClr val="F4F3F4">
                  <a:alpha val="0"/>
                </a:srgbClr>
              </a:clrTo>
            </a:clrChange>
          </a:blip>
          <a:srcRect l="14528" r="14246"/>
          <a:stretch/>
        </p:blipFill>
        <p:spPr>
          <a:xfrm>
            <a:off x="4633805" y="1703553"/>
            <a:ext cx="2747101" cy="2622143"/>
          </a:xfrm>
          <a:prstGeom prst="rect">
            <a:avLst/>
          </a:prstGeom>
        </p:spPr>
      </p:pic>
      <p:pic>
        <p:nvPicPr>
          <p:cNvPr id="12" name="Imagen 11" descr="Imagen que contiene texto, mapa&#10;&#10;Descripción generada automáticamente">
            <a:extLst>
              <a:ext uri="{FF2B5EF4-FFF2-40B4-BE49-F238E27FC236}">
                <a16:creationId xmlns:a16="http://schemas.microsoft.com/office/drawing/2014/main" id="{630B407B-ECFB-46A6-AC65-8ACD519B1226}"/>
              </a:ext>
            </a:extLst>
          </p:cNvPr>
          <p:cNvPicPr>
            <a:picLocks noChangeAspect="1"/>
          </p:cNvPicPr>
          <p:nvPr/>
        </p:nvPicPr>
        <p:blipFill>
          <a:blip r:embed="rId6"/>
          <a:stretch>
            <a:fillRect/>
          </a:stretch>
        </p:blipFill>
        <p:spPr>
          <a:xfrm>
            <a:off x="8040532" y="1703552"/>
            <a:ext cx="3735153" cy="2622389"/>
          </a:xfrm>
          <a:prstGeom prst="rect">
            <a:avLst/>
          </a:prstGeom>
        </p:spPr>
      </p:pic>
    </p:spTree>
    <p:extLst>
      <p:ext uri="{BB962C8B-B14F-4D97-AF65-F5344CB8AC3E}">
        <p14:creationId xmlns:p14="http://schemas.microsoft.com/office/powerpoint/2010/main" val="13735454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10">
            <a:extLst>
              <a:ext uri="{FF2B5EF4-FFF2-40B4-BE49-F238E27FC236}">
                <a16:creationId xmlns:a16="http://schemas.microsoft.com/office/drawing/2014/main" id="{FFCE4D4D-427F-F64E-81EB-384F7E4A597E}"/>
              </a:ext>
            </a:extLst>
          </p:cNvPr>
          <p:cNvPicPr>
            <a:picLocks noChangeAspect="1"/>
          </p:cNvPicPr>
          <p:nvPr/>
        </p:nvPicPr>
        <p:blipFill>
          <a:blip r:embed="rId3"/>
          <a:stretch>
            <a:fillRect/>
          </a:stretch>
        </p:blipFill>
        <p:spPr>
          <a:xfrm>
            <a:off x="0" y="5123337"/>
            <a:ext cx="12192000" cy="1734663"/>
          </a:xfrm>
          <a:prstGeom prst="rect">
            <a:avLst/>
          </a:prstGeom>
        </p:spPr>
      </p:pic>
      <p:sp>
        <p:nvSpPr>
          <p:cNvPr id="2" name="Título 1">
            <a:extLst>
              <a:ext uri="{FF2B5EF4-FFF2-40B4-BE49-F238E27FC236}">
                <a16:creationId xmlns:a16="http://schemas.microsoft.com/office/drawing/2014/main" id="{0864324A-B977-40C9-AD5F-0E89CB8659D7}"/>
              </a:ext>
            </a:extLst>
          </p:cNvPr>
          <p:cNvSpPr txBox="1">
            <a:spLocks/>
          </p:cNvSpPr>
          <p:nvPr/>
        </p:nvSpPr>
        <p:spPr>
          <a:xfrm>
            <a:off x="417011" y="147726"/>
            <a:ext cx="10515600" cy="939892"/>
          </a:xfrm>
          <a:prstGeom prst="rect">
            <a:avLst/>
          </a:prstGeom>
        </p:spPr>
        <p:txBody>
          <a:bodyPr vert="horz" lIns="0" tIns="45720" rIns="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s-EC" sz="4400" dirty="0">
                <a:solidFill>
                  <a:srgbClr val="C11E73"/>
                </a:solidFill>
                <a:latin typeface="ReformaGroteskW01-Demi" panose="04050604020B02020202" pitchFamily="82" charset="0"/>
              </a:rPr>
              <a:t>Modalidades Educativas “clásicas”</a:t>
            </a:r>
          </a:p>
        </p:txBody>
      </p:sp>
      <p:grpSp>
        <p:nvGrpSpPr>
          <p:cNvPr id="19" name="Grupo 18">
            <a:extLst>
              <a:ext uri="{FF2B5EF4-FFF2-40B4-BE49-F238E27FC236}">
                <a16:creationId xmlns:a16="http://schemas.microsoft.com/office/drawing/2014/main" id="{27CCAE50-D7F8-4369-B8FA-D24E928BF734}"/>
              </a:ext>
            </a:extLst>
          </p:cNvPr>
          <p:cNvGrpSpPr/>
          <p:nvPr/>
        </p:nvGrpSpPr>
        <p:grpSpPr>
          <a:xfrm>
            <a:off x="388500" y="1988774"/>
            <a:ext cx="1954621" cy="2731816"/>
            <a:chOff x="388500" y="1988774"/>
            <a:chExt cx="1954621" cy="2731816"/>
          </a:xfrm>
        </p:grpSpPr>
        <p:sp>
          <p:nvSpPr>
            <p:cNvPr id="4" name="Título 1">
              <a:extLst>
                <a:ext uri="{FF2B5EF4-FFF2-40B4-BE49-F238E27FC236}">
                  <a16:creationId xmlns:a16="http://schemas.microsoft.com/office/drawing/2014/main" id="{A87C5C4E-0BAD-4457-AB64-9B27F33FA108}"/>
                </a:ext>
              </a:extLst>
            </p:cNvPr>
            <p:cNvSpPr txBox="1">
              <a:spLocks/>
            </p:cNvSpPr>
            <p:nvPr/>
          </p:nvSpPr>
          <p:spPr>
            <a:xfrm>
              <a:off x="468996" y="3893611"/>
              <a:ext cx="1793629" cy="82697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s-EC" sz="4000" dirty="0">
                  <a:solidFill>
                    <a:srgbClr val="B0D236"/>
                  </a:solidFill>
                  <a:latin typeface="ReformaGroteskW01-Demi" panose="04050604020B02020202" pitchFamily="82" charset="0"/>
                </a:rPr>
                <a:t>Presencial</a:t>
              </a:r>
            </a:p>
          </p:txBody>
        </p:sp>
        <p:pic>
          <p:nvPicPr>
            <p:cNvPr id="7" name="Imagen 6" descr="Imagen que contiene juguete, lego&#10;&#10;Descripción generada automáticamente">
              <a:extLst>
                <a:ext uri="{FF2B5EF4-FFF2-40B4-BE49-F238E27FC236}">
                  <a16:creationId xmlns:a16="http://schemas.microsoft.com/office/drawing/2014/main" id="{1490F9CE-15C1-4442-AFFB-D0CF8F1030CE}"/>
                </a:ext>
              </a:extLst>
            </p:cNvPr>
            <p:cNvPicPr>
              <a:picLocks noChangeAspect="1"/>
            </p:cNvPicPr>
            <p:nvPr/>
          </p:nvPicPr>
          <p:blipFill>
            <a:blip r:embed="rId4"/>
            <a:stretch>
              <a:fillRect/>
            </a:stretch>
          </p:blipFill>
          <p:spPr>
            <a:xfrm>
              <a:off x="388500" y="1988774"/>
              <a:ext cx="1954621" cy="1954621"/>
            </a:xfrm>
            <a:prstGeom prst="rect">
              <a:avLst/>
            </a:prstGeom>
          </p:spPr>
        </p:pic>
      </p:grpSp>
      <p:pic>
        <p:nvPicPr>
          <p:cNvPr id="1026" name="Picture 2" descr="videoconferencia de dibujos animados en casa - Descargar Vectores Gratis,  Illustrator Graficos, Plantillas Diseño">
            <a:extLst>
              <a:ext uri="{FF2B5EF4-FFF2-40B4-BE49-F238E27FC236}">
                <a16:creationId xmlns:a16="http://schemas.microsoft.com/office/drawing/2014/main" id="{88337A7F-2BE3-4A2E-9206-1E29E2614F1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55454" y="1988774"/>
            <a:ext cx="1954621" cy="1954621"/>
          </a:xfrm>
          <a:prstGeom prst="rect">
            <a:avLst/>
          </a:prstGeom>
          <a:noFill/>
          <a:extLst>
            <a:ext uri="{909E8E84-426E-40DD-AFC4-6F175D3DCCD1}">
              <a14:hiddenFill xmlns:a14="http://schemas.microsoft.com/office/drawing/2010/main">
                <a:solidFill>
                  <a:srgbClr val="FFFFFF"/>
                </a:solidFill>
              </a14:hiddenFill>
            </a:ext>
          </a:extLst>
        </p:spPr>
      </p:pic>
      <p:grpSp>
        <p:nvGrpSpPr>
          <p:cNvPr id="20" name="Grupo 19">
            <a:extLst>
              <a:ext uri="{FF2B5EF4-FFF2-40B4-BE49-F238E27FC236}">
                <a16:creationId xmlns:a16="http://schemas.microsoft.com/office/drawing/2014/main" id="{E2B16EA3-4035-42AD-BFB1-B02358BA5FDE}"/>
              </a:ext>
            </a:extLst>
          </p:cNvPr>
          <p:cNvGrpSpPr/>
          <p:nvPr/>
        </p:nvGrpSpPr>
        <p:grpSpPr>
          <a:xfrm>
            <a:off x="2741665" y="1986764"/>
            <a:ext cx="1962080" cy="2733826"/>
            <a:chOff x="2751507" y="1986764"/>
            <a:chExt cx="1962080" cy="2733826"/>
          </a:xfrm>
        </p:grpSpPr>
        <p:pic>
          <p:nvPicPr>
            <p:cNvPr id="5" name="Imagen 4" descr="Imagen que contiene lego, juguete, tabla, escritorio&#10;&#10;Descripción generada automáticamente">
              <a:extLst>
                <a:ext uri="{FF2B5EF4-FFF2-40B4-BE49-F238E27FC236}">
                  <a16:creationId xmlns:a16="http://schemas.microsoft.com/office/drawing/2014/main" id="{5AAA195C-4D36-4267-AB9F-F5347F0BD6A9}"/>
                </a:ext>
              </a:extLst>
            </p:cNvPr>
            <p:cNvPicPr>
              <a:picLocks noChangeAspect="1"/>
            </p:cNvPicPr>
            <p:nvPr/>
          </p:nvPicPr>
          <p:blipFill rotWithShape="1">
            <a:blip r:embed="rId6"/>
            <a:srcRect l="14729" r="15062"/>
            <a:stretch/>
          </p:blipFill>
          <p:spPr>
            <a:xfrm>
              <a:off x="2751507" y="1986764"/>
              <a:ext cx="1962080" cy="1958640"/>
            </a:xfrm>
            <a:prstGeom prst="rect">
              <a:avLst/>
            </a:prstGeom>
          </p:spPr>
        </p:pic>
        <p:sp>
          <p:nvSpPr>
            <p:cNvPr id="10" name="Título 1">
              <a:extLst>
                <a:ext uri="{FF2B5EF4-FFF2-40B4-BE49-F238E27FC236}">
                  <a16:creationId xmlns:a16="http://schemas.microsoft.com/office/drawing/2014/main" id="{1089064E-51E8-4AA6-970B-A60CA6FBC74F}"/>
                </a:ext>
              </a:extLst>
            </p:cNvPr>
            <p:cNvSpPr txBox="1">
              <a:spLocks/>
            </p:cNvSpPr>
            <p:nvPr/>
          </p:nvSpPr>
          <p:spPr>
            <a:xfrm>
              <a:off x="2797525" y="3893611"/>
              <a:ext cx="1870044" cy="82697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s-EC" sz="4000" dirty="0">
                  <a:solidFill>
                    <a:srgbClr val="B0D236"/>
                  </a:solidFill>
                  <a:latin typeface="ReformaGroteskW01-Demi" panose="04050604020B02020202" pitchFamily="82" charset="0"/>
                </a:rPr>
                <a:t>A Distancia</a:t>
              </a:r>
            </a:p>
          </p:txBody>
        </p:sp>
      </p:grpSp>
      <p:grpSp>
        <p:nvGrpSpPr>
          <p:cNvPr id="21" name="Grupo 20">
            <a:extLst>
              <a:ext uri="{FF2B5EF4-FFF2-40B4-BE49-F238E27FC236}">
                <a16:creationId xmlns:a16="http://schemas.microsoft.com/office/drawing/2014/main" id="{8E66A144-CE07-4B5F-B80F-6A792D2388C1}"/>
              </a:ext>
            </a:extLst>
          </p:cNvPr>
          <p:cNvGrpSpPr/>
          <p:nvPr/>
        </p:nvGrpSpPr>
        <p:grpSpPr>
          <a:xfrm>
            <a:off x="5102289" y="1988774"/>
            <a:ext cx="1954621" cy="2731816"/>
            <a:chOff x="5080389" y="1988774"/>
            <a:chExt cx="1954621" cy="2731816"/>
          </a:xfrm>
        </p:grpSpPr>
        <p:pic>
          <p:nvPicPr>
            <p:cNvPr id="9" name="Imagen 8" descr="Imagen que contiene tabla&#10;&#10;Descripción generada automáticamente">
              <a:extLst>
                <a:ext uri="{FF2B5EF4-FFF2-40B4-BE49-F238E27FC236}">
                  <a16:creationId xmlns:a16="http://schemas.microsoft.com/office/drawing/2014/main" id="{69FA3695-57E5-4129-998C-6E5BC5FFD578}"/>
                </a:ext>
              </a:extLst>
            </p:cNvPr>
            <p:cNvPicPr>
              <a:picLocks noChangeAspect="1"/>
            </p:cNvPicPr>
            <p:nvPr/>
          </p:nvPicPr>
          <p:blipFill rotWithShape="1">
            <a:blip r:embed="rId7"/>
            <a:srcRect l="28255" t="25347" r="6511"/>
            <a:stretch/>
          </p:blipFill>
          <p:spPr>
            <a:xfrm>
              <a:off x="5080389" y="1988774"/>
              <a:ext cx="1954621" cy="1954621"/>
            </a:xfrm>
            <a:prstGeom prst="rect">
              <a:avLst/>
            </a:prstGeom>
          </p:spPr>
        </p:pic>
        <p:sp>
          <p:nvSpPr>
            <p:cNvPr id="13" name="Título 1">
              <a:extLst>
                <a:ext uri="{FF2B5EF4-FFF2-40B4-BE49-F238E27FC236}">
                  <a16:creationId xmlns:a16="http://schemas.microsoft.com/office/drawing/2014/main" id="{89F1458C-29F3-4AFD-A271-B2DB251FCC32}"/>
                </a:ext>
              </a:extLst>
            </p:cNvPr>
            <p:cNvSpPr txBox="1">
              <a:spLocks/>
            </p:cNvSpPr>
            <p:nvPr/>
          </p:nvSpPr>
          <p:spPr>
            <a:xfrm>
              <a:off x="5201400" y="3893611"/>
              <a:ext cx="1712598" cy="82697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s-EC" sz="4000" dirty="0">
                  <a:solidFill>
                    <a:srgbClr val="B0D236"/>
                  </a:solidFill>
                  <a:latin typeface="ReformaGroteskW01-Demi" panose="04050604020B02020202" pitchFamily="82" charset="0"/>
                </a:rPr>
                <a:t>Virtual</a:t>
              </a:r>
            </a:p>
          </p:txBody>
        </p:sp>
      </p:grpSp>
      <p:sp>
        <p:nvSpPr>
          <p:cNvPr id="15" name="Título 1">
            <a:extLst>
              <a:ext uri="{FF2B5EF4-FFF2-40B4-BE49-F238E27FC236}">
                <a16:creationId xmlns:a16="http://schemas.microsoft.com/office/drawing/2014/main" id="{F3A3A6B8-2409-435F-8AF5-AF0C678B0F96}"/>
              </a:ext>
            </a:extLst>
          </p:cNvPr>
          <p:cNvSpPr txBox="1">
            <a:spLocks/>
          </p:cNvSpPr>
          <p:nvPr/>
        </p:nvSpPr>
        <p:spPr>
          <a:xfrm>
            <a:off x="7278094" y="3932652"/>
            <a:ext cx="2300246" cy="82697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s-EC" sz="4000" dirty="0">
                <a:solidFill>
                  <a:srgbClr val="B0D236"/>
                </a:solidFill>
                <a:latin typeface="ReformaGroteskW01-Demi" panose="04050604020B02020202" pitchFamily="82" charset="0"/>
              </a:rPr>
              <a:t>Telepresencia</a:t>
            </a:r>
          </a:p>
        </p:txBody>
      </p:sp>
      <p:grpSp>
        <p:nvGrpSpPr>
          <p:cNvPr id="22" name="Grupo 21">
            <a:extLst>
              <a:ext uri="{FF2B5EF4-FFF2-40B4-BE49-F238E27FC236}">
                <a16:creationId xmlns:a16="http://schemas.microsoft.com/office/drawing/2014/main" id="{529247EF-C0C6-43E3-B93B-B127FE19EDC4}"/>
              </a:ext>
            </a:extLst>
          </p:cNvPr>
          <p:cNvGrpSpPr/>
          <p:nvPr/>
        </p:nvGrpSpPr>
        <p:grpSpPr>
          <a:xfrm>
            <a:off x="9808619" y="1988774"/>
            <a:ext cx="1962970" cy="2770856"/>
            <a:chOff x="9808619" y="1988774"/>
            <a:chExt cx="1962970" cy="2770856"/>
          </a:xfrm>
        </p:grpSpPr>
        <p:pic>
          <p:nvPicPr>
            <p:cNvPr id="8" name="Imagen 7" descr="Imagen que contiene cuarto, camiseta&#10;&#10;Descripción generada automáticamente">
              <a:extLst>
                <a:ext uri="{FF2B5EF4-FFF2-40B4-BE49-F238E27FC236}">
                  <a16:creationId xmlns:a16="http://schemas.microsoft.com/office/drawing/2014/main" id="{90D491A7-EAE1-4F37-BB56-10CE69EDE206}"/>
                </a:ext>
              </a:extLst>
            </p:cNvPr>
            <p:cNvPicPr>
              <a:picLocks noChangeAspect="1"/>
            </p:cNvPicPr>
            <p:nvPr/>
          </p:nvPicPr>
          <p:blipFill rotWithShape="1">
            <a:blip r:embed="rId8"/>
            <a:srcRect l="20422" r="20219"/>
            <a:stretch/>
          </p:blipFill>
          <p:spPr>
            <a:xfrm>
              <a:off x="9808619" y="1988774"/>
              <a:ext cx="1962970" cy="1954621"/>
            </a:xfrm>
            <a:prstGeom prst="rect">
              <a:avLst/>
            </a:prstGeom>
          </p:spPr>
        </p:pic>
        <p:sp>
          <p:nvSpPr>
            <p:cNvPr id="17" name="Título 1">
              <a:extLst>
                <a:ext uri="{FF2B5EF4-FFF2-40B4-BE49-F238E27FC236}">
                  <a16:creationId xmlns:a16="http://schemas.microsoft.com/office/drawing/2014/main" id="{FBEE03F9-7FF0-488D-9674-35E92F7299F5}"/>
                </a:ext>
              </a:extLst>
            </p:cNvPr>
            <p:cNvSpPr txBox="1">
              <a:spLocks/>
            </p:cNvSpPr>
            <p:nvPr/>
          </p:nvSpPr>
          <p:spPr>
            <a:xfrm>
              <a:off x="10184046" y="3932651"/>
              <a:ext cx="1212117" cy="82697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s-EC" sz="4000" dirty="0">
                  <a:solidFill>
                    <a:srgbClr val="B0D236"/>
                  </a:solidFill>
                  <a:latin typeface="ReformaGroteskW01-Demi" panose="04050604020B02020202" pitchFamily="82" charset="0"/>
                </a:rPr>
                <a:t>Mixta</a:t>
              </a:r>
            </a:p>
          </p:txBody>
        </p:sp>
      </p:grpSp>
    </p:spTree>
    <p:extLst>
      <p:ext uri="{BB962C8B-B14F-4D97-AF65-F5344CB8AC3E}">
        <p14:creationId xmlns:p14="http://schemas.microsoft.com/office/powerpoint/2010/main" val="397289378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10">
            <a:extLst>
              <a:ext uri="{FF2B5EF4-FFF2-40B4-BE49-F238E27FC236}">
                <a16:creationId xmlns:a16="http://schemas.microsoft.com/office/drawing/2014/main" id="{FFCE4D4D-427F-F64E-81EB-384F7E4A597E}"/>
              </a:ext>
            </a:extLst>
          </p:cNvPr>
          <p:cNvPicPr>
            <a:picLocks noChangeAspect="1"/>
          </p:cNvPicPr>
          <p:nvPr/>
        </p:nvPicPr>
        <p:blipFill>
          <a:blip r:embed="rId3"/>
          <a:stretch>
            <a:fillRect/>
          </a:stretch>
        </p:blipFill>
        <p:spPr>
          <a:xfrm>
            <a:off x="0" y="5123337"/>
            <a:ext cx="12192000" cy="1734663"/>
          </a:xfrm>
          <a:prstGeom prst="rect">
            <a:avLst/>
          </a:prstGeom>
        </p:spPr>
      </p:pic>
      <p:sp>
        <p:nvSpPr>
          <p:cNvPr id="4" name="CuadroTexto 3">
            <a:extLst>
              <a:ext uri="{FF2B5EF4-FFF2-40B4-BE49-F238E27FC236}">
                <a16:creationId xmlns:a16="http://schemas.microsoft.com/office/drawing/2014/main" id="{157A38A4-EB30-48BF-A660-B7818CE54920}"/>
              </a:ext>
            </a:extLst>
          </p:cNvPr>
          <p:cNvSpPr txBox="1"/>
          <p:nvPr/>
        </p:nvSpPr>
        <p:spPr>
          <a:xfrm>
            <a:off x="664837" y="1262658"/>
            <a:ext cx="10838576" cy="4339650"/>
          </a:xfrm>
          <a:prstGeom prst="rect">
            <a:avLst/>
          </a:prstGeom>
          <a:noFill/>
        </p:spPr>
        <p:txBody>
          <a:bodyPr wrap="square">
            <a:spAutoFit/>
          </a:bodyPr>
          <a:lstStyle/>
          <a:p>
            <a:r>
              <a:rPr lang="en-US" sz="2300" b="1" dirty="0">
                <a:solidFill>
                  <a:srgbClr val="009FA9"/>
                </a:solidFill>
                <a:latin typeface="Seravek" panose="020B0503040000020004" pitchFamily="34" charset="0"/>
              </a:rPr>
              <a:t>Learning Management System o LMS</a:t>
            </a:r>
            <a:endParaRPr lang="es-EC" sz="2300" dirty="0">
              <a:latin typeface="Seravek" panose="020B0503040000020004" pitchFamily="34" charset="0"/>
            </a:endParaRPr>
          </a:p>
          <a:p>
            <a:pPr marL="342900" indent="-342900">
              <a:buFont typeface="Arial" panose="020B0604020202020204" pitchFamily="34" charset="0"/>
              <a:buChar char="•"/>
            </a:pPr>
            <a:r>
              <a:rPr lang="es-EC" sz="2300" dirty="0">
                <a:latin typeface="Seravek" panose="020B0503040000020004" pitchFamily="34" charset="0"/>
              </a:rPr>
              <a:t>Es el núcleo alrededor del que giran los demás elementos. Básicamente se trata de un software para servidores de Internet/Intranet</a:t>
            </a:r>
          </a:p>
          <a:p>
            <a:pPr marL="342900" indent="-342900">
              <a:buFont typeface="Arial" panose="020B0604020202020204" pitchFamily="34" charset="0"/>
              <a:buChar char="•"/>
            </a:pPr>
            <a:r>
              <a:rPr lang="es-EC" sz="2300" dirty="0">
                <a:latin typeface="Seravek" panose="020B0503040000020004" pitchFamily="34" charset="0"/>
              </a:rPr>
              <a:t>Gestión de usuarios, cursos y servicios de comunicación</a:t>
            </a:r>
          </a:p>
          <a:p>
            <a:endParaRPr lang="es-EC" sz="2300" dirty="0">
              <a:latin typeface="Seravek" panose="020B0503040000020004" pitchFamily="34" charset="0"/>
            </a:endParaRPr>
          </a:p>
          <a:p>
            <a:r>
              <a:rPr lang="en-US" sz="2300" b="1" dirty="0">
                <a:solidFill>
                  <a:srgbClr val="009FA9"/>
                </a:solidFill>
                <a:latin typeface="Seravek" panose="020B0503040000020004" pitchFamily="34" charset="0"/>
              </a:rPr>
              <a:t>Courseware o </a:t>
            </a:r>
            <a:r>
              <a:rPr lang="en-US" sz="2300" b="1" dirty="0" err="1">
                <a:solidFill>
                  <a:srgbClr val="009FA9"/>
                </a:solidFill>
                <a:latin typeface="Seravek" panose="020B0503040000020004" pitchFamily="34" charset="0"/>
              </a:rPr>
              <a:t>Contenidos</a:t>
            </a:r>
            <a:endParaRPr lang="es-EC" sz="2300" dirty="0">
              <a:latin typeface="Seravek" panose="020B0503040000020004" pitchFamily="34" charset="0"/>
            </a:endParaRPr>
          </a:p>
          <a:p>
            <a:pPr marL="342900" indent="-342900">
              <a:buFont typeface="Arial" panose="020B0604020202020204" pitchFamily="34" charset="0"/>
              <a:buChar char="•"/>
            </a:pPr>
            <a:r>
              <a:rPr lang="es-EC" sz="2300" dirty="0">
                <a:latin typeface="Seravek" panose="020B0503040000020004" pitchFamily="34" charset="0"/>
              </a:rPr>
              <a:t>En diversos formatos, en función de su adecuación a la materia tratada</a:t>
            </a:r>
          </a:p>
          <a:p>
            <a:endParaRPr lang="es-EC" sz="2300" dirty="0">
              <a:latin typeface="Seravek" panose="020B0503040000020004" pitchFamily="34" charset="0"/>
            </a:endParaRPr>
          </a:p>
          <a:p>
            <a:r>
              <a:rPr lang="es-EC" sz="2300" b="1" dirty="0">
                <a:solidFill>
                  <a:srgbClr val="009FA9"/>
                </a:solidFill>
                <a:latin typeface="Seravek" panose="020B0503040000020004" pitchFamily="34" charset="0"/>
              </a:rPr>
              <a:t>Sistemas de comunicación sí­ncrona y así­ncrona</a:t>
            </a:r>
            <a:endParaRPr lang="es-EC" sz="2300" dirty="0">
              <a:latin typeface="Seravek" panose="020B0503040000020004" pitchFamily="34" charset="0"/>
            </a:endParaRPr>
          </a:p>
          <a:p>
            <a:pPr marL="342900" indent="-342900">
              <a:buFont typeface="Arial" panose="020B0604020202020204" pitchFamily="34" charset="0"/>
              <a:buChar char="•"/>
            </a:pPr>
            <a:r>
              <a:rPr lang="es-EC" sz="2300" dirty="0">
                <a:latin typeface="Seravek" panose="020B0503040000020004" pitchFamily="34" charset="0"/>
              </a:rPr>
              <a:t>La diferencia fundamental entre el eLearning y la enseñanza tradicional a distancia está en esa combinación de los tres factores, en proporción variable en función de la materia a tratar: seguimiento + contenido + comunicación.</a:t>
            </a:r>
          </a:p>
        </p:txBody>
      </p:sp>
      <p:sp>
        <p:nvSpPr>
          <p:cNvPr id="2" name="Título 1">
            <a:extLst>
              <a:ext uri="{FF2B5EF4-FFF2-40B4-BE49-F238E27FC236}">
                <a16:creationId xmlns:a16="http://schemas.microsoft.com/office/drawing/2014/main" id="{1D7EC3A3-50E9-4BE5-B178-60599397E072}"/>
              </a:ext>
            </a:extLst>
          </p:cNvPr>
          <p:cNvSpPr txBox="1">
            <a:spLocks/>
          </p:cNvSpPr>
          <p:nvPr/>
        </p:nvSpPr>
        <p:spPr>
          <a:xfrm>
            <a:off x="417011" y="147726"/>
            <a:ext cx="10515600" cy="939892"/>
          </a:xfrm>
          <a:prstGeom prst="rect">
            <a:avLst/>
          </a:prstGeom>
        </p:spPr>
        <p:txBody>
          <a:bodyPr vert="horz" lIns="0" tIns="45720" rIns="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s-EC" sz="4400" dirty="0">
                <a:solidFill>
                  <a:srgbClr val="C11E73"/>
                </a:solidFill>
                <a:latin typeface="ReformaGroteskW01-Demi" panose="04050604020B02020202" pitchFamily="82" charset="0"/>
              </a:rPr>
              <a:t>Elementos del Elearning</a:t>
            </a:r>
          </a:p>
        </p:txBody>
      </p:sp>
    </p:spTree>
    <p:extLst>
      <p:ext uri="{BB962C8B-B14F-4D97-AF65-F5344CB8AC3E}">
        <p14:creationId xmlns:p14="http://schemas.microsoft.com/office/powerpoint/2010/main" val="160421178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Imagen 22" descr="Imagen que contiene dibujo&#10;&#10;Descripción generada automáticamente">
            <a:extLst>
              <a:ext uri="{FF2B5EF4-FFF2-40B4-BE49-F238E27FC236}">
                <a16:creationId xmlns:a16="http://schemas.microsoft.com/office/drawing/2014/main" id="{B719FEE6-0413-45B3-AC94-D54EDC76BD87}"/>
              </a:ext>
            </a:extLst>
          </p:cNvPr>
          <p:cNvPicPr>
            <a:picLocks noChangeAspect="1"/>
          </p:cNvPicPr>
          <p:nvPr/>
        </p:nvPicPr>
        <p:blipFill rotWithShape="1">
          <a:blip r:embed="rId3">
            <a:extLst>
              <a:ext uri="{28A0092B-C50C-407E-A947-70E740481C1C}">
                <a14:useLocalDpi xmlns:a14="http://schemas.microsoft.com/office/drawing/2010/main" val="0"/>
              </a:ext>
            </a:extLst>
          </a:blip>
          <a:srcRect l="14618" r="18230"/>
          <a:stretch/>
        </p:blipFill>
        <p:spPr>
          <a:xfrm>
            <a:off x="10118325" y="2597372"/>
            <a:ext cx="1628572" cy="1654186"/>
          </a:xfrm>
          <a:prstGeom prst="rect">
            <a:avLst/>
          </a:prstGeom>
        </p:spPr>
      </p:pic>
      <p:pic>
        <p:nvPicPr>
          <p:cNvPr id="11" name="Imagen 10">
            <a:extLst>
              <a:ext uri="{FF2B5EF4-FFF2-40B4-BE49-F238E27FC236}">
                <a16:creationId xmlns:a16="http://schemas.microsoft.com/office/drawing/2014/main" id="{FFCE4D4D-427F-F64E-81EB-384F7E4A597E}"/>
              </a:ext>
            </a:extLst>
          </p:cNvPr>
          <p:cNvPicPr>
            <a:picLocks noChangeAspect="1"/>
          </p:cNvPicPr>
          <p:nvPr/>
        </p:nvPicPr>
        <p:blipFill>
          <a:blip r:embed="rId4"/>
          <a:stretch>
            <a:fillRect/>
          </a:stretch>
        </p:blipFill>
        <p:spPr>
          <a:xfrm>
            <a:off x="0" y="5155396"/>
            <a:ext cx="12192000" cy="1734663"/>
          </a:xfrm>
          <a:prstGeom prst="rect">
            <a:avLst/>
          </a:prstGeom>
        </p:spPr>
      </p:pic>
      <p:sp>
        <p:nvSpPr>
          <p:cNvPr id="2" name="Título 1">
            <a:extLst>
              <a:ext uri="{FF2B5EF4-FFF2-40B4-BE49-F238E27FC236}">
                <a16:creationId xmlns:a16="http://schemas.microsoft.com/office/drawing/2014/main" id="{0864324A-B977-40C9-AD5F-0E89CB8659D7}"/>
              </a:ext>
            </a:extLst>
          </p:cNvPr>
          <p:cNvSpPr txBox="1">
            <a:spLocks/>
          </p:cNvSpPr>
          <p:nvPr/>
        </p:nvSpPr>
        <p:spPr>
          <a:xfrm>
            <a:off x="417011" y="493410"/>
            <a:ext cx="10515600" cy="1179269"/>
          </a:xfrm>
          <a:prstGeom prst="rect">
            <a:avLst/>
          </a:prstGeom>
        </p:spPr>
        <p:txBody>
          <a:bodyPr vert="horz" lIns="0" tIns="45720" rIns="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s-EC" sz="4400" dirty="0">
                <a:solidFill>
                  <a:srgbClr val="C11E73"/>
                </a:solidFill>
                <a:latin typeface="ReformaGroteskW01-Demi" panose="04050604020B02020202" pitchFamily="82" charset="0"/>
              </a:rPr>
              <a:t>Plataformas Educativas (Sistemas de Administración del Aprendizaje - LMS)</a:t>
            </a:r>
          </a:p>
        </p:txBody>
      </p:sp>
      <p:pic>
        <p:nvPicPr>
          <p:cNvPr id="3" name="Imagen 2">
            <a:extLst>
              <a:ext uri="{FF2B5EF4-FFF2-40B4-BE49-F238E27FC236}">
                <a16:creationId xmlns:a16="http://schemas.microsoft.com/office/drawing/2014/main" id="{8B3D7A5E-C45A-4ADA-B06F-6D83FC6DD80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2516" y="1588707"/>
            <a:ext cx="3377655" cy="1123172"/>
          </a:xfrm>
          <a:prstGeom prst="rect">
            <a:avLst/>
          </a:prstGeom>
        </p:spPr>
      </p:pic>
      <p:pic>
        <p:nvPicPr>
          <p:cNvPr id="6" name="Picture 2" descr="Moodle - Open-source learning platform | Moodle.org">
            <a:extLst>
              <a:ext uri="{FF2B5EF4-FFF2-40B4-BE49-F238E27FC236}">
                <a16:creationId xmlns:a16="http://schemas.microsoft.com/office/drawing/2014/main" id="{97F29ADE-B4A4-4407-8361-C3CAF392742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97984" y="2962538"/>
            <a:ext cx="4229100" cy="1076325"/>
          </a:xfrm>
          <a:prstGeom prst="rect">
            <a:avLst/>
          </a:prstGeom>
          <a:noFill/>
          <a:extLst>
            <a:ext uri="{909E8E84-426E-40DD-AFC4-6F175D3DCCD1}">
              <a14:hiddenFill xmlns:a14="http://schemas.microsoft.com/office/drawing/2010/main">
                <a:solidFill>
                  <a:srgbClr val="FFFFFF"/>
                </a:solidFill>
              </a14:hiddenFill>
            </a:ext>
          </a:extLst>
        </p:spPr>
      </p:pic>
      <p:pic>
        <p:nvPicPr>
          <p:cNvPr id="9" name="Imagen 8" descr="Imagen que contiene dibujo, alimentos, luz&#10;&#10;Descripción generada automáticamente">
            <a:extLst>
              <a:ext uri="{FF2B5EF4-FFF2-40B4-BE49-F238E27FC236}">
                <a16:creationId xmlns:a16="http://schemas.microsoft.com/office/drawing/2014/main" id="{D84721AD-73D9-4E50-9578-8A24C1E7857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90337" y="2729016"/>
            <a:ext cx="2807737" cy="1050138"/>
          </a:xfrm>
          <a:prstGeom prst="rect">
            <a:avLst/>
          </a:prstGeom>
        </p:spPr>
      </p:pic>
      <p:pic>
        <p:nvPicPr>
          <p:cNvPr id="17" name="Imagen 16" descr="Imagen que contiene tabla&#10;&#10;Descripción generada automáticamente">
            <a:extLst>
              <a:ext uri="{FF2B5EF4-FFF2-40B4-BE49-F238E27FC236}">
                <a16:creationId xmlns:a16="http://schemas.microsoft.com/office/drawing/2014/main" id="{DF740118-A2B3-41B2-B2B6-BEAB0E016530}"/>
              </a:ext>
            </a:extLst>
          </p:cNvPr>
          <p:cNvPicPr>
            <a:picLocks noChangeAspect="1"/>
          </p:cNvPicPr>
          <p:nvPr/>
        </p:nvPicPr>
        <p:blipFill rotWithShape="1">
          <a:blip r:embed="rId8">
            <a:extLst>
              <a:ext uri="{28A0092B-C50C-407E-A947-70E740481C1C}">
                <a14:useLocalDpi xmlns:a14="http://schemas.microsoft.com/office/drawing/2010/main" val="0"/>
              </a:ext>
            </a:extLst>
          </a:blip>
          <a:srcRect l="18105" t="27949" r="18580" b="28159"/>
          <a:stretch/>
        </p:blipFill>
        <p:spPr>
          <a:xfrm>
            <a:off x="4710218" y="1597776"/>
            <a:ext cx="3269604" cy="1191436"/>
          </a:xfrm>
          <a:prstGeom prst="rect">
            <a:avLst/>
          </a:prstGeom>
        </p:spPr>
      </p:pic>
      <p:pic>
        <p:nvPicPr>
          <p:cNvPr id="7" name="Imagen 6" descr="Imagen que contiene dibujo&#10;&#10;Descripción generada automáticamente">
            <a:extLst>
              <a:ext uri="{FF2B5EF4-FFF2-40B4-BE49-F238E27FC236}">
                <a16:creationId xmlns:a16="http://schemas.microsoft.com/office/drawing/2014/main" id="{372DF42E-ED2A-4807-8A5B-0E4A9EDB2CC2}"/>
              </a:ext>
            </a:extLst>
          </p:cNvPr>
          <p:cNvPicPr>
            <a:picLocks noChangeAspect="1"/>
          </p:cNvPicPr>
          <p:nvPr/>
        </p:nvPicPr>
        <p:blipFill rotWithShape="1">
          <a:blip r:embed="rId9">
            <a:extLst>
              <a:ext uri="{28A0092B-C50C-407E-A947-70E740481C1C}">
                <a14:useLocalDpi xmlns:a14="http://schemas.microsoft.com/office/drawing/2010/main" val="0"/>
              </a:ext>
            </a:extLst>
          </a:blip>
          <a:srcRect l="22070" r="18118"/>
          <a:stretch/>
        </p:blipFill>
        <p:spPr>
          <a:xfrm>
            <a:off x="8467407" y="1346227"/>
            <a:ext cx="1861375" cy="1763486"/>
          </a:xfrm>
          <a:prstGeom prst="rect">
            <a:avLst/>
          </a:prstGeom>
        </p:spPr>
      </p:pic>
      <p:pic>
        <p:nvPicPr>
          <p:cNvPr id="19" name="Imagen 18" descr="Imagen que contiene dibujo&#10;&#10;Descripción generada automáticamente">
            <a:extLst>
              <a:ext uri="{FF2B5EF4-FFF2-40B4-BE49-F238E27FC236}">
                <a16:creationId xmlns:a16="http://schemas.microsoft.com/office/drawing/2014/main" id="{EFFE4FAA-7B02-4546-B067-43155FBF303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274063" y="4399668"/>
            <a:ext cx="3112034" cy="2020801"/>
          </a:xfrm>
          <a:prstGeom prst="rect">
            <a:avLst/>
          </a:prstGeom>
        </p:spPr>
      </p:pic>
      <p:pic>
        <p:nvPicPr>
          <p:cNvPr id="21" name="Imagen 20" descr="Imagen que contiene dibujo&#10;&#10;Descripción generada automáticamente">
            <a:extLst>
              <a:ext uri="{FF2B5EF4-FFF2-40B4-BE49-F238E27FC236}">
                <a16:creationId xmlns:a16="http://schemas.microsoft.com/office/drawing/2014/main" id="{EBD1B604-9E0D-481D-B14E-5E3500D0555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690678" y="4447306"/>
            <a:ext cx="2957883" cy="999441"/>
          </a:xfrm>
          <a:prstGeom prst="rect">
            <a:avLst/>
          </a:prstGeom>
        </p:spPr>
      </p:pic>
      <p:pic>
        <p:nvPicPr>
          <p:cNvPr id="25" name="Imagen 24" descr="Imagen que contiene dibujo&#10;&#10;Descripción generada automáticamente">
            <a:extLst>
              <a:ext uri="{FF2B5EF4-FFF2-40B4-BE49-F238E27FC236}">
                <a16:creationId xmlns:a16="http://schemas.microsoft.com/office/drawing/2014/main" id="{6B7FD8F0-62CD-4753-A663-6C5217CDC4A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71946" y="4002293"/>
            <a:ext cx="1550479" cy="1550479"/>
          </a:xfrm>
          <a:prstGeom prst="rect">
            <a:avLst/>
          </a:prstGeom>
        </p:spPr>
      </p:pic>
      <p:pic>
        <p:nvPicPr>
          <p:cNvPr id="27" name="Imagen 26" descr="Imagen que contiene alimentos, firmar&#10;&#10;Descripción generada automáticamente">
            <a:extLst>
              <a:ext uri="{FF2B5EF4-FFF2-40B4-BE49-F238E27FC236}">
                <a16:creationId xmlns:a16="http://schemas.microsoft.com/office/drawing/2014/main" id="{08FEC207-7969-47E4-A76C-FB42C3A55E75}"/>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747903" y="4208295"/>
            <a:ext cx="1734853" cy="1673910"/>
          </a:xfrm>
          <a:prstGeom prst="rect">
            <a:avLst/>
          </a:prstGeom>
        </p:spPr>
      </p:pic>
    </p:spTree>
    <p:extLst>
      <p:ext uri="{BB962C8B-B14F-4D97-AF65-F5344CB8AC3E}">
        <p14:creationId xmlns:p14="http://schemas.microsoft.com/office/powerpoint/2010/main" val="49017304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157A38A4-EB30-48BF-A660-B7818CE54920}"/>
              </a:ext>
            </a:extLst>
          </p:cNvPr>
          <p:cNvSpPr txBox="1"/>
          <p:nvPr/>
        </p:nvSpPr>
        <p:spPr>
          <a:xfrm>
            <a:off x="664837" y="1563740"/>
            <a:ext cx="6115104" cy="3970318"/>
          </a:xfrm>
          <a:prstGeom prst="rect">
            <a:avLst/>
          </a:prstGeom>
          <a:noFill/>
        </p:spPr>
        <p:txBody>
          <a:bodyPr wrap="square">
            <a:spAutoFit/>
          </a:bodyPr>
          <a:lstStyle/>
          <a:p>
            <a:pPr marL="342900" indent="-342900">
              <a:buFont typeface="Arial" panose="020B0604020202020204" pitchFamily="34" charset="0"/>
              <a:buChar char="•"/>
            </a:pPr>
            <a:r>
              <a:rPr lang="es-EC" sz="2100" dirty="0">
                <a:latin typeface="Seravek" panose="020B0503040000020004" pitchFamily="34" charset="0"/>
              </a:rPr>
              <a:t>La plataforma educativa más usada en el mundo</a:t>
            </a:r>
          </a:p>
          <a:p>
            <a:pPr marL="342900" indent="-342900">
              <a:buFont typeface="Arial" panose="020B0604020202020204" pitchFamily="34" charset="0"/>
              <a:buChar char="•"/>
            </a:pPr>
            <a:r>
              <a:rPr lang="es-EC" sz="2100" dirty="0">
                <a:latin typeface="Seravek" panose="020B0503040000020004" pitchFamily="34" charset="0"/>
              </a:rPr>
              <a:t>Sistema integrado único, robusto y seguro</a:t>
            </a:r>
          </a:p>
          <a:p>
            <a:pPr marL="342900" indent="-342900">
              <a:buFont typeface="Arial" panose="020B0604020202020204" pitchFamily="34" charset="0"/>
              <a:buChar char="•"/>
            </a:pPr>
            <a:r>
              <a:rPr lang="es-EC" sz="2100" dirty="0">
                <a:latin typeface="Seravek" panose="020B0503040000020004" pitchFamily="34" charset="0"/>
              </a:rPr>
              <a:t>Soportada financieramente por una red mundial de cerca de 80 compañías de servicio Moodle </a:t>
            </a:r>
            <a:r>
              <a:rPr lang="es-EC" sz="2100" dirty="0" err="1">
                <a:latin typeface="Seravek" panose="020B0503040000020004" pitchFamily="34" charset="0"/>
              </a:rPr>
              <a:t>Partners</a:t>
            </a:r>
            <a:endParaRPr lang="es-EC" sz="2100" dirty="0">
              <a:latin typeface="Seravek" panose="020B0503040000020004" pitchFamily="34" charset="0"/>
            </a:endParaRPr>
          </a:p>
          <a:p>
            <a:pPr marL="342900" indent="-342900">
              <a:buFont typeface="Arial" panose="020B0604020202020204" pitchFamily="34" charset="0"/>
              <a:buChar char="•"/>
            </a:pPr>
            <a:r>
              <a:rPr lang="es-EC" sz="2100" dirty="0">
                <a:latin typeface="Seravek" panose="020B0503040000020004" pitchFamily="34" charset="0"/>
              </a:rPr>
              <a:t>Fácil de usar</a:t>
            </a:r>
          </a:p>
          <a:p>
            <a:pPr marL="342900" indent="-342900">
              <a:buFont typeface="Arial" panose="020B0604020202020204" pitchFamily="34" charset="0"/>
              <a:buChar char="•"/>
            </a:pPr>
            <a:r>
              <a:rPr lang="es-EC" sz="2100" dirty="0">
                <a:latin typeface="Seravek" panose="020B0503040000020004" pitchFamily="34" charset="0"/>
              </a:rPr>
              <a:t>Gratuito</a:t>
            </a:r>
          </a:p>
          <a:p>
            <a:pPr marL="342900" indent="-342900">
              <a:buFont typeface="Arial" panose="020B0604020202020204" pitchFamily="34" charset="0"/>
              <a:buChar char="•"/>
            </a:pPr>
            <a:r>
              <a:rPr lang="es-EC" sz="2100" dirty="0">
                <a:latin typeface="Seravek" panose="020B0503040000020004" pitchFamily="34" charset="0"/>
              </a:rPr>
              <a:t>Siempre actualizado</a:t>
            </a:r>
          </a:p>
          <a:p>
            <a:pPr marL="342900" indent="-342900">
              <a:buFont typeface="Arial" panose="020B0604020202020204" pitchFamily="34" charset="0"/>
              <a:buChar char="•"/>
            </a:pPr>
            <a:r>
              <a:rPr lang="es-EC" sz="2100" dirty="0">
                <a:latin typeface="Seravek" panose="020B0503040000020004" pitchFamily="34" charset="0"/>
              </a:rPr>
              <a:t>Flexible, personalizable y escalable</a:t>
            </a:r>
          </a:p>
          <a:p>
            <a:pPr marL="342900" indent="-342900">
              <a:buFont typeface="Arial" panose="020B0604020202020204" pitchFamily="34" charset="0"/>
              <a:buChar char="•"/>
            </a:pPr>
            <a:r>
              <a:rPr lang="es-EC" sz="2100" dirty="0">
                <a:latin typeface="Seravek" panose="020B0503040000020004" pitchFamily="34" charset="0"/>
              </a:rPr>
              <a:t>Más de 1700 extensiones disponibles</a:t>
            </a:r>
          </a:p>
          <a:p>
            <a:pPr marL="342900" indent="-342900">
              <a:buFont typeface="Arial" panose="020B0604020202020204" pitchFamily="34" charset="0"/>
              <a:buChar char="•"/>
            </a:pPr>
            <a:r>
              <a:rPr lang="es-EC" sz="2100" dirty="0">
                <a:latin typeface="Seravek" panose="020B0503040000020004" pitchFamily="34" charset="0"/>
              </a:rPr>
              <a:t>Cerca de 1000 desarrolladores activos</a:t>
            </a:r>
          </a:p>
          <a:p>
            <a:pPr marL="342900" indent="-342900">
              <a:buFont typeface="Arial" panose="020B0604020202020204" pitchFamily="34" charset="0"/>
              <a:buChar char="•"/>
            </a:pPr>
            <a:r>
              <a:rPr lang="es-EC" sz="2100" dirty="0">
                <a:latin typeface="Seravek" panose="020B0503040000020004" pitchFamily="34" charset="0"/>
              </a:rPr>
              <a:t>En constante crecimiento y actualización</a:t>
            </a:r>
          </a:p>
        </p:txBody>
      </p:sp>
      <p:pic>
        <p:nvPicPr>
          <p:cNvPr id="3" name="Picture 2" descr="Moodle - Open-source learning platform | Moodle.org">
            <a:extLst>
              <a:ext uri="{FF2B5EF4-FFF2-40B4-BE49-F238E27FC236}">
                <a16:creationId xmlns:a16="http://schemas.microsoft.com/office/drawing/2014/main" id="{1521C9FD-8F34-4A91-81D8-995501F5234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4837" y="179983"/>
            <a:ext cx="4229100" cy="1076325"/>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n 5" descr="Imagen que contiene naranja, tabla, computadora&#10;&#10;Descripción generada automáticamente">
            <a:extLst>
              <a:ext uri="{FF2B5EF4-FFF2-40B4-BE49-F238E27FC236}">
                <a16:creationId xmlns:a16="http://schemas.microsoft.com/office/drawing/2014/main" id="{EB661138-19E9-4766-9C9F-F5344E0D8FDE}"/>
              </a:ext>
            </a:extLst>
          </p:cNvPr>
          <p:cNvPicPr>
            <a:picLocks noChangeAspect="1"/>
          </p:cNvPicPr>
          <p:nvPr/>
        </p:nvPicPr>
        <p:blipFill rotWithShape="1">
          <a:blip r:embed="rId4">
            <a:extLst>
              <a:ext uri="{28A0092B-C50C-407E-A947-70E740481C1C}">
                <a14:useLocalDpi xmlns:a14="http://schemas.microsoft.com/office/drawing/2010/main" val="0"/>
              </a:ext>
            </a:extLst>
          </a:blip>
          <a:srcRect l="46087"/>
          <a:stretch/>
        </p:blipFill>
        <p:spPr>
          <a:xfrm>
            <a:off x="6779941" y="-1"/>
            <a:ext cx="5412059" cy="5646655"/>
          </a:xfrm>
          <a:prstGeom prst="rect">
            <a:avLst/>
          </a:prstGeom>
        </p:spPr>
      </p:pic>
      <p:pic>
        <p:nvPicPr>
          <p:cNvPr id="11" name="Imagen 10">
            <a:extLst>
              <a:ext uri="{FF2B5EF4-FFF2-40B4-BE49-F238E27FC236}">
                <a16:creationId xmlns:a16="http://schemas.microsoft.com/office/drawing/2014/main" id="{FFCE4D4D-427F-F64E-81EB-384F7E4A597E}"/>
              </a:ext>
            </a:extLst>
          </p:cNvPr>
          <p:cNvPicPr>
            <a:picLocks noChangeAspect="1"/>
          </p:cNvPicPr>
          <p:nvPr/>
        </p:nvPicPr>
        <p:blipFill>
          <a:blip r:embed="rId5"/>
          <a:stretch>
            <a:fillRect/>
          </a:stretch>
        </p:blipFill>
        <p:spPr>
          <a:xfrm>
            <a:off x="0" y="5123337"/>
            <a:ext cx="12192000" cy="1734663"/>
          </a:xfrm>
          <a:prstGeom prst="rect">
            <a:avLst/>
          </a:prstGeom>
        </p:spPr>
      </p:pic>
    </p:spTree>
    <p:extLst>
      <p:ext uri="{BB962C8B-B14F-4D97-AF65-F5344CB8AC3E}">
        <p14:creationId xmlns:p14="http://schemas.microsoft.com/office/powerpoint/2010/main" val="252017226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10">
            <a:extLst>
              <a:ext uri="{FF2B5EF4-FFF2-40B4-BE49-F238E27FC236}">
                <a16:creationId xmlns:a16="http://schemas.microsoft.com/office/drawing/2014/main" id="{FFCE4D4D-427F-F64E-81EB-384F7E4A597E}"/>
              </a:ext>
            </a:extLst>
          </p:cNvPr>
          <p:cNvPicPr>
            <a:picLocks noChangeAspect="1"/>
          </p:cNvPicPr>
          <p:nvPr/>
        </p:nvPicPr>
        <p:blipFill>
          <a:blip r:embed="rId3"/>
          <a:stretch>
            <a:fillRect/>
          </a:stretch>
        </p:blipFill>
        <p:spPr>
          <a:xfrm>
            <a:off x="0" y="5123337"/>
            <a:ext cx="12192000" cy="1734663"/>
          </a:xfrm>
          <a:prstGeom prst="rect">
            <a:avLst/>
          </a:prstGeom>
        </p:spPr>
      </p:pic>
      <p:sp>
        <p:nvSpPr>
          <p:cNvPr id="2" name="Título 1">
            <a:extLst>
              <a:ext uri="{FF2B5EF4-FFF2-40B4-BE49-F238E27FC236}">
                <a16:creationId xmlns:a16="http://schemas.microsoft.com/office/drawing/2014/main" id="{1D7EC3A3-50E9-4BE5-B178-60599397E072}"/>
              </a:ext>
            </a:extLst>
          </p:cNvPr>
          <p:cNvSpPr txBox="1">
            <a:spLocks/>
          </p:cNvSpPr>
          <p:nvPr/>
        </p:nvSpPr>
        <p:spPr>
          <a:xfrm>
            <a:off x="417011" y="147726"/>
            <a:ext cx="10515600" cy="939892"/>
          </a:xfrm>
          <a:prstGeom prst="rect">
            <a:avLst/>
          </a:prstGeom>
        </p:spPr>
        <p:txBody>
          <a:bodyPr vert="horz" lIns="0" tIns="45720" rIns="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s-EC" sz="4400" dirty="0">
                <a:solidFill>
                  <a:srgbClr val="C11E73"/>
                </a:solidFill>
                <a:latin typeface="ReformaGroteskW01-Demi" panose="04050604020B02020202" pitchFamily="82" charset="0"/>
              </a:rPr>
              <a:t>Recursos educativos</a:t>
            </a:r>
          </a:p>
        </p:txBody>
      </p:sp>
      <p:pic>
        <p:nvPicPr>
          <p:cNvPr id="7" name="Imagen 6">
            <a:extLst>
              <a:ext uri="{FF2B5EF4-FFF2-40B4-BE49-F238E27FC236}">
                <a16:creationId xmlns:a16="http://schemas.microsoft.com/office/drawing/2014/main" id="{CE1E61DD-5443-4A0C-98A1-98F7E8678F5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54120" y="1595347"/>
            <a:ext cx="1079196" cy="1079196"/>
          </a:xfrm>
          <a:prstGeom prst="rect">
            <a:avLst/>
          </a:prstGeom>
        </p:spPr>
      </p:pic>
      <p:pic>
        <p:nvPicPr>
          <p:cNvPr id="10" name="Imagen 9">
            <a:extLst>
              <a:ext uri="{FF2B5EF4-FFF2-40B4-BE49-F238E27FC236}">
                <a16:creationId xmlns:a16="http://schemas.microsoft.com/office/drawing/2014/main" id="{608A7BEC-B554-4E82-83F9-BA8B85A3C56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50444" y="2935703"/>
            <a:ext cx="847658" cy="847658"/>
          </a:xfrm>
          <a:prstGeom prst="rect">
            <a:avLst/>
          </a:prstGeom>
        </p:spPr>
      </p:pic>
      <p:pic>
        <p:nvPicPr>
          <p:cNvPr id="14" name="Imagen 13">
            <a:extLst>
              <a:ext uri="{FF2B5EF4-FFF2-40B4-BE49-F238E27FC236}">
                <a16:creationId xmlns:a16="http://schemas.microsoft.com/office/drawing/2014/main" id="{68273829-FEEF-4A05-B191-288D6D9C525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53431" y="4388356"/>
            <a:ext cx="1034822" cy="1034822"/>
          </a:xfrm>
          <a:prstGeom prst="rect">
            <a:avLst/>
          </a:prstGeom>
        </p:spPr>
      </p:pic>
      <p:pic>
        <p:nvPicPr>
          <p:cNvPr id="16" name="Imagen 15">
            <a:extLst>
              <a:ext uri="{FF2B5EF4-FFF2-40B4-BE49-F238E27FC236}">
                <a16:creationId xmlns:a16="http://schemas.microsoft.com/office/drawing/2014/main" id="{AB0C0B0A-5DBC-495E-98A3-EEE0797D7FA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694527" y="3460781"/>
            <a:ext cx="1034822" cy="1034822"/>
          </a:xfrm>
          <a:prstGeom prst="rect">
            <a:avLst/>
          </a:prstGeom>
        </p:spPr>
      </p:pic>
      <p:pic>
        <p:nvPicPr>
          <p:cNvPr id="18" name="Imagen 17">
            <a:extLst>
              <a:ext uri="{FF2B5EF4-FFF2-40B4-BE49-F238E27FC236}">
                <a16:creationId xmlns:a16="http://schemas.microsoft.com/office/drawing/2014/main" id="{6407776B-3E28-47A4-AC2B-63E254CF175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725774" y="434157"/>
            <a:ext cx="939059" cy="939059"/>
          </a:xfrm>
          <a:prstGeom prst="rect">
            <a:avLst/>
          </a:prstGeom>
        </p:spPr>
      </p:pic>
      <p:pic>
        <p:nvPicPr>
          <p:cNvPr id="20" name="Imagen 19">
            <a:extLst>
              <a:ext uri="{FF2B5EF4-FFF2-40B4-BE49-F238E27FC236}">
                <a16:creationId xmlns:a16="http://schemas.microsoft.com/office/drawing/2014/main" id="{3F85BA2A-B0D7-4EAF-8497-D9D44125785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36020" y="1408562"/>
            <a:ext cx="1034822" cy="1034822"/>
          </a:xfrm>
          <a:prstGeom prst="rect">
            <a:avLst/>
          </a:prstGeom>
        </p:spPr>
      </p:pic>
      <p:pic>
        <p:nvPicPr>
          <p:cNvPr id="22" name="Imagen 21">
            <a:extLst>
              <a:ext uri="{FF2B5EF4-FFF2-40B4-BE49-F238E27FC236}">
                <a16:creationId xmlns:a16="http://schemas.microsoft.com/office/drawing/2014/main" id="{1A8ABC4C-CCD7-42F4-A538-070B57A786B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129830" y="1134538"/>
            <a:ext cx="1193495" cy="1193495"/>
          </a:xfrm>
          <a:prstGeom prst="rect">
            <a:avLst/>
          </a:prstGeom>
        </p:spPr>
      </p:pic>
      <p:pic>
        <p:nvPicPr>
          <p:cNvPr id="24" name="Imagen 23">
            <a:extLst>
              <a:ext uri="{FF2B5EF4-FFF2-40B4-BE49-F238E27FC236}">
                <a16:creationId xmlns:a16="http://schemas.microsoft.com/office/drawing/2014/main" id="{B417F21F-0872-4792-8899-02D0692F9A7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743307" y="1806106"/>
            <a:ext cx="1225346" cy="1225346"/>
          </a:xfrm>
          <a:prstGeom prst="rect">
            <a:avLst/>
          </a:prstGeom>
        </p:spPr>
      </p:pic>
      <p:pic>
        <p:nvPicPr>
          <p:cNvPr id="26" name="Imagen 25">
            <a:extLst>
              <a:ext uri="{FF2B5EF4-FFF2-40B4-BE49-F238E27FC236}">
                <a16:creationId xmlns:a16="http://schemas.microsoft.com/office/drawing/2014/main" id="{BAE25A77-9ACB-4C08-8CBB-40E7F1014D83}"/>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914636" y="4764589"/>
            <a:ext cx="1079195" cy="1079195"/>
          </a:xfrm>
          <a:prstGeom prst="rect">
            <a:avLst/>
          </a:prstGeom>
        </p:spPr>
      </p:pic>
      <p:pic>
        <p:nvPicPr>
          <p:cNvPr id="28" name="Imagen 27">
            <a:extLst>
              <a:ext uri="{FF2B5EF4-FFF2-40B4-BE49-F238E27FC236}">
                <a16:creationId xmlns:a16="http://schemas.microsoft.com/office/drawing/2014/main" id="{AA3152BE-0EB3-4A2C-AF4E-90624E90FDA8}"/>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528430" y="4771943"/>
            <a:ext cx="1064485" cy="1064485"/>
          </a:xfrm>
          <a:prstGeom prst="rect">
            <a:avLst/>
          </a:prstGeom>
        </p:spPr>
      </p:pic>
      <p:pic>
        <p:nvPicPr>
          <p:cNvPr id="30" name="Imagen 29">
            <a:extLst>
              <a:ext uri="{FF2B5EF4-FFF2-40B4-BE49-F238E27FC236}">
                <a16:creationId xmlns:a16="http://schemas.microsoft.com/office/drawing/2014/main" id="{4938CD17-2A92-4EF8-9E68-6343207F12DD}"/>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809950" y="4615608"/>
            <a:ext cx="1034822" cy="1034822"/>
          </a:xfrm>
          <a:prstGeom prst="rect">
            <a:avLst/>
          </a:prstGeom>
        </p:spPr>
      </p:pic>
      <p:pic>
        <p:nvPicPr>
          <p:cNvPr id="32" name="Imagen 31">
            <a:extLst>
              <a:ext uri="{FF2B5EF4-FFF2-40B4-BE49-F238E27FC236}">
                <a16:creationId xmlns:a16="http://schemas.microsoft.com/office/drawing/2014/main" id="{8C5CF9F1-912E-4C1A-A19C-5FE26269350A}"/>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flipH="1">
            <a:off x="8725774" y="3031452"/>
            <a:ext cx="1225347" cy="1225347"/>
          </a:xfrm>
          <a:prstGeom prst="rect">
            <a:avLst/>
          </a:prstGeom>
        </p:spPr>
      </p:pic>
    </p:spTree>
    <p:extLst>
      <p:ext uri="{BB962C8B-B14F-4D97-AF65-F5344CB8AC3E}">
        <p14:creationId xmlns:p14="http://schemas.microsoft.com/office/powerpoint/2010/main" val="153949838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10">
            <a:extLst>
              <a:ext uri="{FF2B5EF4-FFF2-40B4-BE49-F238E27FC236}">
                <a16:creationId xmlns:a16="http://schemas.microsoft.com/office/drawing/2014/main" id="{FFCE4D4D-427F-F64E-81EB-384F7E4A597E}"/>
              </a:ext>
            </a:extLst>
          </p:cNvPr>
          <p:cNvPicPr>
            <a:picLocks noChangeAspect="1"/>
          </p:cNvPicPr>
          <p:nvPr/>
        </p:nvPicPr>
        <p:blipFill>
          <a:blip r:embed="rId3"/>
          <a:stretch>
            <a:fillRect/>
          </a:stretch>
        </p:blipFill>
        <p:spPr>
          <a:xfrm>
            <a:off x="0" y="5123337"/>
            <a:ext cx="12192000" cy="1734663"/>
          </a:xfrm>
          <a:prstGeom prst="rect">
            <a:avLst/>
          </a:prstGeom>
        </p:spPr>
      </p:pic>
      <p:sp>
        <p:nvSpPr>
          <p:cNvPr id="4" name="CuadroTexto 3">
            <a:extLst>
              <a:ext uri="{FF2B5EF4-FFF2-40B4-BE49-F238E27FC236}">
                <a16:creationId xmlns:a16="http://schemas.microsoft.com/office/drawing/2014/main" id="{157A38A4-EB30-48BF-A660-B7818CE54920}"/>
              </a:ext>
            </a:extLst>
          </p:cNvPr>
          <p:cNvSpPr txBox="1"/>
          <p:nvPr/>
        </p:nvSpPr>
        <p:spPr>
          <a:xfrm>
            <a:off x="776347" y="1262658"/>
            <a:ext cx="4007524" cy="4401205"/>
          </a:xfrm>
          <a:prstGeom prst="rect">
            <a:avLst/>
          </a:prstGeom>
          <a:noFill/>
        </p:spPr>
        <p:txBody>
          <a:bodyPr wrap="square">
            <a:spAutoFit/>
          </a:bodyPr>
          <a:lstStyle/>
          <a:p>
            <a:pPr marL="342900" indent="-342900">
              <a:buFont typeface="Arial" panose="020B0604020202020204" pitchFamily="34" charset="0"/>
              <a:buChar char="•"/>
            </a:pPr>
            <a:r>
              <a:rPr lang="es-EC" sz="2800" dirty="0">
                <a:latin typeface="Seravek" panose="020B0503040000020004" pitchFamily="34" charset="0"/>
              </a:rPr>
              <a:t>Foros</a:t>
            </a:r>
          </a:p>
          <a:p>
            <a:pPr marL="342900" indent="-342900">
              <a:buFont typeface="Arial" panose="020B0604020202020204" pitchFamily="34" charset="0"/>
              <a:buChar char="•"/>
            </a:pPr>
            <a:r>
              <a:rPr lang="es-EC" sz="2800" dirty="0">
                <a:latin typeface="Seravek" panose="020B0503040000020004" pitchFamily="34" charset="0"/>
              </a:rPr>
              <a:t>Chats</a:t>
            </a:r>
          </a:p>
          <a:p>
            <a:pPr marL="342900" indent="-342900">
              <a:buFont typeface="Arial" panose="020B0604020202020204" pitchFamily="34" charset="0"/>
              <a:buChar char="•"/>
            </a:pPr>
            <a:r>
              <a:rPr lang="es-EC" sz="2800" dirty="0">
                <a:latin typeface="Seravek" panose="020B0503040000020004" pitchFamily="34" charset="0"/>
              </a:rPr>
              <a:t>Bases de datos</a:t>
            </a:r>
          </a:p>
          <a:p>
            <a:pPr marL="342900" indent="-342900">
              <a:buFont typeface="Arial" panose="020B0604020202020204" pitchFamily="34" charset="0"/>
              <a:buChar char="•"/>
            </a:pPr>
            <a:r>
              <a:rPr lang="es-EC" sz="2800" dirty="0">
                <a:latin typeface="Seravek" panose="020B0503040000020004" pitchFamily="34" charset="0"/>
              </a:rPr>
              <a:t>Consultas</a:t>
            </a:r>
          </a:p>
          <a:p>
            <a:pPr marL="342900" indent="-342900">
              <a:buFont typeface="Arial" panose="020B0604020202020204" pitchFamily="34" charset="0"/>
              <a:buChar char="•"/>
            </a:pPr>
            <a:r>
              <a:rPr lang="es-EC" sz="2800" dirty="0">
                <a:latin typeface="Seravek" panose="020B0503040000020004" pitchFamily="34" charset="0"/>
              </a:rPr>
              <a:t>Cuestionarios</a:t>
            </a:r>
          </a:p>
          <a:p>
            <a:pPr marL="342900" indent="-342900">
              <a:buFont typeface="Arial" panose="020B0604020202020204" pitchFamily="34" charset="0"/>
              <a:buChar char="•"/>
            </a:pPr>
            <a:r>
              <a:rPr lang="es-EC" sz="2800" dirty="0">
                <a:latin typeface="Seravek" panose="020B0503040000020004" pitchFamily="34" charset="0"/>
              </a:rPr>
              <a:t>Encuestas</a:t>
            </a:r>
          </a:p>
          <a:p>
            <a:pPr marL="342900" indent="-342900">
              <a:buFont typeface="Arial" panose="020B0604020202020204" pitchFamily="34" charset="0"/>
              <a:buChar char="•"/>
            </a:pPr>
            <a:r>
              <a:rPr lang="es-EC" sz="2800" dirty="0">
                <a:latin typeface="Seravek" panose="020B0503040000020004" pitchFamily="34" charset="0"/>
              </a:rPr>
              <a:t>Glosarios</a:t>
            </a:r>
          </a:p>
          <a:p>
            <a:pPr marL="342900" indent="-342900">
              <a:buFont typeface="Arial" panose="020B0604020202020204" pitchFamily="34" charset="0"/>
              <a:buChar char="•"/>
            </a:pPr>
            <a:r>
              <a:rPr lang="es-EC" sz="2800" dirty="0">
                <a:latin typeface="Seravek" panose="020B0503040000020004" pitchFamily="34" charset="0"/>
              </a:rPr>
              <a:t>Herramientas Externas</a:t>
            </a:r>
          </a:p>
          <a:p>
            <a:pPr marL="342900" indent="-342900">
              <a:buFont typeface="Arial" panose="020B0604020202020204" pitchFamily="34" charset="0"/>
              <a:buChar char="•"/>
            </a:pPr>
            <a:r>
              <a:rPr lang="es-EC" sz="2800" dirty="0">
                <a:latin typeface="Seravek" panose="020B0503040000020004" pitchFamily="34" charset="0"/>
              </a:rPr>
              <a:t>Salas de videoconferencia</a:t>
            </a:r>
          </a:p>
        </p:txBody>
      </p:sp>
      <p:sp>
        <p:nvSpPr>
          <p:cNvPr id="2" name="Título 1">
            <a:extLst>
              <a:ext uri="{FF2B5EF4-FFF2-40B4-BE49-F238E27FC236}">
                <a16:creationId xmlns:a16="http://schemas.microsoft.com/office/drawing/2014/main" id="{1D7EC3A3-50E9-4BE5-B178-60599397E072}"/>
              </a:ext>
            </a:extLst>
          </p:cNvPr>
          <p:cNvSpPr txBox="1">
            <a:spLocks/>
          </p:cNvSpPr>
          <p:nvPr/>
        </p:nvSpPr>
        <p:spPr>
          <a:xfrm>
            <a:off x="417011" y="147726"/>
            <a:ext cx="10515600" cy="939892"/>
          </a:xfrm>
          <a:prstGeom prst="rect">
            <a:avLst/>
          </a:prstGeom>
        </p:spPr>
        <p:txBody>
          <a:bodyPr vert="horz" lIns="0" tIns="45720" rIns="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s-EC" sz="4400" dirty="0">
                <a:solidFill>
                  <a:srgbClr val="C11E73"/>
                </a:solidFill>
                <a:latin typeface="ReformaGroteskW01-Demi" panose="04050604020B02020202" pitchFamily="82" charset="0"/>
              </a:rPr>
              <a:t>Recursos educativos</a:t>
            </a:r>
          </a:p>
        </p:txBody>
      </p:sp>
      <p:sp>
        <p:nvSpPr>
          <p:cNvPr id="3" name="CuadroTexto 2">
            <a:extLst>
              <a:ext uri="{FF2B5EF4-FFF2-40B4-BE49-F238E27FC236}">
                <a16:creationId xmlns:a16="http://schemas.microsoft.com/office/drawing/2014/main" id="{E25C6F4E-4CD4-45F7-9996-EF4BD16E7A87}"/>
              </a:ext>
            </a:extLst>
          </p:cNvPr>
          <p:cNvSpPr txBox="1"/>
          <p:nvPr/>
        </p:nvSpPr>
        <p:spPr>
          <a:xfrm>
            <a:off x="5627389" y="1262658"/>
            <a:ext cx="4007524" cy="4401205"/>
          </a:xfrm>
          <a:prstGeom prst="rect">
            <a:avLst/>
          </a:prstGeom>
          <a:noFill/>
        </p:spPr>
        <p:txBody>
          <a:bodyPr wrap="square">
            <a:spAutoFit/>
          </a:bodyPr>
          <a:lstStyle/>
          <a:p>
            <a:pPr marL="342900" indent="-342900">
              <a:buFont typeface="Arial" panose="020B0604020202020204" pitchFamily="34" charset="0"/>
              <a:buChar char="•"/>
            </a:pPr>
            <a:r>
              <a:rPr lang="es-EC" sz="2800" dirty="0">
                <a:latin typeface="Seravek" panose="020B0503040000020004" pitchFamily="34" charset="0"/>
              </a:rPr>
              <a:t>Lecciones</a:t>
            </a:r>
          </a:p>
          <a:p>
            <a:pPr marL="342900" indent="-342900">
              <a:buFont typeface="Arial" panose="020B0604020202020204" pitchFamily="34" charset="0"/>
              <a:buChar char="•"/>
            </a:pPr>
            <a:r>
              <a:rPr lang="es-EC" sz="2800" dirty="0">
                <a:latin typeface="Seravek" panose="020B0503040000020004" pitchFamily="34" charset="0"/>
              </a:rPr>
              <a:t>Paquetes </a:t>
            </a:r>
            <a:r>
              <a:rPr lang="es-EC" sz="2800" dirty="0" err="1">
                <a:latin typeface="Seravek" panose="020B0503040000020004" pitchFamily="34" charset="0"/>
              </a:rPr>
              <a:t>Scorm</a:t>
            </a:r>
            <a:endParaRPr lang="es-EC" sz="2800" dirty="0">
              <a:latin typeface="Seravek" panose="020B0503040000020004" pitchFamily="34" charset="0"/>
            </a:endParaRPr>
          </a:p>
          <a:p>
            <a:pPr marL="342900" indent="-342900">
              <a:buFont typeface="Arial" panose="020B0604020202020204" pitchFamily="34" charset="0"/>
              <a:buChar char="•"/>
            </a:pPr>
            <a:r>
              <a:rPr lang="es-EC" sz="2800" dirty="0">
                <a:latin typeface="Seravek" panose="020B0503040000020004" pitchFamily="34" charset="0"/>
              </a:rPr>
              <a:t>Talleres</a:t>
            </a:r>
          </a:p>
          <a:p>
            <a:pPr marL="342900" indent="-342900">
              <a:buFont typeface="Arial" panose="020B0604020202020204" pitchFamily="34" charset="0"/>
              <a:buChar char="•"/>
            </a:pPr>
            <a:r>
              <a:rPr lang="es-EC" sz="2800" dirty="0">
                <a:latin typeface="Seravek" panose="020B0503040000020004" pitchFamily="34" charset="0"/>
              </a:rPr>
              <a:t>Tareas</a:t>
            </a:r>
          </a:p>
          <a:p>
            <a:pPr marL="342900" indent="-342900">
              <a:buFont typeface="Arial" panose="020B0604020202020204" pitchFamily="34" charset="0"/>
              <a:buChar char="•"/>
            </a:pPr>
            <a:r>
              <a:rPr lang="es-EC" sz="2800" dirty="0">
                <a:latin typeface="Seravek" panose="020B0503040000020004" pitchFamily="34" charset="0"/>
              </a:rPr>
              <a:t>Wikis</a:t>
            </a:r>
          </a:p>
          <a:p>
            <a:pPr marL="342900" indent="-342900">
              <a:buFont typeface="Arial" panose="020B0604020202020204" pitchFamily="34" charset="0"/>
              <a:buChar char="•"/>
            </a:pPr>
            <a:r>
              <a:rPr lang="es-EC" sz="2800" dirty="0">
                <a:latin typeface="Seravek" panose="020B0503040000020004" pitchFamily="34" charset="0"/>
              </a:rPr>
              <a:t>Páginas</a:t>
            </a:r>
          </a:p>
          <a:p>
            <a:pPr marL="342900" indent="-342900">
              <a:buFont typeface="Arial" panose="020B0604020202020204" pitchFamily="34" charset="0"/>
              <a:buChar char="•"/>
            </a:pPr>
            <a:r>
              <a:rPr lang="es-EC" sz="2800" dirty="0">
                <a:latin typeface="Seravek" panose="020B0503040000020004" pitchFamily="34" charset="0"/>
              </a:rPr>
              <a:t>Libros</a:t>
            </a:r>
          </a:p>
          <a:p>
            <a:pPr marL="342900" indent="-342900">
              <a:buFont typeface="Arial" panose="020B0604020202020204" pitchFamily="34" charset="0"/>
              <a:buChar char="•"/>
            </a:pPr>
            <a:r>
              <a:rPr lang="es-EC" sz="2800" dirty="0">
                <a:latin typeface="Seravek" panose="020B0503040000020004" pitchFamily="34" charset="0"/>
              </a:rPr>
              <a:t>Paquetes IMS</a:t>
            </a:r>
          </a:p>
          <a:p>
            <a:pPr marL="342900" indent="-342900">
              <a:buFont typeface="Arial" panose="020B0604020202020204" pitchFamily="34" charset="0"/>
              <a:buChar char="•"/>
            </a:pPr>
            <a:r>
              <a:rPr lang="es-EC" sz="2800" dirty="0">
                <a:latin typeface="Seravek" panose="020B0503040000020004" pitchFamily="34" charset="0"/>
              </a:rPr>
              <a:t>Archivos</a:t>
            </a:r>
          </a:p>
          <a:p>
            <a:pPr marL="342900" indent="-342900">
              <a:buFont typeface="Arial" panose="020B0604020202020204" pitchFamily="34" charset="0"/>
              <a:buChar char="•"/>
            </a:pPr>
            <a:r>
              <a:rPr lang="es-EC" sz="2800" dirty="0">
                <a:latin typeface="Seravek" panose="020B0503040000020004" pitchFamily="34" charset="0"/>
              </a:rPr>
              <a:t>Y mucho más</a:t>
            </a:r>
          </a:p>
        </p:txBody>
      </p:sp>
    </p:spTree>
    <p:extLst>
      <p:ext uri="{BB962C8B-B14F-4D97-AF65-F5344CB8AC3E}">
        <p14:creationId xmlns:p14="http://schemas.microsoft.com/office/powerpoint/2010/main" val="39663831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10">
            <a:extLst>
              <a:ext uri="{FF2B5EF4-FFF2-40B4-BE49-F238E27FC236}">
                <a16:creationId xmlns:a16="http://schemas.microsoft.com/office/drawing/2014/main" id="{FFCE4D4D-427F-F64E-81EB-384F7E4A597E}"/>
              </a:ext>
            </a:extLst>
          </p:cNvPr>
          <p:cNvPicPr>
            <a:picLocks noChangeAspect="1"/>
          </p:cNvPicPr>
          <p:nvPr/>
        </p:nvPicPr>
        <p:blipFill>
          <a:blip r:embed="rId3"/>
          <a:stretch>
            <a:fillRect/>
          </a:stretch>
        </p:blipFill>
        <p:spPr>
          <a:xfrm>
            <a:off x="0" y="5123337"/>
            <a:ext cx="12192000" cy="1734663"/>
          </a:xfrm>
          <a:prstGeom prst="rect">
            <a:avLst/>
          </a:prstGeom>
        </p:spPr>
      </p:pic>
      <p:sp>
        <p:nvSpPr>
          <p:cNvPr id="2" name="Título 1">
            <a:extLst>
              <a:ext uri="{FF2B5EF4-FFF2-40B4-BE49-F238E27FC236}">
                <a16:creationId xmlns:a16="http://schemas.microsoft.com/office/drawing/2014/main" id="{1D7EC3A3-50E9-4BE5-B178-60599397E072}"/>
              </a:ext>
            </a:extLst>
          </p:cNvPr>
          <p:cNvSpPr txBox="1">
            <a:spLocks/>
          </p:cNvSpPr>
          <p:nvPr/>
        </p:nvSpPr>
        <p:spPr>
          <a:xfrm>
            <a:off x="417011" y="147726"/>
            <a:ext cx="10515600" cy="939892"/>
          </a:xfrm>
          <a:prstGeom prst="rect">
            <a:avLst/>
          </a:prstGeom>
        </p:spPr>
        <p:txBody>
          <a:bodyPr vert="horz" lIns="0" tIns="45720" rIns="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s-EC" sz="4400" dirty="0">
                <a:solidFill>
                  <a:srgbClr val="C11E73"/>
                </a:solidFill>
                <a:latin typeface="ReformaGroteskW01-Demi" panose="04050604020B02020202" pitchFamily="82" charset="0"/>
              </a:rPr>
              <a:t>El Ciclo de Diseño de contenidos</a:t>
            </a:r>
          </a:p>
        </p:txBody>
      </p:sp>
      <p:pic>
        <p:nvPicPr>
          <p:cNvPr id="3" name="Picture 2" descr="Ciclo del diseño">
            <a:extLst>
              <a:ext uri="{FF2B5EF4-FFF2-40B4-BE49-F238E27FC236}">
                <a16:creationId xmlns:a16="http://schemas.microsoft.com/office/drawing/2014/main" id="{FAA2E6B2-7C08-4864-8E6C-CBBAEBADF99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55073" y="1087618"/>
            <a:ext cx="6451381" cy="490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2549302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10">
            <a:extLst>
              <a:ext uri="{FF2B5EF4-FFF2-40B4-BE49-F238E27FC236}">
                <a16:creationId xmlns:a16="http://schemas.microsoft.com/office/drawing/2014/main" id="{FFCE4D4D-427F-F64E-81EB-384F7E4A597E}"/>
              </a:ext>
            </a:extLst>
          </p:cNvPr>
          <p:cNvPicPr>
            <a:picLocks noChangeAspect="1"/>
          </p:cNvPicPr>
          <p:nvPr/>
        </p:nvPicPr>
        <p:blipFill>
          <a:blip r:embed="rId3"/>
          <a:stretch>
            <a:fillRect/>
          </a:stretch>
        </p:blipFill>
        <p:spPr>
          <a:xfrm>
            <a:off x="0" y="5123337"/>
            <a:ext cx="12192000" cy="1734663"/>
          </a:xfrm>
          <a:prstGeom prst="rect">
            <a:avLst/>
          </a:prstGeom>
        </p:spPr>
      </p:pic>
      <p:sp>
        <p:nvSpPr>
          <p:cNvPr id="4" name="CuadroTexto 3">
            <a:extLst>
              <a:ext uri="{FF2B5EF4-FFF2-40B4-BE49-F238E27FC236}">
                <a16:creationId xmlns:a16="http://schemas.microsoft.com/office/drawing/2014/main" id="{157A38A4-EB30-48BF-A660-B7818CE54920}"/>
              </a:ext>
            </a:extLst>
          </p:cNvPr>
          <p:cNvSpPr txBox="1"/>
          <p:nvPr/>
        </p:nvSpPr>
        <p:spPr>
          <a:xfrm>
            <a:off x="664837" y="1262658"/>
            <a:ext cx="10838576" cy="4324261"/>
          </a:xfrm>
          <a:prstGeom prst="rect">
            <a:avLst/>
          </a:prstGeom>
          <a:noFill/>
        </p:spPr>
        <p:txBody>
          <a:bodyPr wrap="square">
            <a:spAutoFit/>
          </a:bodyPr>
          <a:lstStyle/>
          <a:p>
            <a:r>
              <a:rPr lang="en-US" sz="2000" b="1" dirty="0">
                <a:solidFill>
                  <a:srgbClr val="009FA9"/>
                </a:solidFill>
                <a:latin typeface="Seravek" panose="020B0503040000020004" pitchFamily="34" charset="0"/>
              </a:rPr>
              <a:t>1: </a:t>
            </a:r>
            <a:r>
              <a:rPr lang="en-US" sz="2000" b="1" dirty="0" err="1">
                <a:solidFill>
                  <a:srgbClr val="009FA9"/>
                </a:solidFill>
                <a:latin typeface="Seravek" panose="020B0503040000020004" pitchFamily="34" charset="0"/>
              </a:rPr>
              <a:t>Diseño</a:t>
            </a:r>
            <a:r>
              <a:rPr lang="en-US" sz="2000" b="1" dirty="0">
                <a:solidFill>
                  <a:srgbClr val="009FA9"/>
                </a:solidFill>
                <a:latin typeface="Seravek" panose="020B0503040000020004" pitchFamily="34" charset="0"/>
              </a:rPr>
              <a:t> </a:t>
            </a:r>
          </a:p>
          <a:p>
            <a:pPr marL="342900" indent="-342900">
              <a:buFont typeface="Arial" panose="020B0604020202020204" pitchFamily="34" charset="0"/>
              <a:buChar char="•"/>
            </a:pPr>
            <a:r>
              <a:rPr lang="es-EC" sz="2000" dirty="0">
                <a:latin typeface="Seravek" panose="020B0503040000020004" pitchFamily="34" charset="0"/>
              </a:rPr>
              <a:t>Planificación para conocer:  ¿Qué unidades de estudio voy a impartir?, ¿Qué temas tienen cada una de esas unidades?, ¿Cuál es la estructura de cada uno de esos temas?, ¿Qué información es la más relevante?, ¿Qué temas son causantes de confusión o discusión?</a:t>
            </a:r>
          </a:p>
          <a:p>
            <a:pPr>
              <a:spcBef>
                <a:spcPts val="600"/>
              </a:spcBef>
            </a:pPr>
            <a:r>
              <a:rPr lang="en-US" sz="2000" b="1" dirty="0">
                <a:solidFill>
                  <a:srgbClr val="009FA9"/>
                </a:solidFill>
                <a:latin typeface="Seravek" panose="020B0503040000020004" pitchFamily="34" charset="0"/>
              </a:rPr>
              <a:t>2: </a:t>
            </a:r>
            <a:r>
              <a:rPr lang="es-ES" sz="2000" b="1" dirty="0">
                <a:solidFill>
                  <a:srgbClr val="009FA9"/>
                </a:solidFill>
                <a:latin typeface="Seravek" panose="020B0503040000020004" pitchFamily="34" charset="0"/>
              </a:rPr>
              <a:t>Implementación</a:t>
            </a:r>
            <a:endParaRPr lang="es-ES" sz="2000" dirty="0">
              <a:latin typeface="Seravek" panose="020B0503040000020004" pitchFamily="34" charset="0"/>
            </a:endParaRPr>
          </a:p>
          <a:p>
            <a:pPr marL="342900" indent="-342900">
              <a:buFont typeface="Arial" panose="020B0604020202020204" pitchFamily="34" charset="0"/>
              <a:buChar char="•"/>
            </a:pPr>
            <a:r>
              <a:rPr lang="es-EC" sz="2000" dirty="0">
                <a:latin typeface="Seravek" panose="020B0503040000020004" pitchFamily="34" charset="0"/>
              </a:rPr>
              <a:t>Armar las unidades académicas, recursos, analizando siempre el ¿Por qué lo hacemos?</a:t>
            </a:r>
          </a:p>
          <a:p>
            <a:pPr>
              <a:spcBef>
                <a:spcPts val="600"/>
              </a:spcBef>
            </a:pPr>
            <a:r>
              <a:rPr lang="es-EC" sz="2000" b="1" dirty="0">
                <a:solidFill>
                  <a:srgbClr val="009FA9"/>
                </a:solidFill>
                <a:latin typeface="Seravek" panose="020B0503040000020004" pitchFamily="34" charset="0"/>
              </a:rPr>
              <a:t>3: Medición</a:t>
            </a:r>
            <a:endParaRPr lang="es-EC" sz="2000" dirty="0">
              <a:latin typeface="Seravek" panose="020B0503040000020004" pitchFamily="34" charset="0"/>
            </a:endParaRPr>
          </a:p>
          <a:p>
            <a:pPr marL="342900" indent="-342900">
              <a:buFont typeface="Arial" panose="020B0604020202020204" pitchFamily="34" charset="0"/>
              <a:buChar char="•"/>
            </a:pPr>
            <a:r>
              <a:rPr lang="es-EC" sz="2000" dirty="0">
                <a:latin typeface="Seravek" panose="020B0503040000020004" pitchFamily="34" charset="0"/>
              </a:rPr>
              <a:t>Pongamos el curso a prueba, midiendo el tiempo requerido y la comprensión de las actividades de parte de los estudiantes</a:t>
            </a:r>
          </a:p>
          <a:p>
            <a:pPr>
              <a:spcBef>
                <a:spcPts val="600"/>
              </a:spcBef>
            </a:pPr>
            <a:r>
              <a:rPr lang="es-EC" sz="2000" b="1" dirty="0">
                <a:solidFill>
                  <a:srgbClr val="009FA9"/>
                </a:solidFill>
                <a:latin typeface="Seravek" panose="020B0503040000020004" pitchFamily="34" charset="0"/>
              </a:rPr>
              <a:t>4: Análisis</a:t>
            </a:r>
            <a:endParaRPr lang="es-EC" sz="2000" dirty="0">
              <a:latin typeface="Seravek" panose="020B0503040000020004" pitchFamily="34" charset="0"/>
            </a:endParaRPr>
          </a:p>
          <a:p>
            <a:pPr marL="342900" indent="-342900">
              <a:buFont typeface="Arial" panose="020B0604020202020204" pitchFamily="34" charset="0"/>
              <a:buChar char="•"/>
            </a:pPr>
            <a:r>
              <a:rPr lang="es-EC" sz="2000" dirty="0">
                <a:latin typeface="Seravek" panose="020B0503040000020004" pitchFamily="34" charset="0"/>
              </a:rPr>
              <a:t>¿El contenido es concreto, preciso, conciso, entendible, amigable, fácil de asimilar?, ¿están escogidos los recursos correctos para exponer la información o las actividades que generarán el conocimiento pertinente a ellas....?</a:t>
            </a:r>
          </a:p>
        </p:txBody>
      </p:sp>
      <p:sp>
        <p:nvSpPr>
          <p:cNvPr id="2" name="Título 1">
            <a:extLst>
              <a:ext uri="{FF2B5EF4-FFF2-40B4-BE49-F238E27FC236}">
                <a16:creationId xmlns:a16="http://schemas.microsoft.com/office/drawing/2014/main" id="{1D7EC3A3-50E9-4BE5-B178-60599397E072}"/>
              </a:ext>
            </a:extLst>
          </p:cNvPr>
          <p:cNvSpPr txBox="1">
            <a:spLocks/>
          </p:cNvSpPr>
          <p:nvPr/>
        </p:nvSpPr>
        <p:spPr>
          <a:xfrm>
            <a:off x="417011" y="147726"/>
            <a:ext cx="10515600" cy="939892"/>
          </a:xfrm>
          <a:prstGeom prst="rect">
            <a:avLst/>
          </a:prstGeom>
        </p:spPr>
        <p:txBody>
          <a:bodyPr vert="horz" lIns="0" tIns="45720" rIns="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s-EC" sz="4400" dirty="0">
                <a:solidFill>
                  <a:srgbClr val="C11E73"/>
                </a:solidFill>
                <a:latin typeface="ReformaGroteskW01-Demi" panose="04050604020B02020202" pitchFamily="82" charset="0"/>
              </a:rPr>
              <a:t>El Ciclo de Diseño de contenidos</a:t>
            </a:r>
          </a:p>
        </p:txBody>
      </p:sp>
    </p:spTree>
    <p:extLst>
      <p:ext uri="{BB962C8B-B14F-4D97-AF65-F5344CB8AC3E}">
        <p14:creationId xmlns:p14="http://schemas.microsoft.com/office/powerpoint/2010/main" val="6947450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10">
            <a:extLst>
              <a:ext uri="{FF2B5EF4-FFF2-40B4-BE49-F238E27FC236}">
                <a16:creationId xmlns:a16="http://schemas.microsoft.com/office/drawing/2014/main" id="{FFCE4D4D-427F-F64E-81EB-384F7E4A597E}"/>
              </a:ext>
            </a:extLst>
          </p:cNvPr>
          <p:cNvPicPr>
            <a:picLocks noChangeAspect="1"/>
          </p:cNvPicPr>
          <p:nvPr/>
        </p:nvPicPr>
        <p:blipFill>
          <a:blip r:embed="rId3"/>
          <a:stretch>
            <a:fillRect/>
          </a:stretch>
        </p:blipFill>
        <p:spPr>
          <a:xfrm>
            <a:off x="0" y="5123337"/>
            <a:ext cx="12192000" cy="1734663"/>
          </a:xfrm>
          <a:prstGeom prst="rect">
            <a:avLst/>
          </a:prstGeom>
        </p:spPr>
      </p:pic>
      <p:sp>
        <p:nvSpPr>
          <p:cNvPr id="2" name="Título 1">
            <a:extLst>
              <a:ext uri="{FF2B5EF4-FFF2-40B4-BE49-F238E27FC236}">
                <a16:creationId xmlns:a16="http://schemas.microsoft.com/office/drawing/2014/main" id="{1D7EC3A3-50E9-4BE5-B178-60599397E072}"/>
              </a:ext>
            </a:extLst>
          </p:cNvPr>
          <p:cNvSpPr txBox="1">
            <a:spLocks/>
          </p:cNvSpPr>
          <p:nvPr/>
        </p:nvSpPr>
        <p:spPr>
          <a:xfrm>
            <a:off x="417011" y="147726"/>
            <a:ext cx="10515600" cy="939892"/>
          </a:xfrm>
          <a:prstGeom prst="rect">
            <a:avLst/>
          </a:prstGeom>
        </p:spPr>
        <p:txBody>
          <a:bodyPr vert="horz" lIns="0" tIns="45720" rIns="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s-EC" sz="4400" dirty="0">
                <a:solidFill>
                  <a:srgbClr val="C11E73"/>
                </a:solidFill>
                <a:latin typeface="ReformaGroteskW01-Demi" panose="04050604020B02020202" pitchFamily="82" charset="0"/>
              </a:rPr>
              <a:t>El Ciclo de Diseño de contenidos</a:t>
            </a:r>
          </a:p>
        </p:txBody>
      </p:sp>
      <p:sp>
        <p:nvSpPr>
          <p:cNvPr id="4" name="CuadroTexto 3">
            <a:extLst>
              <a:ext uri="{FF2B5EF4-FFF2-40B4-BE49-F238E27FC236}">
                <a16:creationId xmlns:a16="http://schemas.microsoft.com/office/drawing/2014/main" id="{4AB62499-9F49-4993-AC90-50F141AC2C13}"/>
              </a:ext>
            </a:extLst>
          </p:cNvPr>
          <p:cNvSpPr txBox="1"/>
          <p:nvPr/>
        </p:nvSpPr>
        <p:spPr>
          <a:xfrm>
            <a:off x="1226814" y="1433503"/>
            <a:ext cx="9705797" cy="3785652"/>
          </a:xfrm>
          <a:prstGeom prst="rect">
            <a:avLst/>
          </a:prstGeom>
          <a:noFill/>
        </p:spPr>
        <p:txBody>
          <a:bodyPr wrap="square">
            <a:spAutoFit/>
          </a:bodyPr>
          <a:lstStyle/>
          <a:p>
            <a:r>
              <a:rPr lang="es-EC" sz="4400" dirty="0">
                <a:latin typeface="Seravek" panose="020B0503040000020004" pitchFamily="34" charset="0"/>
              </a:rPr>
              <a:t>Preparar un discurso de diez minutos me cuesta un par de semanas; un discurso de una hora, una semana, y un discurso de dos horas siempre puedo improvisarlo.</a:t>
            </a:r>
          </a:p>
          <a:p>
            <a:pPr algn="r"/>
            <a:r>
              <a:rPr lang="es-EC" sz="2000" dirty="0">
                <a:latin typeface="Seravek" panose="020B0503040000020004" pitchFamily="34" charset="0"/>
              </a:rPr>
              <a:t>Harold Wilson (1916-1995) Político inglés.</a:t>
            </a:r>
          </a:p>
        </p:txBody>
      </p:sp>
    </p:spTree>
    <p:extLst>
      <p:ext uri="{BB962C8B-B14F-4D97-AF65-F5344CB8AC3E}">
        <p14:creationId xmlns:p14="http://schemas.microsoft.com/office/powerpoint/2010/main" val="209404394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10">
            <a:extLst>
              <a:ext uri="{FF2B5EF4-FFF2-40B4-BE49-F238E27FC236}">
                <a16:creationId xmlns:a16="http://schemas.microsoft.com/office/drawing/2014/main" id="{FFCE4D4D-427F-F64E-81EB-384F7E4A597E}"/>
              </a:ext>
            </a:extLst>
          </p:cNvPr>
          <p:cNvPicPr>
            <a:picLocks noChangeAspect="1"/>
          </p:cNvPicPr>
          <p:nvPr/>
        </p:nvPicPr>
        <p:blipFill>
          <a:blip r:embed="rId3"/>
          <a:stretch>
            <a:fillRect/>
          </a:stretch>
        </p:blipFill>
        <p:spPr>
          <a:xfrm>
            <a:off x="0" y="5141791"/>
            <a:ext cx="12192000" cy="1734663"/>
          </a:xfrm>
          <a:prstGeom prst="rect">
            <a:avLst/>
          </a:prstGeom>
        </p:spPr>
      </p:pic>
      <p:sp>
        <p:nvSpPr>
          <p:cNvPr id="2" name="Título 1">
            <a:extLst>
              <a:ext uri="{FF2B5EF4-FFF2-40B4-BE49-F238E27FC236}">
                <a16:creationId xmlns:a16="http://schemas.microsoft.com/office/drawing/2014/main" id="{1D7EC3A3-50E9-4BE5-B178-60599397E072}"/>
              </a:ext>
            </a:extLst>
          </p:cNvPr>
          <p:cNvSpPr txBox="1">
            <a:spLocks/>
          </p:cNvSpPr>
          <p:nvPr/>
        </p:nvSpPr>
        <p:spPr>
          <a:xfrm>
            <a:off x="417011" y="147726"/>
            <a:ext cx="10515600" cy="939892"/>
          </a:xfrm>
          <a:prstGeom prst="rect">
            <a:avLst/>
          </a:prstGeom>
        </p:spPr>
        <p:txBody>
          <a:bodyPr vert="horz" lIns="0" tIns="45720" rIns="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s-EC" sz="4400" dirty="0">
                <a:solidFill>
                  <a:srgbClr val="C11E73"/>
                </a:solidFill>
                <a:latin typeface="ReformaGroteskW01-Demi" panose="04050604020B02020202" pitchFamily="82" charset="0"/>
              </a:rPr>
              <a:t>Comunicación</a:t>
            </a:r>
          </a:p>
        </p:txBody>
      </p:sp>
      <p:sp>
        <p:nvSpPr>
          <p:cNvPr id="4" name="Título 1">
            <a:extLst>
              <a:ext uri="{FF2B5EF4-FFF2-40B4-BE49-F238E27FC236}">
                <a16:creationId xmlns:a16="http://schemas.microsoft.com/office/drawing/2014/main" id="{E2BD968D-448A-4E19-A861-C318A2170DCC}"/>
              </a:ext>
            </a:extLst>
          </p:cNvPr>
          <p:cNvSpPr txBox="1">
            <a:spLocks/>
          </p:cNvSpPr>
          <p:nvPr/>
        </p:nvSpPr>
        <p:spPr>
          <a:xfrm>
            <a:off x="990561" y="4411369"/>
            <a:ext cx="2084309" cy="560091"/>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s-EC" sz="3200" dirty="0">
                <a:solidFill>
                  <a:srgbClr val="B0D236"/>
                </a:solidFill>
                <a:latin typeface="ReformaGroteskW01-Demi" panose="04050604020B02020202" pitchFamily="82" charset="0"/>
              </a:rPr>
              <a:t>Grupo Objetivo</a:t>
            </a:r>
          </a:p>
        </p:txBody>
      </p:sp>
      <p:sp>
        <p:nvSpPr>
          <p:cNvPr id="6" name="Título 1">
            <a:extLst>
              <a:ext uri="{FF2B5EF4-FFF2-40B4-BE49-F238E27FC236}">
                <a16:creationId xmlns:a16="http://schemas.microsoft.com/office/drawing/2014/main" id="{0F914B45-A1EC-4910-A232-7296B4835D89}"/>
              </a:ext>
            </a:extLst>
          </p:cNvPr>
          <p:cNvSpPr txBox="1">
            <a:spLocks/>
          </p:cNvSpPr>
          <p:nvPr/>
        </p:nvSpPr>
        <p:spPr>
          <a:xfrm>
            <a:off x="5092124" y="4411369"/>
            <a:ext cx="1575982" cy="560091"/>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s-EC" sz="3200" dirty="0">
                <a:solidFill>
                  <a:srgbClr val="B0D236"/>
                </a:solidFill>
                <a:latin typeface="ReformaGroteskW01-Demi" panose="04050604020B02020202" pitchFamily="82" charset="0"/>
              </a:rPr>
              <a:t>Por dónde?</a:t>
            </a:r>
          </a:p>
        </p:txBody>
      </p:sp>
      <p:sp>
        <p:nvSpPr>
          <p:cNvPr id="8" name="Título 1">
            <a:extLst>
              <a:ext uri="{FF2B5EF4-FFF2-40B4-BE49-F238E27FC236}">
                <a16:creationId xmlns:a16="http://schemas.microsoft.com/office/drawing/2014/main" id="{40B31D77-2E97-4172-A028-ABB99FD9580D}"/>
              </a:ext>
            </a:extLst>
          </p:cNvPr>
          <p:cNvSpPr txBox="1">
            <a:spLocks/>
          </p:cNvSpPr>
          <p:nvPr/>
        </p:nvSpPr>
        <p:spPr>
          <a:xfrm>
            <a:off x="8302218" y="4383325"/>
            <a:ext cx="3344459" cy="61617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s-EC" sz="3200" dirty="0">
                <a:solidFill>
                  <a:srgbClr val="B0D236"/>
                </a:solidFill>
                <a:latin typeface="ReformaGroteskW01-Demi" panose="04050604020B02020202" pitchFamily="82" charset="0"/>
              </a:rPr>
              <a:t>Políticas y mecanismos</a:t>
            </a:r>
          </a:p>
        </p:txBody>
      </p:sp>
      <p:pic>
        <p:nvPicPr>
          <p:cNvPr id="5122" name="Picture 2" descr="INVESTIGACION DE MERCADOS PARA SELECCION DEL PUBLICO OBJETIVO  COLOMBIAMARKETING DIGITAL – SERVICIOS DE POSICIONAMIENTO WEB Y MARKETING  DIGITAL Bogota Colombia">
            <a:extLst>
              <a:ext uri="{FF2B5EF4-FFF2-40B4-BE49-F238E27FC236}">
                <a16:creationId xmlns:a16="http://schemas.microsoft.com/office/drawing/2014/main" id="{9BCE7096-4E20-4BBC-A8DB-C36500CF6D1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3159" y="1557555"/>
            <a:ext cx="2759113" cy="2759113"/>
          </a:xfrm>
          <a:prstGeom prst="rect">
            <a:avLst/>
          </a:prstGeom>
          <a:noFill/>
          <a:extLst>
            <a:ext uri="{909E8E84-426E-40DD-AFC4-6F175D3DCCD1}">
              <a14:hiddenFill xmlns:a14="http://schemas.microsoft.com/office/drawing/2010/main">
                <a:solidFill>
                  <a:srgbClr val="FFFFFF"/>
                </a:solidFill>
              </a14:hiddenFill>
            </a:ext>
          </a:extLst>
        </p:spPr>
      </p:pic>
      <p:pic>
        <p:nvPicPr>
          <p:cNvPr id="5" name="Imagen 4" descr="Imagen que contiene mapa, texto&#10;&#10;Descripción generada automáticamente">
            <a:extLst>
              <a:ext uri="{FF2B5EF4-FFF2-40B4-BE49-F238E27FC236}">
                <a16:creationId xmlns:a16="http://schemas.microsoft.com/office/drawing/2014/main" id="{5D0E9920-E619-442D-A48B-4F4FE6A93AA3}"/>
              </a:ext>
            </a:extLst>
          </p:cNvPr>
          <p:cNvPicPr>
            <a:picLocks noChangeAspect="1"/>
          </p:cNvPicPr>
          <p:nvPr/>
        </p:nvPicPr>
        <p:blipFill>
          <a:blip r:embed="rId5"/>
          <a:stretch>
            <a:fillRect/>
          </a:stretch>
        </p:blipFill>
        <p:spPr>
          <a:xfrm>
            <a:off x="8235879" y="1633185"/>
            <a:ext cx="3477137" cy="2607853"/>
          </a:xfrm>
          <a:prstGeom prst="rect">
            <a:avLst/>
          </a:prstGeom>
        </p:spPr>
      </p:pic>
      <p:pic>
        <p:nvPicPr>
          <p:cNvPr id="12" name="Imagen 11">
            <a:extLst>
              <a:ext uri="{FF2B5EF4-FFF2-40B4-BE49-F238E27FC236}">
                <a16:creationId xmlns:a16="http://schemas.microsoft.com/office/drawing/2014/main" id="{ED990C9D-272E-4867-B509-1589AD9704D5}"/>
              </a:ext>
            </a:extLst>
          </p:cNvPr>
          <p:cNvPicPr>
            <a:picLocks noChangeAspect="1"/>
          </p:cNvPicPr>
          <p:nvPr/>
        </p:nvPicPr>
        <p:blipFill>
          <a:blip r:embed="rId6"/>
          <a:stretch>
            <a:fillRect/>
          </a:stretch>
        </p:blipFill>
        <p:spPr>
          <a:xfrm>
            <a:off x="4092963" y="1557555"/>
            <a:ext cx="3574304" cy="2759112"/>
          </a:xfrm>
          <a:prstGeom prst="rect">
            <a:avLst/>
          </a:prstGeom>
        </p:spPr>
      </p:pic>
    </p:spTree>
    <p:extLst>
      <p:ext uri="{BB962C8B-B14F-4D97-AF65-F5344CB8AC3E}">
        <p14:creationId xmlns:p14="http://schemas.microsoft.com/office/powerpoint/2010/main" val="357397987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10">
            <a:extLst>
              <a:ext uri="{FF2B5EF4-FFF2-40B4-BE49-F238E27FC236}">
                <a16:creationId xmlns:a16="http://schemas.microsoft.com/office/drawing/2014/main" id="{FFCE4D4D-427F-F64E-81EB-384F7E4A597E}"/>
              </a:ext>
            </a:extLst>
          </p:cNvPr>
          <p:cNvPicPr>
            <a:picLocks noChangeAspect="1"/>
          </p:cNvPicPr>
          <p:nvPr/>
        </p:nvPicPr>
        <p:blipFill>
          <a:blip r:embed="rId3"/>
          <a:stretch>
            <a:fillRect/>
          </a:stretch>
        </p:blipFill>
        <p:spPr>
          <a:xfrm>
            <a:off x="0" y="5123337"/>
            <a:ext cx="12192000" cy="1734663"/>
          </a:xfrm>
          <a:prstGeom prst="rect">
            <a:avLst/>
          </a:prstGeom>
        </p:spPr>
      </p:pic>
      <p:sp>
        <p:nvSpPr>
          <p:cNvPr id="4" name="CuadroTexto 3">
            <a:extLst>
              <a:ext uri="{FF2B5EF4-FFF2-40B4-BE49-F238E27FC236}">
                <a16:creationId xmlns:a16="http://schemas.microsoft.com/office/drawing/2014/main" id="{157A38A4-EB30-48BF-A660-B7818CE54920}"/>
              </a:ext>
            </a:extLst>
          </p:cNvPr>
          <p:cNvSpPr txBox="1"/>
          <p:nvPr/>
        </p:nvSpPr>
        <p:spPr>
          <a:xfrm>
            <a:off x="664837" y="1061938"/>
            <a:ext cx="10838576" cy="4678204"/>
          </a:xfrm>
          <a:prstGeom prst="rect">
            <a:avLst/>
          </a:prstGeom>
          <a:noFill/>
        </p:spPr>
        <p:txBody>
          <a:bodyPr wrap="square">
            <a:spAutoFit/>
          </a:bodyPr>
          <a:lstStyle/>
          <a:p>
            <a:r>
              <a:rPr lang="en-US" sz="2400" b="1" dirty="0">
                <a:solidFill>
                  <a:srgbClr val="009FA9"/>
                </a:solidFill>
                <a:latin typeface="Seravek" panose="020B0503040000020004" pitchFamily="34" charset="0"/>
              </a:rPr>
              <a:t>1: </a:t>
            </a:r>
            <a:r>
              <a:rPr lang="en-US" sz="2400" b="1" dirty="0" err="1">
                <a:solidFill>
                  <a:srgbClr val="009FA9"/>
                </a:solidFill>
                <a:latin typeface="Seravek" panose="020B0503040000020004" pitchFamily="34" charset="0"/>
              </a:rPr>
              <a:t>Considerar</a:t>
            </a:r>
            <a:r>
              <a:rPr lang="en-US" sz="2400" b="1" dirty="0">
                <a:solidFill>
                  <a:srgbClr val="009FA9"/>
                </a:solidFill>
                <a:latin typeface="Seravek" panose="020B0503040000020004" pitchFamily="34" charset="0"/>
              </a:rPr>
              <a:t> el </a:t>
            </a:r>
            <a:r>
              <a:rPr lang="en-US" sz="2400" b="1" dirty="0" err="1">
                <a:solidFill>
                  <a:srgbClr val="009FA9"/>
                </a:solidFill>
                <a:latin typeface="Seravek" panose="020B0503040000020004" pitchFamily="34" charset="0"/>
              </a:rPr>
              <a:t>grupo</a:t>
            </a:r>
            <a:r>
              <a:rPr lang="en-US" sz="2400" b="1" dirty="0">
                <a:solidFill>
                  <a:srgbClr val="009FA9"/>
                </a:solidFill>
                <a:latin typeface="Seravek" panose="020B0503040000020004" pitchFamily="34" charset="0"/>
              </a:rPr>
              <a:t> </a:t>
            </a:r>
            <a:r>
              <a:rPr lang="en-US" sz="2400" b="1" dirty="0" err="1">
                <a:solidFill>
                  <a:srgbClr val="009FA9"/>
                </a:solidFill>
                <a:latin typeface="Seravek" panose="020B0503040000020004" pitchFamily="34" charset="0"/>
              </a:rPr>
              <a:t>objetivo</a:t>
            </a:r>
            <a:r>
              <a:rPr lang="en-US" sz="2400" b="1" dirty="0">
                <a:solidFill>
                  <a:srgbClr val="009FA9"/>
                </a:solidFill>
                <a:latin typeface="Seravek" panose="020B0503040000020004" pitchFamily="34" charset="0"/>
              </a:rPr>
              <a:t> </a:t>
            </a:r>
          </a:p>
          <a:p>
            <a:pPr marL="342900" indent="-342900">
              <a:buFont typeface="Arial" panose="020B0604020202020204" pitchFamily="34" charset="0"/>
              <a:buChar char="•"/>
            </a:pPr>
            <a:r>
              <a:rPr lang="es-EC" sz="2400" dirty="0">
                <a:latin typeface="Seravek" panose="020B0503040000020004" pitchFamily="34" charset="0"/>
              </a:rPr>
              <a:t>Lenguaje, estilo y contenidos conforme los destinatarios del mensaje</a:t>
            </a:r>
          </a:p>
          <a:p>
            <a:pPr marL="342900" indent="-342900">
              <a:buFont typeface="Arial" panose="020B0604020202020204" pitchFamily="34" charset="0"/>
              <a:buChar char="•"/>
            </a:pPr>
            <a:r>
              <a:rPr lang="es-EC" sz="2400" dirty="0">
                <a:latin typeface="Seravek" panose="020B0503040000020004" pitchFamily="34" charset="0"/>
              </a:rPr>
              <a:t>Comunicación individual o grupal?</a:t>
            </a:r>
          </a:p>
          <a:p>
            <a:pPr marL="342900" indent="-342900">
              <a:buFont typeface="Arial" panose="020B0604020202020204" pitchFamily="34" charset="0"/>
              <a:buChar char="•"/>
            </a:pPr>
            <a:endParaRPr lang="es-EC" sz="2400" dirty="0">
              <a:latin typeface="Seravek" panose="020B0503040000020004" pitchFamily="34" charset="0"/>
            </a:endParaRPr>
          </a:p>
          <a:p>
            <a:pPr>
              <a:spcBef>
                <a:spcPts val="600"/>
              </a:spcBef>
            </a:pPr>
            <a:r>
              <a:rPr lang="en-US" sz="2400" b="1" dirty="0">
                <a:solidFill>
                  <a:srgbClr val="009FA9"/>
                </a:solidFill>
                <a:latin typeface="Seravek" panose="020B0503040000020004" pitchFamily="34" charset="0"/>
              </a:rPr>
              <a:t>2: </a:t>
            </a:r>
            <a:r>
              <a:rPr lang="es-ES" sz="2400" b="1" dirty="0">
                <a:solidFill>
                  <a:srgbClr val="009FA9"/>
                </a:solidFill>
                <a:latin typeface="Seravek" panose="020B0503040000020004" pitchFamily="34" charset="0"/>
              </a:rPr>
              <a:t>Por dónde nos comunicaremos?</a:t>
            </a:r>
            <a:endParaRPr lang="es-ES" sz="2400" dirty="0">
              <a:latin typeface="Seravek" panose="020B0503040000020004" pitchFamily="34" charset="0"/>
            </a:endParaRPr>
          </a:p>
          <a:p>
            <a:pPr marL="342900" indent="-342900">
              <a:buFont typeface="Arial" panose="020B0604020202020204" pitchFamily="34" charset="0"/>
              <a:buChar char="•"/>
            </a:pPr>
            <a:r>
              <a:rPr lang="es-EC" sz="2400" dirty="0">
                <a:latin typeface="Seravek" panose="020B0503040000020004" pitchFamily="34" charset="0"/>
              </a:rPr>
              <a:t>Dentro o fuera del aula?</a:t>
            </a:r>
          </a:p>
          <a:p>
            <a:pPr marL="342900" indent="-342900">
              <a:buFont typeface="Arial" panose="020B0604020202020204" pitchFamily="34" charset="0"/>
              <a:buChar char="•"/>
            </a:pPr>
            <a:endParaRPr lang="es-EC" sz="2400" dirty="0">
              <a:latin typeface="Seravek" panose="020B0503040000020004" pitchFamily="34" charset="0"/>
            </a:endParaRPr>
          </a:p>
          <a:p>
            <a:pPr>
              <a:spcBef>
                <a:spcPts val="600"/>
              </a:spcBef>
            </a:pPr>
            <a:r>
              <a:rPr lang="es-EC" sz="2400" b="1" dirty="0">
                <a:solidFill>
                  <a:srgbClr val="009FA9"/>
                </a:solidFill>
                <a:latin typeface="Seravek" panose="020B0503040000020004" pitchFamily="34" charset="0"/>
              </a:rPr>
              <a:t>3: Políticas y mecanismos</a:t>
            </a:r>
            <a:endParaRPr lang="es-EC" sz="2400" dirty="0">
              <a:latin typeface="Seravek" panose="020B0503040000020004" pitchFamily="34" charset="0"/>
            </a:endParaRPr>
          </a:p>
          <a:p>
            <a:pPr marL="342900" indent="-342900">
              <a:buFont typeface="Arial" panose="020B0604020202020204" pitchFamily="34" charset="0"/>
              <a:buChar char="•"/>
            </a:pPr>
            <a:r>
              <a:rPr lang="es-EC" sz="2400" dirty="0">
                <a:latin typeface="Seravek" panose="020B0503040000020004" pitchFamily="34" charset="0"/>
              </a:rPr>
              <a:t>Debemos contar con espacios académicos, sociales, de soporte?</a:t>
            </a:r>
          </a:p>
          <a:p>
            <a:pPr marL="342900" indent="-342900">
              <a:buFont typeface="Arial" panose="020B0604020202020204" pitchFamily="34" charset="0"/>
              <a:buChar char="•"/>
            </a:pPr>
            <a:r>
              <a:rPr lang="es-EC" sz="2400" dirty="0">
                <a:latin typeface="Seravek" panose="020B0503040000020004" pitchFamily="34" charset="0"/>
              </a:rPr>
              <a:t>Horarios de comunicación</a:t>
            </a:r>
          </a:p>
          <a:p>
            <a:pPr marL="342900" indent="-342900">
              <a:buFont typeface="Arial" panose="020B0604020202020204" pitchFamily="34" charset="0"/>
              <a:buChar char="•"/>
            </a:pPr>
            <a:r>
              <a:rPr lang="es-EC" sz="2400" dirty="0">
                <a:latin typeface="Seravek" panose="020B0503040000020004" pitchFamily="34" charset="0"/>
              </a:rPr>
              <a:t>Usar solo los medios de comunicación del curso o permitir también comunicación directa entre estudiantes y docentes?</a:t>
            </a:r>
          </a:p>
        </p:txBody>
      </p:sp>
      <p:sp>
        <p:nvSpPr>
          <p:cNvPr id="2" name="Título 1">
            <a:extLst>
              <a:ext uri="{FF2B5EF4-FFF2-40B4-BE49-F238E27FC236}">
                <a16:creationId xmlns:a16="http://schemas.microsoft.com/office/drawing/2014/main" id="{1D7EC3A3-50E9-4BE5-B178-60599397E072}"/>
              </a:ext>
            </a:extLst>
          </p:cNvPr>
          <p:cNvSpPr txBox="1">
            <a:spLocks/>
          </p:cNvSpPr>
          <p:nvPr/>
        </p:nvSpPr>
        <p:spPr>
          <a:xfrm>
            <a:off x="417011" y="147726"/>
            <a:ext cx="10515600" cy="939892"/>
          </a:xfrm>
          <a:prstGeom prst="rect">
            <a:avLst/>
          </a:prstGeom>
        </p:spPr>
        <p:txBody>
          <a:bodyPr vert="horz" lIns="0" tIns="45720" rIns="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s-EC" sz="4400" dirty="0">
                <a:solidFill>
                  <a:srgbClr val="C11E73"/>
                </a:solidFill>
                <a:latin typeface="ReformaGroteskW01-Demi" panose="04050604020B02020202" pitchFamily="82" charset="0"/>
              </a:rPr>
              <a:t>Comunicación</a:t>
            </a:r>
          </a:p>
        </p:txBody>
      </p:sp>
    </p:spTree>
    <p:extLst>
      <p:ext uri="{BB962C8B-B14F-4D97-AF65-F5344CB8AC3E}">
        <p14:creationId xmlns:p14="http://schemas.microsoft.com/office/powerpoint/2010/main" val="23955855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10">
            <a:extLst>
              <a:ext uri="{FF2B5EF4-FFF2-40B4-BE49-F238E27FC236}">
                <a16:creationId xmlns:a16="http://schemas.microsoft.com/office/drawing/2014/main" id="{FFCE4D4D-427F-F64E-81EB-384F7E4A597E}"/>
              </a:ext>
            </a:extLst>
          </p:cNvPr>
          <p:cNvPicPr>
            <a:picLocks noChangeAspect="1"/>
          </p:cNvPicPr>
          <p:nvPr/>
        </p:nvPicPr>
        <p:blipFill>
          <a:blip r:embed="rId3"/>
          <a:stretch>
            <a:fillRect/>
          </a:stretch>
        </p:blipFill>
        <p:spPr>
          <a:xfrm>
            <a:off x="0" y="5123337"/>
            <a:ext cx="12192000" cy="1734663"/>
          </a:xfrm>
          <a:prstGeom prst="rect">
            <a:avLst/>
          </a:prstGeom>
        </p:spPr>
      </p:pic>
      <p:sp>
        <p:nvSpPr>
          <p:cNvPr id="4" name="CuadroTexto 3">
            <a:extLst>
              <a:ext uri="{FF2B5EF4-FFF2-40B4-BE49-F238E27FC236}">
                <a16:creationId xmlns:a16="http://schemas.microsoft.com/office/drawing/2014/main" id="{157A38A4-EB30-48BF-A660-B7818CE54920}"/>
              </a:ext>
            </a:extLst>
          </p:cNvPr>
          <p:cNvSpPr txBox="1"/>
          <p:nvPr/>
        </p:nvSpPr>
        <p:spPr>
          <a:xfrm>
            <a:off x="664837" y="426313"/>
            <a:ext cx="10838576" cy="5324535"/>
          </a:xfrm>
          <a:prstGeom prst="rect">
            <a:avLst/>
          </a:prstGeom>
          <a:noFill/>
        </p:spPr>
        <p:txBody>
          <a:bodyPr wrap="square">
            <a:spAutoFit/>
          </a:bodyPr>
          <a:lstStyle/>
          <a:p>
            <a:r>
              <a:rPr lang="es-EC" sz="2000" b="1" dirty="0">
                <a:solidFill>
                  <a:srgbClr val="009FA9"/>
                </a:solidFill>
                <a:effectLst/>
                <a:latin typeface="Seravek" panose="020B0503040000020004" pitchFamily="34" charset="0"/>
              </a:rPr>
              <a:t>1. Presencial</a:t>
            </a:r>
            <a:br>
              <a:rPr lang="es-EC" sz="2000" dirty="0">
                <a:latin typeface="Seravek" panose="020B0503040000020004" pitchFamily="34" charset="0"/>
              </a:rPr>
            </a:br>
            <a:r>
              <a:rPr lang="es-EC" sz="2000" dirty="0">
                <a:latin typeface="Seravek" panose="020B0503040000020004" pitchFamily="34" charset="0"/>
              </a:rPr>
              <a:t>Presencia física en un aula de clases.</a:t>
            </a:r>
            <a:br>
              <a:rPr lang="es-EC" sz="2000" dirty="0">
                <a:latin typeface="Seravek" panose="020B0503040000020004" pitchFamily="34" charset="0"/>
              </a:rPr>
            </a:br>
            <a:br>
              <a:rPr lang="es-EC" sz="2000" dirty="0">
                <a:latin typeface="Seravek" panose="020B0503040000020004" pitchFamily="34" charset="0"/>
              </a:rPr>
            </a:br>
            <a:r>
              <a:rPr lang="es-EC" sz="2000" b="1" dirty="0">
                <a:solidFill>
                  <a:srgbClr val="009FA9"/>
                </a:solidFill>
                <a:latin typeface="Seravek" panose="020B0503040000020004" pitchFamily="34" charset="0"/>
              </a:rPr>
              <a:t>2. A Distancia</a:t>
            </a:r>
          </a:p>
          <a:p>
            <a:r>
              <a:rPr lang="es-EC" sz="2000" dirty="0">
                <a:latin typeface="Seravek" panose="020B0503040000020004" pitchFamily="34" charset="0"/>
              </a:rPr>
              <a:t>El estudiante recibe sus materiales de estudio y de manera individual avanza en el programa educativo. Periódicamente entrega sus tareas o las envía al docente. Puede haber tutorías presenciales periódicas. Las evaluaciones (exámenes) suelen ser presenciales.</a:t>
            </a:r>
            <a:br>
              <a:rPr lang="es-EC" sz="2000" dirty="0">
                <a:latin typeface="Seravek" panose="020B0503040000020004" pitchFamily="34" charset="0"/>
              </a:rPr>
            </a:br>
            <a:br>
              <a:rPr lang="es-EC" sz="2000" dirty="0">
                <a:latin typeface="Seravek" panose="020B0503040000020004" pitchFamily="34" charset="0"/>
              </a:rPr>
            </a:br>
            <a:r>
              <a:rPr lang="es-EC" sz="2000" b="1" dirty="0">
                <a:solidFill>
                  <a:srgbClr val="009FA9"/>
                </a:solidFill>
                <a:latin typeface="Seravek" panose="020B0503040000020004" pitchFamily="34" charset="0"/>
              </a:rPr>
              <a:t>3. Virtual</a:t>
            </a:r>
            <a:br>
              <a:rPr lang="es-EC" sz="2000" dirty="0">
                <a:latin typeface="Seravek" panose="020B0503040000020004" pitchFamily="34" charset="0"/>
              </a:rPr>
            </a:br>
            <a:r>
              <a:rPr lang="es-EC" sz="2000" dirty="0">
                <a:latin typeface="Seravek" panose="020B0503040000020004" pitchFamily="34" charset="0"/>
              </a:rPr>
              <a:t>Proceso asincrónico (no se da en el mismo tiempo) apoyado en recursos o plataformas electrónicas.</a:t>
            </a:r>
            <a:br>
              <a:rPr lang="es-EC" sz="2000" dirty="0">
                <a:latin typeface="Seravek" panose="020B0503040000020004" pitchFamily="34" charset="0"/>
              </a:rPr>
            </a:br>
            <a:br>
              <a:rPr lang="es-EC" sz="2000" dirty="0">
                <a:latin typeface="Seravek" panose="020B0503040000020004" pitchFamily="34" charset="0"/>
              </a:rPr>
            </a:br>
            <a:r>
              <a:rPr lang="es-EC" sz="2000" b="1" dirty="0">
                <a:solidFill>
                  <a:srgbClr val="009FA9"/>
                </a:solidFill>
                <a:latin typeface="Seravek" panose="020B0503040000020004" pitchFamily="34" charset="0"/>
              </a:rPr>
              <a:t>4. Telepresencia</a:t>
            </a:r>
            <a:br>
              <a:rPr lang="es-EC" sz="2000" dirty="0">
                <a:latin typeface="Seravek" panose="020B0503040000020004" pitchFamily="34" charset="0"/>
              </a:rPr>
            </a:br>
            <a:r>
              <a:rPr lang="es-EC" sz="2000" dirty="0">
                <a:latin typeface="Seravek" panose="020B0503040000020004" pitchFamily="34" charset="0"/>
              </a:rPr>
              <a:t>Procesos sincrónicos con el uso de tecnologías como la videoconferencia.</a:t>
            </a:r>
          </a:p>
          <a:p>
            <a:endParaRPr lang="es-EC" sz="2000" dirty="0">
              <a:latin typeface="Seravek" panose="020B0503040000020004" pitchFamily="34" charset="0"/>
            </a:endParaRPr>
          </a:p>
          <a:p>
            <a:r>
              <a:rPr lang="es-EC" sz="2000" b="1" dirty="0">
                <a:solidFill>
                  <a:srgbClr val="009FA9"/>
                </a:solidFill>
                <a:latin typeface="Seravek" panose="020B0503040000020004" pitchFamily="34" charset="0"/>
              </a:rPr>
              <a:t>5. Mixta</a:t>
            </a:r>
            <a:br>
              <a:rPr lang="es-EC" sz="2000" dirty="0">
                <a:latin typeface="Seravek" panose="020B0503040000020004" pitchFamily="34" charset="0"/>
              </a:rPr>
            </a:br>
            <a:r>
              <a:rPr lang="es-EC" sz="2000" dirty="0">
                <a:latin typeface="Seravek" panose="020B0503040000020004" pitchFamily="34" charset="0"/>
              </a:rPr>
              <a:t>Combinación de dos o más de las modalidades anteriores.</a:t>
            </a:r>
          </a:p>
        </p:txBody>
      </p:sp>
    </p:spTree>
    <p:extLst>
      <p:ext uri="{BB962C8B-B14F-4D97-AF65-F5344CB8AC3E}">
        <p14:creationId xmlns:p14="http://schemas.microsoft.com/office/powerpoint/2010/main" val="119171678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descr="Imagen que contiene dibujo&#10;&#10;Descripción generada automáticamente">
            <a:extLst>
              <a:ext uri="{FF2B5EF4-FFF2-40B4-BE49-F238E27FC236}">
                <a16:creationId xmlns:a16="http://schemas.microsoft.com/office/drawing/2014/main" id="{B16741DD-A900-4206-8EAF-04BE6ACAA1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79216" y="1223334"/>
            <a:ext cx="9812784" cy="4746067"/>
          </a:xfrm>
          <a:prstGeom prst="rect">
            <a:avLst/>
          </a:prstGeom>
        </p:spPr>
      </p:pic>
      <p:pic>
        <p:nvPicPr>
          <p:cNvPr id="11" name="Imagen 10">
            <a:extLst>
              <a:ext uri="{FF2B5EF4-FFF2-40B4-BE49-F238E27FC236}">
                <a16:creationId xmlns:a16="http://schemas.microsoft.com/office/drawing/2014/main" id="{FFCE4D4D-427F-F64E-81EB-384F7E4A597E}"/>
              </a:ext>
            </a:extLst>
          </p:cNvPr>
          <p:cNvPicPr>
            <a:picLocks noChangeAspect="1"/>
          </p:cNvPicPr>
          <p:nvPr/>
        </p:nvPicPr>
        <p:blipFill>
          <a:blip r:embed="rId4"/>
          <a:stretch>
            <a:fillRect/>
          </a:stretch>
        </p:blipFill>
        <p:spPr>
          <a:xfrm>
            <a:off x="0" y="5123337"/>
            <a:ext cx="12192000" cy="1734663"/>
          </a:xfrm>
          <a:prstGeom prst="rect">
            <a:avLst/>
          </a:prstGeom>
        </p:spPr>
      </p:pic>
      <p:sp>
        <p:nvSpPr>
          <p:cNvPr id="5" name="Título 1">
            <a:extLst>
              <a:ext uri="{FF2B5EF4-FFF2-40B4-BE49-F238E27FC236}">
                <a16:creationId xmlns:a16="http://schemas.microsoft.com/office/drawing/2014/main" id="{82D38BB1-FE88-41EB-9073-400681D0DDBD}"/>
              </a:ext>
            </a:extLst>
          </p:cNvPr>
          <p:cNvSpPr txBox="1">
            <a:spLocks/>
          </p:cNvSpPr>
          <p:nvPr/>
        </p:nvSpPr>
        <p:spPr>
          <a:xfrm>
            <a:off x="358806" y="141096"/>
            <a:ext cx="10515600" cy="939892"/>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s-EC" dirty="0">
                <a:solidFill>
                  <a:srgbClr val="009FA9"/>
                </a:solidFill>
                <a:latin typeface="ReformaGroteskW01-Demi" panose="04050604020B02020202" pitchFamily="82" charset="0"/>
              </a:rPr>
              <a:t>Generalidades del Proceso Evaluativo</a:t>
            </a:r>
          </a:p>
        </p:txBody>
      </p:sp>
    </p:spTree>
    <p:extLst>
      <p:ext uri="{BB962C8B-B14F-4D97-AF65-F5344CB8AC3E}">
        <p14:creationId xmlns:p14="http://schemas.microsoft.com/office/powerpoint/2010/main" val="175925477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10">
            <a:extLst>
              <a:ext uri="{FF2B5EF4-FFF2-40B4-BE49-F238E27FC236}">
                <a16:creationId xmlns:a16="http://schemas.microsoft.com/office/drawing/2014/main" id="{FFCE4D4D-427F-F64E-81EB-384F7E4A597E}"/>
              </a:ext>
            </a:extLst>
          </p:cNvPr>
          <p:cNvPicPr>
            <a:picLocks noChangeAspect="1"/>
          </p:cNvPicPr>
          <p:nvPr/>
        </p:nvPicPr>
        <p:blipFill>
          <a:blip r:embed="rId3"/>
          <a:stretch>
            <a:fillRect/>
          </a:stretch>
        </p:blipFill>
        <p:spPr>
          <a:xfrm>
            <a:off x="0" y="5141791"/>
            <a:ext cx="12192000" cy="1734663"/>
          </a:xfrm>
          <a:prstGeom prst="rect">
            <a:avLst/>
          </a:prstGeom>
        </p:spPr>
      </p:pic>
      <p:sp>
        <p:nvSpPr>
          <p:cNvPr id="2" name="Título 1">
            <a:extLst>
              <a:ext uri="{FF2B5EF4-FFF2-40B4-BE49-F238E27FC236}">
                <a16:creationId xmlns:a16="http://schemas.microsoft.com/office/drawing/2014/main" id="{1D7EC3A3-50E9-4BE5-B178-60599397E072}"/>
              </a:ext>
            </a:extLst>
          </p:cNvPr>
          <p:cNvSpPr txBox="1">
            <a:spLocks/>
          </p:cNvSpPr>
          <p:nvPr/>
        </p:nvSpPr>
        <p:spPr>
          <a:xfrm>
            <a:off x="417011" y="147726"/>
            <a:ext cx="10515600" cy="939892"/>
          </a:xfrm>
          <a:prstGeom prst="rect">
            <a:avLst/>
          </a:prstGeom>
        </p:spPr>
        <p:txBody>
          <a:bodyPr vert="horz" lIns="0" tIns="45720" rIns="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s-EC" sz="4400" dirty="0">
                <a:solidFill>
                  <a:srgbClr val="C11E73"/>
                </a:solidFill>
                <a:latin typeface="ReformaGroteskW01-Demi" panose="04050604020B02020202" pitchFamily="82" charset="0"/>
              </a:rPr>
              <a:t>Consideraciones básicas sobre la evaluación</a:t>
            </a:r>
          </a:p>
        </p:txBody>
      </p:sp>
      <p:sp>
        <p:nvSpPr>
          <p:cNvPr id="4" name="Título 1">
            <a:extLst>
              <a:ext uri="{FF2B5EF4-FFF2-40B4-BE49-F238E27FC236}">
                <a16:creationId xmlns:a16="http://schemas.microsoft.com/office/drawing/2014/main" id="{E2BD968D-448A-4E19-A861-C318A2170DCC}"/>
              </a:ext>
            </a:extLst>
          </p:cNvPr>
          <p:cNvSpPr txBox="1">
            <a:spLocks/>
          </p:cNvSpPr>
          <p:nvPr/>
        </p:nvSpPr>
        <p:spPr>
          <a:xfrm>
            <a:off x="276884" y="4514732"/>
            <a:ext cx="5566356" cy="939892"/>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s-EC" sz="3200" dirty="0">
                <a:solidFill>
                  <a:srgbClr val="B0D236"/>
                </a:solidFill>
                <a:latin typeface="ReformaGroteskW01-Demi" panose="04050604020B02020202" pitchFamily="82" charset="0"/>
              </a:rPr>
              <a:t>Validar el paso por la capacitación</a:t>
            </a:r>
          </a:p>
          <a:p>
            <a:r>
              <a:rPr lang="es-EC" sz="3200" dirty="0">
                <a:solidFill>
                  <a:srgbClr val="B0D236"/>
                </a:solidFill>
                <a:latin typeface="ReformaGroteskW01-Demi" panose="04050604020B02020202" pitchFamily="82" charset="0"/>
              </a:rPr>
              <a:t>o medir el aprendizaje?</a:t>
            </a:r>
          </a:p>
        </p:txBody>
      </p:sp>
      <p:sp>
        <p:nvSpPr>
          <p:cNvPr id="8" name="Título 1">
            <a:extLst>
              <a:ext uri="{FF2B5EF4-FFF2-40B4-BE49-F238E27FC236}">
                <a16:creationId xmlns:a16="http://schemas.microsoft.com/office/drawing/2014/main" id="{40B31D77-2E97-4172-A028-ABB99FD9580D}"/>
              </a:ext>
            </a:extLst>
          </p:cNvPr>
          <p:cNvSpPr txBox="1">
            <a:spLocks/>
          </p:cNvSpPr>
          <p:nvPr/>
        </p:nvSpPr>
        <p:spPr>
          <a:xfrm>
            <a:off x="6646127" y="1069991"/>
            <a:ext cx="5128862" cy="105611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s-EC" sz="3200" dirty="0">
                <a:solidFill>
                  <a:srgbClr val="B0D236"/>
                </a:solidFill>
                <a:latin typeface="ReformaGroteskW01-Demi" panose="04050604020B02020202" pitchFamily="82" charset="0"/>
              </a:rPr>
              <a:t>Medimos la memoria o el desarrollo de habilidades, destrezas y competencias?</a:t>
            </a:r>
          </a:p>
        </p:txBody>
      </p:sp>
      <p:pic>
        <p:nvPicPr>
          <p:cNvPr id="14" name="Imagen 13" descr="Imagen que contiene dibujo, tabla&#10;&#10;Descripción generada automáticamente">
            <a:extLst>
              <a:ext uri="{FF2B5EF4-FFF2-40B4-BE49-F238E27FC236}">
                <a16:creationId xmlns:a16="http://schemas.microsoft.com/office/drawing/2014/main" id="{6663F158-5597-41DE-B847-2BA11FA89F7E}"/>
              </a:ext>
            </a:extLst>
          </p:cNvPr>
          <p:cNvPicPr>
            <a:picLocks noChangeAspect="1"/>
          </p:cNvPicPr>
          <p:nvPr/>
        </p:nvPicPr>
        <p:blipFill rotWithShape="1">
          <a:blip r:embed="rId4"/>
          <a:srcRect l="11418" r="12314"/>
          <a:stretch/>
        </p:blipFill>
        <p:spPr>
          <a:xfrm>
            <a:off x="786631" y="1598051"/>
            <a:ext cx="2107581" cy="1993388"/>
          </a:xfrm>
          <a:prstGeom prst="rect">
            <a:avLst/>
          </a:prstGeom>
        </p:spPr>
      </p:pic>
      <p:pic>
        <p:nvPicPr>
          <p:cNvPr id="18" name="Imagen 17">
            <a:extLst>
              <a:ext uri="{FF2B5EF4-FFF2-40B4-BE49-F238E27FC236}">
                <a16:creationId xmlns:a16="http://schemas.microsoft.com/office/drawing/2014/main" id="{9AE2D1E0-5E54-415D-8960-6C6C2FA76C70}"/>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2663294" y="2648087"/>
            <a:ext cx="2913345" cy="1734663"/>
          </a:xfrm>
          <a:prstGeom prst="rect">
            <a:avLst/>
          </a:prstGeom>
        </p:spPr>
      </p:pic>
      <p:pic>
        <p:nvPicPr>
          <p:cNvPr id="20" name="Imagen 19" descr="Imagen que contiene texto, camiseta&#10;&#10;Descripción generada automáticamente">
            <a:extLst>
              <a:ext uri="{FF2B5EF4-FFF2-40B4-BE49-F238E27FC236}">
                <a16:creationId xmlns:a16="http://schemas.microsoft.com/office/drawing/2014/main" id="{810DDA00-0011-4266-A74E-E215D21750B2}"/>
              </a:ext>
            </a:extLst>
          </p:cNvPr>
          <p:cNvPicPr>
            <a:picLocks noChangeAspect="1"/>
          </p:cNvPicPr>
          <p:nvPr/>
        </p:nvPicPr>
        <p:blipFill rotWithShape="1">
          <a:blip r:embed="rId6"/>
          <a:srcRect l="11553" r="33581"/>
          <a:stretch/>
        </p:blipFill>
        <p:spPr>
          <a:xfrm>
            <a:off x="10011363" y="2136911"/>
            <a:ext cx="1691970" cy="1734663"/>
          </a:xfrm>
          <a:prstGeom prst="rect">
            <a:avLst/>
          </a:prstGeom>
        </p:spPr>
      </p:pic>
      <p:pic>
        <p:nvPicPr>
          <p:cNvPr id="22" name="Imagen 21" descr="Imagen que contiene juguete, lego&#10;&#10;Descripción generada automáticamente">
            <a:extLst>
              <a:ext uri="{FF2B5EF4-FFF2-40B4-BE49-F238E27FC236}">
                <a16:creationId xmlns:a16="http://schemas.microsoft.com/office/drawing/2014/main" id="{19F78CED-ED23-4F63-BCEA-5AA632380257}"/>
              </a:ext>
            </a:extLst>
          </p:cNvPr>
          <p:cNvPicPr>
            <a:picLocks noChangeAspect="1"/>
          </p:cNvPicPr>
          <p:nvPr/>
        </p:nvPicPr>
        <p:blipFill>
          <a:blip r:embed="rId7"/>
          <a:stretch>
            <a:fillRect/>
          </a:stretch>
        </p:blipFill>
        <p:spPr>
          <a:xfrm>
            <a:off x="6646127" y="3320522"/>
            <a:ext cx="3456432" cy="2124456"/>
          </a:xfrm>
          <a:prstGeom prst="rect">
            <a:avLst/>
          </a:prstGeom>
        </p:spPr>
      </p:pic>
    </p:spTree>
    <p:extLst>
      <p:ext uri="{BB962C8B-B14F-4D97-AF65-F5344CB8AC3E}">
        <p14:creationId xmlns:p14="http://schemas.microsoft.com/office/powerpoint/2010/main" val="10113106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Imagen 22" descr="Imagen que contiene dibujo&#10;&#10;Descripción generada automáticamente">
            <a:extLst>
              <a:ext uri="{FF2B5EF4-FFF2-40B4-BE49-F238E27FC236}">
                <a16:creationId xmlns:a16="http://schemas.microsoft.com/office/drawing/2014/main" id="{0F0D1987-ACB5-4E2E-9A84-C56E8A719B8B}"/>
              </a:ext>
            </a:extLst>
          </p:cNvPr>
          <p:cNvPicPr>
            <a:picLocks noChangeAspect="1"/>
          </p:cNvPicPr>
          <p:nvPr/>
        </p:nvPicPr>
        <p:blipFill>
          <a:blip r:embed="rId3"/>
          <a:stretch>
            <a:fillRect/>
          </a:stretch>
        </p:blipFill>
        <p:spPr>
          <a:xfrm>
            <a:off x="3074870" y="1816022"/>
            <a:ext cx="6451910" cy="3225955"/>
          </a:xfrm>
          <a:prstGeom prst="rect">
            <a:avLst/>
          </a:prstGeom>
        </p:spPr>
      </p:pic>
      <p:pic>
        <p:nvPicPr>
          <p:cNvPr id="11" name="Imagen 10">
            <a:extLst>
              <a:ext uri="{FF2B5EF4-FFF2-40B4-BE49-F238E27FC236}">
                <a16:creationId xmlns:a16="http://schemas.microsoft.com/office/drawing/2014/main" id="{FFCE4D4D-427F-F64E-81EB-384F7E4A597E}"/>
              </a:ext>
            </a:extLst>
          </p:cNvPr>
          <p:cNvPicPr>
            <a:picLocks noChangeAspect="1"/>
          </p:cNvPicPr>
          <p:nvPr/>
        </p:nvPicPr>
        <p:blipFill>
          <a:blip r:embed="rId4"/>
          <a:stretch>
            <a:fillRect/>
          </a:stretch>
        </p:blipFill>
        <p:spPr>
          <a:xfrm>
            <a:off x="0" y="5141791"/>
            <a:ext cx="12192000" cy="1734663"/>
          </a:xfrm>
          <a:prstGeom prst="rect">
            <a:avLst/>
          </a:prstGeom>
        </p:spPr>
      </p:pic>
      <p:sp>
        <p:nvSpPr>
          <p:cNvPr id="2" name="Título 1">
            <a:extLst>
              <a:ext uri="{FF2B5EF4-FFF2-40B4-BE49-F238E27FC236}">
                <a16:creationId xmlns:a16="http://schemas.microsoft.com/office/drawing/2014/main" id="{1D7EC3A3-50E9-4BE5-B178-60599397E072}"/>
              </a:ext>
            </a:extLst>
          </p:cNvPr>
          <p:cNvSpPr txBox="1">
            <a:spLocks/>
          </p:cNvSpPr>
          <p:nvPr/>
        </p:nvSpPr>
        <p:spPr>
          <a:xfrm>
            <a:off x="417011" y="147726"/>
            <a:ext cx="10515600" cy="939892"/>
          </a:xfrm>
          <a:prstGeom prst="rect">
            <a:avLst/>
          </a:prstGeom>
        </p:spPr>
        <p:txBody>
          <a:bodyPr vert="horz" lIns="0" tIns="45720" rIns="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s-EC" sz="4400" dirty="0">
                <a:solidFill>
                  <a:srgbClr val="C11E73"/>
                </a:solidFill>
                <a:latin typeface="ReformaGroteskW01-Demi" panose="04050604020B02020202" pitchFamily="82" charset="0"/>
              </a:rPr>
              <a:t>Mecanismos de evaluación</a:t>
            </a:r>
          </a:p>
        </p:txBody>
      </p:sp>
      <p:sp>
        <p:nvSpPr>
          <p:cNvPr id="3" name="Título 1">
            <a:extLst>
              <a:ext uri="{FF2B5EF4-FFF2-40B4-BE49-F238E27FC236}">
                <a16:creationId xmlns:a16="http://schemas.microsoft.com/office/drawing/2014/main" id="{8E7AC479-38E4-406E-8397-14292252A5DA}"/>
              </a:ext>
            </a:extLst>
          </p:cNvPr>
          <p:cNvSpPr txBox="1">
            <a:spLocks/>
          </p:cNvSpPr>
          <p:nvPr/>
        </p:nvSpPr>
        <p:spPr>
          <a:xfrm>
            <a:off x="5139651" y="1098072"/>
            <a:ext cx="2084309" cy="560091"/>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s-EC" sz="3200" dirty="0">
                <a:solidFill>
                  <a:srgbClr val="B0D236"/>
                </a:solidFill>
                <a:latin typeface="ReformaGroteskW01-Demi" panose="04050604020B02020202" pitchFamily="82" charset="0"/>
              </a:rPr>
              <a:t>Diagnóstica</a:t>
            </a:r>
          </a:p>
        </p:txBody>
      </p:sp>
      <p:sp>
        <p:nvSpPr>
          <p:cNvPr id="5" name="Título 1">
            <a:extLst>
              <a:ext uri="{FF2B5EF4-FFF2-40B4-BE49-F238E27FC236}">
                <a16:creationId xmlns:a16="http://schemas.microsoft.com/office/drawing/2014/main" id="{18841AFC-2BE1-45C9-A418-73B7F30AA7DC}"/>
              </a:ext>
            </a:extLst>
          </p:cNvPr>
          <p:cNvSpPr txBox="1">
            <a:spLocks/>
          </p:cNvSpPr>
          <p:nvPr/>
        </p:nvSpPr>
        <p:spPr>
          <a:xfrm>
            <a:off x="1895348" y="5141791"/>
            <a:ext cx="2936754" cy="560091"/>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s-EC" sz="3200" dirty="0">
                <a:solidFill>
                  <a:srgbClr val="B0D236"/>
                </a:solidFill>
                <a:latin typeface="ReformaGroteskW01-Demi" panose="04050604020B02020202" pitchFamily="82" charset="0"/>
              </a:rPr>
              <a:t>Del Proceso Formativo</a:t>
            </a:r>
          </a:p>
        </p:txBody>
      </p:sp>
      <p:sp>
        <p:nvSpPr>
          <p:cNvPr id="6" name="Título 1">
            <a:extLst>
              <a:ext uri="{FF2B5EF4-FFF2-40B4-BE49-F238E27FC236}">
                <a16:creationId xmlns:a16="http://schemas.microsoft.com/office/drawing/2014/main" id="{17F58B7D-AF7D-43B0-897C-216470948CFA}"/>
              </a:ext>
            </a:extLst>
          </p:cNvPr>
          <p:cNvSpPr txBox="1">
            <a:spLocks/>
          </p:cNvSpPr>
          <p:nvPr/>
        </p:nvSpPr>
        <p:spPr>
          <a:xfrm>
            <a:off x="8496528" y="3120909"/>
            <a:ext cx="3344459" cy="61617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s-EC" sz="3200" dirty="0">
                <a:solidFill>
                  <a:srgbClr val="B0D236"/>
                </a:solidFill>
                <a:latin typeface="ReformaGroteskW01-Demi" panose="04050604020B02020202" pitchFamily="82" charset="0"/>
              </a:rPr>
              <a:t>Final</a:t>
            </a:r>
          </a:p>
        </p:txBody>
      </p:sp>
    </p:spTree>
    <p:extLst>
      <p:ext uri="{BB962C8B-B14F-4D97-AF65-F5344CB8AC3E}">
        <p14:creationId xmlns:p14="http://schemas.microsoft.com/office/powerpoint/2010/main" val="389155986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10">
            <a:extLst>
              <a:ext uri="{FF2B5EF4-FFF2-40B4-BE49-F238E27FC236}">
                <a16:creationId xmlns:a16="http://schemas.microsoft.com/office/drawing/2014/main" id="{FFCE4D4D-427F-F64E-81EB-384F7E4A597E}"/>
              </a:ext>
            </a:extLst>
          </p:cNvPr>
          <p:cNvPicPr>
            <a:picLocks noChangeAspect="1"/>
          </p:cNvPicPr>
          <p:nvPr/>
        </p:nvPicPr>
        <p:blipFill>
          <a:blip r:embed="rId3"/>
          <a:stretch>
            <a:fillRect/>
          </a:stretch>
        </p:blipFill>
        <p:spPr>
          <a:xfrm>
            <a:off x="0" y="5123337"/>
            <a:ext cx="12192000" cy="1734663"/>
          </a:xfrm>
          <a:prstGeom prst="rect">
            <a:avLst/>
          </a:prstGeom>
        </p:spPr>
      </p:pic>
      <p:sp>
        <p:nvSpPr>
          <p:cNvPr id="4" name="CuadroTexto 3">
            <a:extLst>
              <a:ext uri="{FF2B5EF4-FFF2-40B4-BE49-F238E27FC236}">
                <a16:creationId xmlns:a16="http://schemas.microsoft.com/office/drawing/2014/main" id="{157A38A4-EB30-48BF-A660-B7818CE54920}"/>
              </a:ext>
            </a:extLst>
          </p:cNvPr>
          <p:cNvSpPr txBox="1"/>
          <p:nvPr/>
        </p:nvSpPr>
        <p:spPr>
          <a:xfrm>
            <a:off x="664837" y="1611455"/>
            <a:ext cx="10838576" cy="3693319"/>
          </a:xfrm>
          <a:prstGeom prst="rect">
            <a:avLst/>
          </a:prstGeom>
          <a:noFill/>
        </p:spPr>
        <p:txBody>
          <a:bodyPr wrap="square">
            <a:spAutoFit/>
          </a:bodyPr>
          <a:lstStyle/>
          <a:p>
            <a:r>
              <a:rPr lang="es-EC" sz="2600" dirty="0">
                <a:latin typeface="Seravek" panose="020B0503040000020004" pitchFamily="34" charset="0"/>
              </a:rPr>
              <a:t>Son el conjunto de </a:t>
            </a:r>
            <a:r>
              <a:rPr lang="es-EC" sz="2400" b="1" dirty="0">
                <a:solidFill>
                  <a:srgbClr val="009FA9"/>
                </a:solidFill>
                <a:latin typeface="Seravek" panose="020B0503040000020004" pitchFamily="34" charset="0"/>
              </a:rPr>
              <a:t>herramientas y prácticas </a:t>
            </a:r>
            <a:r>
              <a:rPr lang="es-EC" sz="2600" dirty="0">
                <a:latin typeface="Seravek" panose="020B0503040000020004" pitchFamily="34" charset="0"/>
              </a:rPr>
              <a:t>diseñadas para que los docentes o instructores puedan obtener información precisa sobre la </a:t>
            </a:r>
            <a:r>
              <a:rPr lang="es-EC" sz="2400" b="1" dirty="0">
                <a:solidFill>
                  <a:srgbClr val="009FA9"/>
                </a:solidFill>
                <a:latin typeface="Seravek" panose="020B0503040000020004" pitchFamily="34" charset="0"/>
              </a:rPr>
              <a:t>calidad</a:t>
            </a:r>
            <a:r>
              <a:rPr lang="es-EC" sz="2600" dirty="0">
                <a:latin typeface="Seravek" panose="020B0503040000020004" pitchFamily="34" charset="0"/>
              </a:rPr>
              <a:t> del aprendizaje de sus estudiantes, para este caso se deberá considerar la etapa en la que se aplicará la evaluación:</a:t>
            </a:r>
          </a:p>
          <a:p>
            <a:pPr marL="342900" indent="-342900">
              <a:buFont typeface="Arial" panose="020B0604020202020204" pitchFamily="34" charset="0"/>
              <a:buChar char="•"/>
            </a:pPr>
            <a:endParaRPr lang="es-EC" sz="2600" dirty="0">
              <a:latin typeface="Seravek" panose="020B0503040000020004" pitchFamily="34" charset="0"/>
            </a:endParaRPr>
          </a:p>
          <a:p>
            <a:pPr marL="342900" indent="-342900">
              <a:buFont typeface="Arial" panose="020B0604020202020204" pitchFamily="34" charset="0"/>
              <a:buChar char="•"/>
            </a:pPr>
            <a:r>
              <a:rPr lang="es-EC" sz="2400" b="1" dirty="0">
                <a:solidFill>
                  <a:srgbClr val="009FA9"/>
                </a:solidFill>
                <a:latin typeface="Seravek" panose="020B0503040000020004" pitchFamily="34" charset="0"/>
              </a:rPr>
              <a:t>Diagnóstica o pre evaluación: </a:t>
            </a:r>
            <a:r>
              <a:rPr lang="es-EC" sz="2600" dirty="0">
                <a:latin typeface="Seravek" panose="020B0503040000020004" pitchFamily="34" charset="0"/>
              </a:rPr>
              <a:t>Antes de crear la instrucción, es necesario saber para qué tipo de estudiantes estás creando la instrucción</a:t>
            </a:r>
          </a:p>
          <a:p>
            <a:pPr marL="342900" indent="-342900">
              <a:buFont typeface="Arial" panose="020B0604020202020204" pitchFamily="34" charset="0"/>
              <a:buChar char="•"/>
            </a:pPr>
            <a:r>
              <a:rPr lang="es-EC" sz="2400" b="1" dirty="0">
                <a:solidFill>
                  <a:srgbClr val="009FA9"/>
                </a:solidFill>
                <a:latin typeface="Seravek" panose="020B0503040000020004" pitchFamily="34" charset="0"/>
              </a:rPr>
              <a:t>Formativa: </a:t>
            </a:r>
            <a:r>
              <a:rPr lang="es-EC" sz="2600" dirty="0">
                <a:latin typeface="Seravek" panose="020B0503040000020004" pitchFamily="34" charset="0"/>
              </a:rPr>
              <a:t>Es usada durante el desarrollo de la instrucción</a:t>
            </a:r>
          </a:p>
          <a:p>
            <a:pPr marL="342900" indent="-342900">
              <a:buFont typeface="Arial" panose="020B0604020202020204" pitchFamily="34" charset="0"/>
              <a:buChar char="•"/>
            </a:pPr>
            <a:r>
              <a:rPr lang="es-EC" sz="2400" b="1" dirty="0">
                <a:solidFill>
                  <a:srgbClr val="009FA9"/>
                </a:solidFill>
                <a:latin typeface="Seravek" panose="020B0503040000020004" pitchFamily="34" charset="0"/>
              </a:rPr>
              <a:t>Final: </a:t>
            </a:r>
            <a:r>
              <a:rPr lang="es-EC" sz="2600" dirty="0">
                <a:latin typeface="Seravek" panose="020B0503040000020004" pitchFamily="34" charset="0"/>
              </a:rPr>
              <a:t>Al concluir la instrucción, para evaluar el desarrollo del aprendizaje</a:t>
            </a:r>
          </a:p>
        </p:txBody>
      </p:sp>
      <p:sp>
        <p:nvSpPr>
          <p:cNvPr id="2" name="Título 1">
            <a:extLst>
              <a:ext uri="{FF2B5EF4-FFF2-40B4-BE49-F238E27FC236}">
                <a16:creationId xmlns:a16="http://schemas.microsoft.com/office/drawing/2014/main" id="{1D7EC3A3-50E9-4BE5-B178-60599397E072}"/>
              </a:ext>
            </a:extLst>
          </p:cNvPr>
          <p:cNvSpPr txBox="1">
            <a:spLocks/>
          </p:cNvSpPr>
          <p:nvPr/>
        </p:nvSpPr>
        <p:spPr>
          <a:xfrm>
            <a:off x="417011" y="147726"/>
            <a:ext cx="10515600" cy="939892"/>
          </a:xfrm>
          <a:prstGeom prst="rect">
            <a:avLst/>
          </a:prstGeom>
        </p:spPr>
        <p:txBody>
          <a:bodyPr vert="horz" lIns="0" tIns="45720" rIns="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s-EC" sz="4400" dirty="0">
                <a:solidFill>
                  <a:srgbClr val="C11E73"/>
                </a:solidFill>
                <a:latin typeface="ReformaGroteskW01-Demi" panose="04050604020B02020202" pitchFamily="82" charset="0"/>
              </a:rPr>
              <a:t>Mecanismos de evaluación</a:t>
            </a:r>
          </a:p>
        </p:txBody>
      </p:sp>
    </p:spTree>
    <p:extLst>
      <p:ext uri="{BB962C8B-B14F-4D97-AF65-F5344CB8AC3E}">
        <p14:creationId xmlns:p14="http://schemas.microsoft.com/office/powerpoint/2010/main" val="397967929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10">
            <a:extLst>
              <a:ext uri="{FF2B5EF4-FFF2-40B4-BE49-F238E27FC236}">
                <a16:creationId xmlns:a16="http://schemas.microsoft.com/office/drawing/2014/main" id="{FFCE4D4D-427F-F64E-81EB-384F7E4A597E}"/>
              </a:ext>
            </a:extLst>
          </p:cNvPr>
          <p:cNvPicPr>
            <a:picLocks noChangeAspect="1"/>
          </p:cNvPicPr>
          <p:nvPr/>
        </p:nvPicPr>
        <p:blipFill>
          <a:blip r:embed="rId3"/>
          <a:stretch>
            <a:fillRect/>
          </a:stretch>
        </p:blipFill>
        <p:spPr>
          <a:xfrm>
            <a:off x="0" y="5141791"/>
            <a:ext cx="12192000" cy="1734663"/>
          </a:xfrm>
          <a:prstGeom prst="rect">
            <a:avLst/>
          </a:prstGeom>
        </p:spPr>
      </p:pic>
      <p:sp>
        <p:nvSpPr>
          <p:cNvPr id="2" name="Título 1">
            <a:extLst>
              <a:ext uri="{FF2B5EF4-FFF2-40B4-BE49-F238E27FC236}">
                <a16:creationId xmlns:a16="http://schemas.microsoft.com/office/drawing/2014/main" id="{1D7EC3A3-50E9-4BE5-B178-60599397E072}"/>
              </a:ext>
            </a:extLst>
          </p:cNvPr>
          <p:cNvSpPr txBox="1">
            <a:spLocks/>
          </p:cNvSpPr>
          <p:nvPr/>
        </p:nvSpPr>
        <p:spPr>
          <a:xfrm>
            <a:off x="417011" y="147726"/>
            <a:ext cx="10515600" cy="939892"/>
          </a:xfrm>
          <a:prstGeom prst="rect">
            <a:avLst/>
          </a:prstGeom>
        </p:spPr>
        <p:txBody>
          <a:bodyPr vert="horz" lIns="0" tIns="45720" rIns="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s-EC" sz="4400" dirty="0">
                <a:solidFill>
                  <a:srgbClr val="C11E73"/>
                </a:solidFill>
                <a:latin typeface="ReformaGroteskW01-Demi" panose="04050604020B02020202" pitchFamily="82" charset="0"/>
              </a:rPr>
              <a:t>Tipos de evaluación</a:t>
            </a:r>
          </a:p>
        </p:txBody>
      </p:sp>
      <p:sp>
        <p:nvSpPr>
          <p:cNvPr id="3" name="Título 1">
            <a:extLst>
              <a:ext uri="{FF2B5EF4-FFF2-40B4-BE49-F238E27FC236}">
                <a16:creationId xmlns:a16="http://schemas.microsoft.com/office/drawing/2014/main" id="{8E7AC479-38E4-406E-8397-14292252A5DA}"/>
              </a:ext>
            </a:extLst>
          </p:cNvPr>
          <p:cNvSpPr txBox="1">
            <a:spLocks/>
          </p:cNvSpPr>
          <p:nvPr/>
        </p:nvSpPr>
        <p:spPr>
          <a:xfrm>
            <a:off x="6039061" y="1008132"/>
            <a:ext cx="2084309" cy="560091"/>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s-EC" sz="3200" dirty="0">
                <a:solidFill>
                  <a:srgbClr val="B0D236"/>
                </a:solidFill>
                <a:latin typeface="ReformaGroteskW01-Demi" panose="04050604020B02020202" pitchFamily="82" charset="0"/>
              </a:rPr>
              <a:t>Sumativa</a:t>
            </a:r>
          </a:p>
        </p:txBody>
      </p:sp>
      <p:sp>
        <p:nvSpPr>
          <p:cNvPr id="5" name="Título 1">
            <a:extLst>
              <a:ext uri="{FF2B5EF4-FFF2-40B4-BE49-F238E27FC236}">
                <a16:creationId xmlns:a16="http://schemas.microsoft.com/office/drawing/2014/main" id="{18841AFC-2BE1-45C9-A418-73B7F30AA7DC}"/>
              </a:ext>
            </a:extLst>
          </p:cNvPr>
          <p:cNvSpPr txBox="1">
            <a:spLocks/>
          </p:cNvSpPr>
          <p:nvPr/>
        </p:nvSpPr>
        <p:spPr>
          <a:xfrm>
            <a:off x="1895347" y="5171771"/>
            <a:ext cx="3344459" cy="560091"/>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s-EC" sz="3200" dirty="0">
                <a:solidFill>
                  <a:srgbClr val="B0D236"/>
                </a:solidFill>
                <a:latin typeface="ReformaGroteskW01-Demi" panose="04050604020B02020202" pitchFamily="82" charset="0"/>
              </a:rPr>
              <a:t>Referenciada en la norma</a:t>
            </a:r>
          </a:p>
        </p:txBody>
      </p:sp>
      <p:sp>
        <p:nvSpPr>
          <p:cNvPr id="6" name="Título 1">
            <a:extLst>
              <a:ext uri="{FF2B5EF4-FFF2-40B4-BE49-F238E27FC236}">
                <a16:creationId xmlns:a16="http://schemas.microsoft.com/office/drawing/2014/main" id="{17F58B7D-AF7D-43B0-897C-216470948CFA}"/>
              </a:ext>
            </a:extLst>
          </p:cNvPr>
          <p:cNvSpPr txBox="1">
            <a:spLocks/>
          </p:cNvSpPr>
          <p:nvPr/>
        </p:nvSpPr>
        <p:spPr>
          <a:xfrm>
            <a:off x="-24959" y="2686194"/>
            <a:ext cx="3344459" cy="61617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s-EC" sz="3200" dirty="0">
                <a:solidFill>
                  <a:srgbClr val="B0D236"/>
                </a:solidFill>
                <a:latin typeface="ReformaGroteskW01-Demi" panose="04050604020B02020202" pitchFamily="82" charset="0"/>
              </a:rPr>
              <a:t>Confirmativa</a:t>
            </a:r>
          </a:p>
        </p:txBody>
      </p:sp>
      <p:pic>
        <p:nvPicPr>
          <p:cNvPr id="7" name="Imagen 6" descr="Imagen que contiene medidor&#10;&#10;Descripción generada automáticamente">
            <a:extLst>
              <a:ext uri="{FF2B5EF4-FFF2-40B4-BE49-F238E27FC236}">
                <a16:creationId xmlns:a16="http://schemas.microsoft.com/office/drawing/2014/main" id="{FE9E03A9-49E7-4FF4-AAF9-B2AE3071AA1D}"/>
              </a:ext>
            </a:extLst>
          </p:cNvPr>
          <p:cNvPicPr>
            <a:picLocks noChangeAspect="1"/>
          </p:cNvPicPr>
          <p:nvPr/>
        </p:nvPicPr>
        <p:blipFill>
          <a:blip r:embed="rId4"/>
          <a:stretch>
            <a:fillRect/>
          </a:stretch>
        </p:blipFill>
        <p:spPr>
          <a:xfrm>
            <a:off x="3234515" y="1656249"/>
            <a:ext cx="5962650" cy="3476625"/>
          </a:xfrm>
          <a:prstGeom prst="rect">
            <a:avLst/>
          </a:prstGeom>
        </p:spPr>
      </p:pic>
      <p:sp>
        <p:nvSpPr>
          <p:cNvPr id="8" name="Título 1">
            <a:extLst>
              <a:ext uri="{FF2B5EF4-FFF2-40B4-BE49-F238E27FC236}">
                <a16:creationId xmlns:a16="http://schemas.microsoft.com/office/drawing/2014/main" id="{E9FC9FCA-D050-402F-92A2-03058E91691F}"/>
              </a:ext>
            </a:extLst>
          </p:cNvPr>
          <p:cNvSpPr txBox="1">
            <a:spLocks/>
          </p:cNvSpPr>
          <p:nvPr/>
        </p:nvSpPr>
        <p:spPr>
          <a:xfrm>
            <a:off x="9482870" y="3129193"/>
            <a:ext cx="2284410" cy="1172983"/>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s-EC" sz="3200" dirty="0">
                <a:solidFill>
                  <a:srgbClr val="B0D236"/>
                </a:solidFill>
                <a:latin typeface="ReformaGroteskW01-Demi" panose="04050604020B02020202" pitchFamily="82" charset="0"/>
              </a:rPr>
              <a:t>Referenciada en el criterio</a:t>
            </a:r>
          </a:p>
        </p:txBody>
      </p:sp>
    </p:spTree>
    <p:extLst>
      <p:ext uri="{BB962C8B-B14F-4D97-AF65-F5344CB8AC3E}">
        <p14:creationId xmlns:p14="http://schemas.microsoft.com/office/powerpoint/2010/main" val="1323808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10">
            <a:extLst>
              <a:ext uri="{FF2B5EF4-FFF2-40B4-BE49-F238E27FC236}">
                <a16:creationId xmlns:a16="http://schemas.microsoft.com/office/drawing/2014/main" id="{FFCE4D4D-427F-F64E-81EB-384F7E4A597E}"/>
              </a:ext>
            </a:extLst>
          </p:cNvPr>
          <p:cNvPicPr>
            <a:picLocks noChangeAspect="1"/>
          </p:cNvPicPr>
          <p:nvPr/>
        </p:nvPicPr>
        <p:blipFill>
          <a:blip r:embed="rId3"/>
          <a:stretch>
            <a:fillRect/>
          </a:stretch>
        </p:blipFill>
        <p:spPr>
          <a:xfrm>
            <a:off x="0" y="5123337"/>
            <a:ext cx="12192000" cy="1734663"/>
          </a:xfrm>
          <a:prstGeom prst="rect">
            <a:avLst/>
          </a:prstGeom>
        </p:spPr>
      </p:pic>
      <p:sp>
        <p:nvSpPr>
          <p:cNvPr id="4" name="CuadroTexto 3">
            <a:extLst>
              <a:ext uri="{FF2B5EF4-FFF2-40B4-BE49-F238E27FC236}">
                <a16:creationId xmlns:a16="http://schemas.microsoft.com/office/drawing/2014/main" id="{157A38A4-EB30-48BF-A660-B7818CE54920}"/>
              </a:ext>
            </a:extLst>
          </p:cNvPr>
          <p:cNvSpPr txBox="1"/>
          <p:nvPr/>
        </p:nvSpPr>
        <p:spPr>
          <a:xfrm>
            <a:off x="664837" y="1341630"/>
            <a:ext cx="10838576" cy="4154984"/>
          </a:xfrm>
          <a:prstGeom prst="rect">
            <a:avLst/>
          </a:prstGeom>
          <a:noFill/>
        </p:spPr>
        <p:txBody>
          <a:bodyPr wrap="square">
            <a:spAutoFit/>
          </a:bodyPr>
          <a:lstStyle/>
          <a:p>
            <a:r>
              <a:rPr lang="es-EC" sz="2400" dirty="0">
                <a:latin typeface="Seravek" panose="020B0503040000020004" pitchFamily="34" charset="0"/>
              </a:rPr>
              <a:t>De acuerdo a la forma de aplicación, podemos mencionar los siguientes tipos de evaluación:</a:t>
            </a:r>
          </a:p>
          <a:p>
            <a:endParaRPr lang="es-EC" sz="2400" b="1" dirty="0">
              <a:solidFill>
                <a:srgbClr val="009FA9"/>
              </a:solidFill>
              <a:latin typeface="Seravek" panose="020B0503040000020004" pitchFamily="34" charset="0"/>
            </a:endParaRPr>
          </a:p>
          <a:p>
            <a:pPr marL="342900" indent="-342900">
              <a:buFont typeface="Arial" panose="020B0604020202020204" pitchFamily="34" charset="0"/>
              <a:buChar char="•"/>
            </a:pPr>
            <a:r>
              <a:rPr lang="es-EC" sz="2400" b="1" dirty="0">
                <a:solidFill>
                  <a:srgbClr val="009FA9"/>
                </a:solidFill>
                <a:latin typeface="Seravek" panose="020B0503040000020004" pitchFamily="34" charset="0"/>
              </a:rPr>
              <a:t>Sumativa:</a:t>
            </a:r>
            <a:r>
              <a:rPr lang="es-EC" sz="2400" dirty="0">
                <a:latin typeface="Seravek" panose="020B0503040000020004" pitchFamily="34" charset="0"/>
              </a:rPr>
              <a:t> Apunta a valorar el alcance al cual han llegado los resultados más importantes al final de la instrucción.</a:t>
            </a:r>
          </a:p>
          <a:p>
            <a:pPr marL="342900" indent="-342900">
              <a:buFont typeface="Arial" panose="020B0604020202020204" pitchFamily="34" charset="0"/>
              <a:buChar char="•"/>
            </a:pPr>
            <a:r>
              <a:rPr lang="es-EC" sz="2400" b="1" dirty="0">
                <a:solidFill>
                  <a:srgbClr val="009FA9"/>
                </a:solidFill>
                <a:latin typeface="Seravek" panose="020B0503040000020004" pitchFamily="34" charset="0"/>
              </a:rPr>
              <a:t>Confirmativa: </a:t>
            </a:r>
            <a:r>
              <a:rPr lang="es-EC" sz="2400" dirty="0">
                <a:latin typeface="Seravek" panose="020B0503040000020004" pitchFamily="34" charset="0"/>
              </a:rPr>
              <a:t>Cuando la instrucción ha sido implementada es aun necesario tomar una evaluación. </a:t>
            </a:r>
          </a:p>
          <a:p>
            <a:pPr marL="342900" indent="-342900">
              <a:buFont typeface="Arial" panose="020B0604020202020204" pitchFamily="34" charset="0"/>
              <a:buChar char="•"/>
            </a:pPr>
            <a:r>
              <a:rPr lang="es-EC" sz="2400" b="1" dirty="0">
                <a:solidFill>
                  <a:srgbClr val="009FA9"/>
                </a:solidFill>
                <a:latin typeface="Seravek" panose="020B0503040000020004" pitchFamily="34" charset="0"/>
              </a:rPr>
              <a:t>Referenciada en la Norma: </a:t>
            </a:r>
            <a:r>
              <a:rPr lang="es-EC" sz="2400" dirty="0">
                <a:latin typeface="Seravek" panose="020B0503040000020004" pitchFamily="34" charset="0"/>
              </a:rPr>
              <a:t>Compara el rendimiento de un estudiante con el del promedio del grupo.</a:t>
            </a:r>
          </a:p>
          <a:p>
            <a:pPr marL="342900" indent="-342900">
              <a:buFont typeface="Arial" panose="020B0604020202020204" pitchFamily="34" charset="0"/>
              <a:buChar char="•"/>
            </a:pPr>
            <a:r>
              <a:rPr lang="es-EC" sz="2400" b="1" dirty="0">
                <a:solidFill>
                  <a:srgbClr val="009FA9"/>
                </a:solidFill>
                <a:latin typeface="Seravek" panose="020B0503040000020004" pitchFamily="34" charset="0"/>
              </a:rPr>
              <a:t>Referenciada en el criterio: </a:t>
            </a:r>
            <a:r>
              <a:rPr lang="es-EC" sz="2400" dirty="0">
                <a:latin typeface="Seravek" panose="020B0503040000020004" pitchFamily="34" charset="0"/>
              </a:rPr>
              <a:t>Mide los rendimientos del estudiante con un grupo establecido de criterios predeterminados o estándares de aprendizaje. </a:t>
            </a:r>
          </a:p>
        </p:txBody>
      </p:sp>
      <p:sp>
        <p:nvSpPr>
          <p:cNvPr id="2" name="Título 1">
            <a:extLst>
              <a:ext uri="{FF2B5EF4-FFF2-40B4-BE49-F238E27FC236}">
                <a16:creationId xmlns:a16="http://schemas.microsoft.com/office/drawing/2014/main" id="{1D7EC3A3-50E9-4BE5-B178-60599397E072}"/>
              </a:ext>
            </a:extLst>
          </p:cNvPr>
          <p:cNvSpPr txBox="1">
            <a:spLocks/>
          </p:cNvSpPr>
          <p:nvPr/>
        </p:nvSpPr>
        <p:spPr>
          <a:xfrm>
            <a:off x="417011" y="147726"/>
            <a:ext cx="10515600" cy="939892"/>
          </a:xfrm>
          <a:prstGeom prst="rect">
            <a:avLst/>
          </a:prstGeom>
        </p:spPr>
        <p:txBody>
          <a:bodyPr vert="horz" lIns="0" tIns="45720" rIns="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s-EC" sz="4400" dirty="0">
                <a:solidFill>
                  <a:srgbClr val="C11E73"/>
                </a:solidFill>
                <a:latin typeface="ReformaGroteskW01-Demi" panose="04050604020B02020202" pitchFamily="82" charset="0"/>
              </a:rPr>
              <a:t>Tipos de evaluación</a:t>
            </a:r>
          </a:p>
        </p:txBody>
      </p:sp>
    </p:spTree>
    <p:extLst>
      <p:ext uri="{BB962C8B-B14F-4D97-AF65-F5344CB8AC3E}">
        <p14:creationId xmlns:p14="http://schemas.microsoft.com/office/powerpoint/2010/main" val="189874317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10">
            <a:extLst>
              <a:ext uri="{FF2B5EF4-FFF2-40B4-BE49-F238E27FC236}">
                <a16:creationId xmlns:a16="http://schemas.microsoft.com/office/drawing/2014/main" id="{FFCE4D4D-427F-F64E-81EB-384F7E4A597E}"/>
              </a:ext>
            </a:extLst>
          </p:cNvPr>
          <p:cNvPicPr>
            <a:picLocks noChangeAspect="1"/>
          </p:cNvPicPr>
          <p:nvPr/>
        </p:nvPicPr>
        <p:blipFill>
          <a:blip r:embed="rId3"/>
          <a:stretch>
            <a:fillRect/>
          </a:stretch>
        </p:blipFill>
        <p:spPr>
          <a:xfrm>
            <a:off x="0" y="5123337"/>
            <a:ext cx="12192000" cy="1734663"/>
          </a:xfrm>
          <a:prstGeom prst="rect">
            <a:avLst/>
          </a:prstGeom>
        </p:spPr>
      </p:pic>
      <p:sp>
        <p:nvSpPr>
          <p:cNvPr id="3" name="Título 1">
            <a:extLst>
              <a:ext uri="{FF2B5EF4-FFF2-40B4-BE49-F238E27FC236}">
                <a16:creationId xmlns:a16="http://schemas.microsoft.com/office/drawing/2014/main" id="{2E77487A-357E-4FEA-84D6-BB2B6AB83BEF}"/>
              </a:ext>
            </a:extLst>
          </p:cNvPr>
          <p:cNvSpPr txBox="1">
            <a:spLocks/>
          </p:cNvSpPr>
          <p:nvPr/>
        </p:nvSpPr>
        <p:spPr>
          <a:xfrm>
            <a:off x="358806" y="141096"/>
            <a:ext cx="10515600" cy="939892"/>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s-EC" dirty="0">
                <a:solidFill>
                  <a:srgbClr val="009FA9"/>
                </a:solidFill>
                <a:latin typeface="ReformaGroteskW01-Demi" panose="04050604020B02020202" pitchFamily="82" charset="0"/>
              </a:rPr>
              <a:t>Técnicas e Instrumentos de Evaluación</a:t>
            </a:r>
          </a:p>
        </p:txBody>
      </p:sp>
      <p:pic>
        <p:nvPicPr>
          <p:cNvPr id="4" name="Imagen 3" descr="Imagen que contiene dibujo&#10;&#10;Descripción generada automáticamente">
            <a:extLst>
              <a:ext uri="{FF2B5EF4-FFF2-40B4-BE49-F238E27FC236}">
                <a16:creationId xmlns:a16="http://schemas.microsoft.com/office/drawing/2014/main" id="{618DF9E0-F36A-4290-8735-A3F64AF50C2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79216" y="1223334"/>
            <a:ext cx="9812784" cy="4746067"/>
          </a:xfrm>
          <a:prstGeom prst="rect">
            <a:avLst/>
          </a:prstGeom>
        </p:spPr>
      </p:pic>
      <p:pic>
        <p:nvPicPr>
          <p:cNvPr id="5" name="Imagen 4" descr="Imagen que contiene tabla, diferente, pantalla&#10;&#10;Descripción generada automáticamente">
            <a:extLst>
              <a:ext uri="{FF2B5EF4-FFF2-40B4-BE49-F238E27FC236}">
                <a16:creationId xmlns:a16="http://schemas.microsoft.com/office/drawing/2014/main" id="{3250F738-5E19-42E8-BF98-618F5C7D9582}"/>
              </a:ext>
            </a:extLst>
          </p:cNvPr>
          <p:cNvPicPr>
            <a:picLocks noChangeAspect="1"/>
          </p:cNvPicPr>
          <p:nvPr/>
        </p:nvPicPr>
        <p:blipFill>
          <a:blip r:embed="rId5"/>
          <a:stretch>
            <a:fillRect/>
          </a:stretch>
        </p:blipFill>
        <p:spPr>
          <a:xfrm>
            <a:off x="2503357" y="1256094"/>
            <a:ext cx="9688643" cy="4680545"/>
          </a:xfrm>
          <a:prstGeom prst="rect">
            <a:avLst/>
          </a:prstGeom>
        </p:spPr>
      </p:pic>
    </p:spTree>
    <p:extLst>
      <p:ext uri="{BB962C8B-B14F-4D97-AF65-F5344CB8AC3E}">
        <p14:creationId xmlns:p14="http://schemas.microsoft.com/office/powerpoint/2010/main" val="148230690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10">
            <a:extLst>
              <a:ext uri="{FF2B5EF4-FFF2-40B4-BE49-F238E27FC236}">
                <a16:creationId xmlns:a16="http://schemas.microsoft.com/office/drawing/2014/main" id="{FFCE4D4D-427F-F64E-81EB-384F7E4A597E}"/>
              </a:ext>
            </a:extLst>
          </p:cNvPr>
          <p:cNvPicPr>
            <a:picLocks noChangeAspect="1"/>
          </p:cNvPicPr>
          <p:nvPr/>
        </p:nvPicPr>
        <p:blipFill>
          <a:blip r:embed="rId3"/>
          <a:stretch>
            <a:fillRect/>
          </a:stretch>
        </p:blipFill>
        <p:spPr>
          <a:xfrm>
            <a:off x="0" y="5123337"/>
            <a:ext cx="12192000" cy="1734663"/>
          </a:xfrm>
          <a:prstGeom prst="rect">
            <a:avLst/>
          </a:prstGeom>
        </p:spPr>
      </p:pic>
      <p:sp>
        <p:nvSpPr>
          <p:cNvPr id="2" name="Título 1">
            <a:extLst>
              <a:ext uri="{FF2B5EF4-FFF2-40B4-BE49-F238E27FC236}">
                <a16:creationId xmlns:a16="http://schemas.microsoft.com/office/drawing/2014/main" id="{1D7EC3A3-50E9-4BE5-B178-60599397E072}"/>
              </a:ext>
            </a:extLst>
          </p:cNvPr>
          <p:cNvSpPr txBox="1">
            <a:spLocks/>
          </p:cNvSpPr>
          <p:nvPr/>
        </p:nvSpPr>
        <p:spPr>
          <a:xfrm>
            <a:off x="417011" y="147726"/>
            <a:ext cx="10515600" cy="939892"/>
          </a:xfrm>
          <a:prstGeom prst="rect">
            <a:avLst/>
          </a:prstGeom>
        </p:spPr>
        <p:txBody>
          <a:bodyPr vert="horz" lIns="0" tIns="45720" rIns="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s-EC" sz="4400" dirty="0">
                <a:solidFill>
                  <a:srgbClr val="C11E73"/>
                </a:solidFill>
                <a:latin typeface="ReformaGroteskW01-Demi" panose="04050604020B02020202" pitchFamily="82" charset="0"/>
              </a:rPr>
              <a:t>Técnicas de evaluación</a:t>
            </a:r>
          </a:p>
        </p:txBody>
      </p:sp>
      <p:graphicFrame>
        <p:nvGraphicFramePr>
          <p:cNvPr id="3" name="Diagrama 2">
            <a:extLst>
              <a:ext uri="{FF2B5EF4-FFF2-40B4-BE49-F238E27FC236}">
                <a16:creationId xmlns:a16="http://schemas.microsoft.com/office/drawing/2014/main" id="{63814D1B-1A14-4A15-9B7B-37B3DE816BA6}"/>
              </a:ext>
            </a:extLst>
          </p:cNvPr>
          <p:cNvGraphicFramePr/>
          <p:nvPr>
            <p:extLst>
              <p:ext uri="{D42A27DB-BD31-4B8C-83A1-F6EECF244321}">
                <p14:modId xmlns:p14="http://schemas.microsoft.com/office/powerpoint/2010/main" val="277655511"/>
              </p:ext>
            </p:extLst>
          </p:nvPr>
        </p:nvGraphicFramePr>
        <p:xfrm>
          <a:off x="497927" y="284813"/>
          <a:ext cx="11179409" cy="634083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98009642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a:extLst>
              <a:ext uri="{FF2B5EF4-FFF2-40B4-BE49-F238E27FC236}">
                <a16:creationId xmlns:a16="http://schemas.microsoft.com/office/drawing/2014/main" id="{3F5CAEA9-AE3C-4B75-ADB4-8D24CB8BE98A}"/>
              </a:ext>
            </a:extLst>
          </p:cNvPr>
          <p:cNvPicPr>
            <a:picLocks noChangeAspect="1"/>
          </p:cNvPicPr>
          <p:nvPr/>
        </p:nvPicPr>
        <p:blipFill>
          <a:blip r:embed="rId3"/>
          <a:stretch>
            <a:fillRect/>
          </a:stretch>
        </p:blipFill>
        <p:spPr>
          <a:xfrm>
            <a:off x="0" y="5123337"/>
            <a:ext cx="12192000" cy="1734663"/>
          </a:xfrm>
          <a:prstGeom prst="rect">
            <a:avLst/>
          </a:prstGeom>
        </p:spPr>
      </p:pic>
      <p:sp>
        <p:nvSpPr>
          <p:cNvPr id="11" name="Título 1">
            <a:extLst>
              <a:ext uri="{FF2B5EF4-FFF2-40B4-BE49-F238E27FC236}">
                <a16:creationId xmlns:a16="http://schemas.microsoft.com/office/drawing/2014/main" id="{3211F68E-2033-4861-AB96-D3AC62F7C380}"/>
              </a:ext>
            </a:extLst>
          </p:cNvPr>
          <p:cNvSpPr txBox="1">
            <a:spLocks/>
          </p:cNvSpPr>
          <p:nvPr/>
        </p:nvSpPr>
        <p:spPr>
          <a:xfrm>
            <a:off x="417011" y="147726"/>
            <a:ext cx="10515600" cy="939892"/>
          </a:xfrm>
          <a:prstGeom prst="rect">
            <a:avLst/>
          </a:prstGeom>
        </p:spPr>
        <p:txBody>
          <a:bodyPr vert="horz" lIns="0" tIns="45720" rIns="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s-EC" sz="4400" dirty="0">
                <a:solidFill>
                  <a:srgbClr val="C11E73"/>
                </a:solidFill>
                <a:latin typeface="ReformaGroteskW01-Demi" panose="04050604020B02020202" pitchFamily="82" charset="0"/>
              </a:rPr>
              <a:t>Técnicas de evaluación</a:t>
            </a:r>
          </a:p>
        </p:txBody>
      </p:sp>
      <p:graphicFrame>
        <p:nvGraphicFramePr>
          <p:cNvPr id="13" name="Diagrama 12">
            <a:extLst>
              <a:ext uri="{FF2B5EF4-FFF2-40B4-BE49-F238E27FC236}">
                <a16:creationId xmlns:a16="http://schemas.microsoft.com/office/drawing/2014/main" id="{9EFFEC96-A669-4DA9-AB3E-F567A306E525}"/>
              </a:ext>
            </a:extLst>
          </p:cNvPr>
          <p:cNvGraphicFramePr/>
          <p:nvPr>
            <p:extLst>
              <p:ext uri="{D42A27DB-BD31-4B8C-83A1-F6EECF244321}">
                <p14:modId xmlns:p14="http://schemas.microsoft.com/office/powerpoint/2010/main" val="2495986004"/>
              </p:ext>
            </p:extLst>
          </p:nvPr>
        </p:nvGraphicFramePr>
        <p:xfrm>
          <a:off x="497927" y="288559"/>
          <a:ext cx="11179409" cy="634084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60628829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10">
            <a:extLst>
              <a:ext uri="{FF2B5EF4-FFF2-40B4-BE49-F238E27FC236}">
                <a16:creationId xmlns:a16="http://schemas.microsoft.com/office/drawing/2014/main" id="{FFCE4D4D-427F-F64E-81EB-384F7E4A597E}"/>
              </a:ext>
            </a:extLst>
          </p:cNvPr>
          <p:cNvPicPr>
            <a:picLocks noChangeAspect="1"/>
          </p:cNvPicPr>
          <p:nvPr/>
        </p:nvPicPr>
        <p:blipFill>
          <a:blip r:embed="rId3"/>
          <a:stretch>
            <a:fillRect/>
          </a:stretch>
        </p:blipFill>
        <p:spPr>
          <a:xfrm>
            <a:off x="0" y="5141791"/>
            <a:ext cx="12192000" cy="1734663"/>
          </a:xfrm>
          <a:prstGeom prst="rect">
            <a:avLst/>
          </a:prstGeom>
        </p:spPr>
      </p:pic>
      <p:sp>
        <p:nvSpPr>
          <p:cNvPr id="2" name="Título 1">
            <a:extLst>
              <a:ext uri="{FF2B5EF4-FFF2-40B4-BE49-F238E27FC236}">
                <a16:creationId xmlns:a16="http://schemas.microsoft.com/office/drawing/2014/main" id="{1D7EC3A3-50E9-4BE5-B178-60599397E072}"/>
              </a:ext>
            </a:extLst>
          </p:cNvPr>
          <p:cNvSpPr txBox="1">
            <a:spLocks/>
          </p:cNvSpPr>
          <p:nvPr/>
        </p:nvSpPr>
        <p:spPr>
          <a:xfrm>
            <a:off x="417011" y="147726"/>
            <a:ext cx="10515600" cy="939892"/>
          </a:xfrm>
          <a:prstGeom prst="rect">
            <a:avLst/>
          </a:prstGeom>
        </p:spPr>
        <p:txBody>
          <a:bodyPr vert="horz" lIns="0" tIns="45720" rIns="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s-EC" sz="4400" dirty="0">
                <a:solidFill>
                  <a:srgbClr val="C11E73"/>
                </a:solidFill>
                <a:latin typeface="ReformaGroteskW01-Demi" panose="04050604020B02020202" pitchFamily="82" charset="0"/>
              </a:rPr>
              <a:t>Instrumentos de evaluación</a:t>
            </a:r>
          </a:p>
        </p:txBody>
      </p:sp>
      <p:grpSp>
        <p:nvGrpSpPr>
          <p:cNvPr id="17" name="Grupo 16">
            <a:extLst>
              <a:ext uri="{FF2B5EF4-FFF2-40B4-BE49-F238E27FC236}">
                <a16:creationId xmlns:a16="http://schemas.microsoft.com/office/drawing/2014/main" id="{B269A099-4DB5-4730-A415-5BE440777BBD}"/>
              </a:ext>
            </a:extLst>
          </p:cNvPr>
          <p:cNvGrpSpPr/>
          <p:nvPr/>
        </p:nvGrpSpPr>
        <p:grpSpPr>
          <a:xfrm>
            <a:off x="615874" y="1436370"/>
            <a:ext cx="2833681" cy="3709126"/>
            <a:chOff x="615874" y="1436370"/>
            <a:chExt cx="2833681" cy="3709126"/>
          </a:xfrm>
        </p:grpSpPr>
        <p:sp>
          <p:nvSpPr>
            <p:cNvPr id="4" name="Título 1">
              <a:extLst>
                <a:ext uri="{FF2B5EF4-FFF2-40B4-BE49-F238E27FC236}">
                  <a16:creationId xmlns:a16="http://schemas.microsoft.com/office/drawing/2014/main" id="{E2BD968D-448A-4E19-A861-C318A2170DCC}"/>
                </a:ext>
              </a:extLst>
            </p:cNvPr>
            <p:cNvSpPr txBox="1">
              <a:spLocks/>
            </p:cNvSpPr>
            <p:nvPr/>
          </p:nvSpPr>
          <p:spPr>
            <a:xfrm>
              <a:off x="990560" y="4585405"/>
              <a:ext cx="2084309" cy="560091"/>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s-EC" sz="3200" dirty="0">
                  <a:solidFill>
                    <a:srgbClr val="B0D236"/>
                  </a:solidFill>
                  <a:latin typeface="ReformaGroteskW01-Demi" panose="04050604020B02020202" pitchFamily="82" charset="0"/>
                </a:rPr>
                <a:t>Cuestionarios</a:t>
              </a:r>
            </a:p>
          </p:txBody>
        </p:sp>
        <p:pic>
          <p:nvPicPr>
            <p:cNvPr id="10" name="Imagen 9">
              <a:extLst>
                <a:ext uri="{FF2B5EF4-FFF2-40B4-BE49-F238E27FC236}">
                  <a16:creationId xmlns:a16="http://schemas.microsoft.com/office/drawing/2014/main" id="{41BAD501-ABF2-4728-B13C-F1F218AA7475}"/>
                </a:ext>
              </a:extLst>
            </p:cNvPr>
            <p:cNvPicPr>
              <a:picLocks noChangeAspect="1"/>
            </p:cNvPicPr>
            <p:nvPr/>
          </p:nvPicPr>
          <p:blipFill>
            <a:blip r:embed="rId4"/>
            <a:stretch>
              <a:fillRect/>
            </a:stretch>
          </p:blipFill>
          <p:spPr>
            <a:xfrm>
              <a:off x="615874" y="1436370"/>
              <a:ext cx="2833681" cy="2833681"/>
            </a:xfrm>
            <a:prstGeom prst="rect">
              <a:avLst/>
            </a:prstGeom>
          </p:spPr>
        </p:pic>
      </p:grpSp>
      <p:grpSp>
        <p:nvGrpSpPr>
          <p:cNvPr id="18" name="Grupo 17">
            <a:extLst>
              <a:ext uri="{FF2B5EF4-FFF2-40B4-BE49-F238E27FC236}">
                <a16:creationId xmlns:a16="http://schemas.microsoft.com/office/drawing/2014/main" id="{A386D261-F3D5-466E-87B2-C128DF6B90CC}"/>
              </a:ext>
            </a:extLst>
          </p:cNvPr>
          <p:cNvGrpSpPr/>
          <p:nvPr/>
        </p:nvGrpSpPr>
        <p:grpSpPr>
          <a:xfrm>
            <a:off x="4092751" y="1415374"/>
            <a:ext cx="3599176" cy="3918180"/>
            <a:chOff x="4402090" y="1415374"/>
            <a:chExt cx="3599176" cy="3918180"/>
          </a:xfrm>
        </p:grpSpPr>
        <p:sp>
          <p:nvSpPr>
            <p:cNvPr id="6" name="Título 1">
              <a:extLst>
                <a:ext uri="{FF2B5EF4-FFF2-40B4-BE49-F238E27FC236}">
                  <a16:creationId xmlns:a16="http://schemas.microsoft.com/office/drawing/2014/main" id="{0F914B45-A1EC-4910-A232-7296B4835D89}"/>
                </a:ext>
              </a:extLst>
            </p:cNvPr>
            <p:cNvSpPr txBox="1">
              <a:spLocks/>
            </p:cNvSpPr>
            <p:nvPr/>
          </p:nvSpPr>
          <p:spPr>
            <a:xfrm>
              <a:off x="4697150" y="4397347"/>
              <a:ext cx="3009057" cy="93620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s-EC" sz="3200" dirty="0">
                  <a:solidFill>
                    <a:srgbClr val="B0D236"/>
                  </a:solidFill>
                  <a:latin typeface="ReformaGroteskW01-Demi" panose="04050604020B02020202" pitchFamily="82" charset="0"/>
                </a:rPr>
                <a:t>Informes, monografías o ensayos</a:t>
              </a:r>
            </a:p>
          </p:txBody>
        </p:sp>
        <p:pic>
          <p:nvPicPr>
            <p:cNvPr id="14" name="Imagen 13" descr="Imagen que contiene Interfaz de usuario gráfica&#10;&#10;Descripción generada automáticamente">
              <a:extLst>
                <a:ext uri="{FF2B5EF4-FFF2-40B4-BE49-F238E27FC236}">
                  <a16:creationId xmlns:a16="http://schemas.microsoft.com/office/drawing/2014/main" id="{4712B908-29E8-4D46-B7E4-D5D9B00EDE1D}"/>
                </a:ext>
              </a:extLst>
            </p:cNvPr>
            <p:cNvPicPr>
              <a:picLocks noChangeAspect="1"/>
            </p:cNvPicPr>
            <p:nvPr/>
          </p:nvPicPr>
          <p:blipFill rotWithShape="1">
            <a:blip r:embed="rId5"/>
            <a:srcRect l="13878" r="8630"/>
            <a:stretch/>
          </p:blipFill>
          <p:spPr>
            <a:xfrm>
              <a:off x="4402090" y="1415374"/>
              <a:ext cx="3599176" cy="2875672"/>
            </a:xfrm>
            <a:prstGeom prst="rect">
              <a:avLst/>
            </a:prstGeom>
          </p:spPr>
        </p:pic>
      </p:grpSp>
      <p:grpSp>
        <p:nvGrpSpPr>
          <p:cNvPr id="19" name="Grupo 18">
            <a:extLst>
              <a:ext uri="{FF2B5EF4-FFF2-40B4-BE49-F238E27FC236}">
                <a16:creationId xmlns:a16="http://schemas.microsoft.com/office/drawing/2014/main" id="{DA21413B-2FC6-487D-8344-BEC11088CAF5}"/>
              </a:ext>
            </a:extLst>
          </p:cNvPr>
          <p:cNvGrpSpPr/>
          <p:nvPr/>
        </p:nvGrpSpPr>
        <p:grpSpPr>
          <a:xfrm>
            <a:off x="8335124" y="1419506"/>
            <a:ext cx="3599176" cy="3754034"/>
            <a:chOff x="8335124" y="1419506"/>
            <a:chExt cx="3599176" cy="3754034"/>
          </a:xfrm>
        </p:grpSpPr>
        <p:sp>
          <p:nvSpPr>
            <p:cNvPr id="8" name="Título 1">
              <a:extLst>
                <a:ext uri="{FF2B5EF4-FFF2-40B4-BE49-F238E27FC236}">
                  <a16:creationId xmlns:a16="http://schemas.microsoft.com/office/drawing/2014/main" id="{40B31D77-2E97-4172-A028-ABB99FD9580D}"/>
                </a:ext>
              </a:extLst>
            </p:cNvPr>
            <p:cNvSpPr txBox="1">
              <a:spLocks/>
            </p:cNvSpPr>
            <p:nvPr/>
          </p:nvSpPr>
          <p:spPr>
            <a:xfrm>
              <a:off x="8462483" y="4557361"/>
              <a:ext cx="3344459" cy="61617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s-EC" sz="3200" dirty="0">
                  <a:solidFill>
                    <a:srgbClr val="B0D236"/>
                  </a:solidFill>
                  <a:latin typeface="ReformaGroteskW01-Demi" panose="04050604020B02020202" pitchFamily="82" charset="0"/>
                </a:rPr>
                <a:t>Rúbricas de evaluación</a:t>
              </a:r>
            </a:p>
          </p:txBody>
        </p:sp>
        <p:pic>
          <p:nvPicPr>
            <p:cNvPr id="16" name="Imagen 15" descr="Diagrama&#10;&#10;Descripción generada automáticamente">
              <a:extLst>
                <a:ext uri="{FF2B5EF4-FFF2-40B4-BE49-F238E27FC236}">
                  <a16:creationId xmlns:a16="http://schemas.microsoft.com/office/drawing/2014/main" id="{02FB00F8-AFDF-47AF-93A9-A4FDE525CDB4}"/>
                </a:ext>
              </a:extLst>
            </p:cNvPr>
            <p:cNvPicPr>
              <a:picLocks noChangeAspect="1"/>
            </p:cNvPicPr>
            <p:nvPr/>
          </p:nvPicPr>
          <p:blipFill rotWithShape="1">
            <a:blip r:embed="rId6"/>
            <a:srcRect l="24580" t="15859" r="22768" b="16284"/>
            <a:stretch/>
          </p:blipFill>
          <p:spPr>
            <a:xfrm>
              <a:off x="8335124" y="1419506"/>
              <a:ext cx="3599176" cy="2867408"/>
            </a:xfrm>
            <a:prstGeom prst="rect">
              <a:avLst/>
            </a:prstGeom>
          </p:spPr>
        </p:pic>
      </p:grpSp>
    </p:spTree>
    <p:extLst>
      <p:ext uri="{BB962C8B-B14F-4D97-AF65-F5344CB8AC3E}">
        <p14:creationId xmlns:p14="http://schemas.microsoft.com/office/powerpoint/2010/main" val="7112382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10">
            <a:extLst>
              <a:ext uri="{FF2B5EF4-FFF2-40B4-BE49-F238E27FC236}">
                <a16:creationId xmlns:a16="http://schemas.microsoft.com/office/drawing/2014/main" id="{FFCE4D4D-427F-F64E-81EB-384F7E4A597E}"/>
              </a:ext>
            </a:extLst>
          </p:cNvPr>
          <p:cNvPicPr>
            <a:picLocks noChangeAspect="1"/>
          </p:cNvPicPr>
          <p:nvPr/>
        </p:nvPicPr>
        <p:blipFill>
          <a:blip r:embed="rId4"/>
          <a:stretch>
            <a:fillRect/>
          </a:stretch>
        </p:blipFill>
        <p:spPr>
          <a:xfrm>
            <a:off x="0" y="5123337"/>
            <a:ext cx="12192000" cy="1734663"/>
          </a:xfrm>
          <a:prstGeom prst="rect">
            <a:avLst/>
          </a:prstGeom>
        </p:spPr>
      </p:pic>
      <p:sp>
        <p:nvSpPr>
          <p:cNvPr id="2" name="Título 1">
            <a:extLst>
              <a:ext uri="{FF2B5EF4-FFF2-40B4-BE49-F238E27FC236}">
                <a16:creationId xmlns:a16="http://schemas.microsoft.com/office/drawing/2014/main" id="{0864324A-B977-40C9-AD5F-0E89CB8659D7}"/>
              </a:ext>
            </a:extLst>
          </p:cNvPr>
          <p:cNvSpPr txBox="1">
            <a:spLocks/>
          </p:cNvSpPr>
          <p:nvPr/>
        </p:nvSpPr>
        <p:spPr>
          <a:xfrm>
            <a:off x="407988" y="1734663"/>
            <a:ext cx="5493354" cy="2800350"/>
          </a:xfrm>
          <a:prstGeom prst="rect">
            <a:avLst/>
          </a:prstGeom>
        </p:spPr>
        <p:txBody>
          <a:bodyPr vert="horz" lIns="0" tIns="45720" rIns="0" bIns="45720" rtlCol="0" anchor="b">
            <a:normAutofit/>
          </a:bodyPr>
          <a:lstStyle>
            <a:defPPr>
              <a:defRPr lang="es-EC"/>
            </a:defPPr>
            <a:lvl1pPr>
              <a:lnSpc>
                <a:spcPct val="90000"/>
              </a:lnSpc>
              <a:spcBef>
                <a:spcPct val="0"/>
              </a:spcBef>
              <a:buNone/>
              <a:defRPr sz="4400">
                <a:solidFill>
                  <a:srgbClr val="C11E73"/>
                </a:solidFill>
                <a:latin typeface="ReformaGroteskW01-Demi" panose="04050604020B02020202" pitchFamily="82" charset="0"/>
                <a:ea typeface="+mj-ea"/>
                <a:cs typeface="+mj-cs"/>
              </a:defRPr>
            </a:lvl1pPr>
          </a:lstStyle>
          <a:p>
            <a:r>
              <a:rPr lang="es-EC" dirty="0"/>
              <a:t>Modalidades de Aprendizaje</a:t>
            </a:r>
          </a:p>
          <a:p>
            <a:r>
              <a:rPr lang="es-EC" dirty="0"/>
              <a:t>con soporte de Tecnologías</a:t>
            </a:r>
          </a:p>
          <a:p>
            <a:r>
              <a:rPr lang="es-EC" dirty="0"/>
              <a:t>de Información y Comunicación</a:t>
            </a:r>
          </a:p>
          <a:p>
            <a:r>
              <a:rPr lang="es-EC" dirty="0"/>
              <a:t>(</a:t>
            </a:r>
            <a:r>
              <a:rPr lang="es-EC" dirty="0" err="1"/>
              <a:t>TICs</a:t>
            </a:r>
            <a:r>
              <a:rPr lang="es-EC" dirty="0"/>
              <a:t>)</a:t>
            </a:r>
          </a:p>
        </p:txBody>
      </p:sp>
      <p:graphicFrame>
        <p:nvGraphicFramePr>
          <p:cNvPr id="3" name="Objeto 2">
            <a:extLst>
              <a:ext uri="{FF2B5EF4-FFF2-40B4-BE49-F238E27FC236}">
                <a16:creationId xmlns:a16="http://schemas.microsoft.com/office/drawing/2014/main" id="{0F215D3D-8D28-4498-84C6-16A257772B74}"/>
              </a:ext>
            </a:extLst>
          </p:cNvPr>
          <p:cNvGraphicFramePr>
            <a:graphicFrameLocks noChangeAspect="1"/>
          </p:cNvGraphicFramePr>
          <p:nvPr>
            <p:extLst>
              <p:ext uri="{D42A27DB-BD31-4B8C-83A1-F6EECF244321}">
                <p14:modId xmlns:p14="http://schemas.microsoft.com/office/powerpoint/2010/main" val="2940448678"/>
              </p:ext>
            </p:extLst>
          </p:nvPr>
        </p:nvGraphicFramePr>
        <p:xfrm>
          <a:off x="5852161" y="0"/>
          <a:ext cx="6339840" cy="5928183"/>
        </p:xfrm>
        <a:graphic>
          <a:graphicData uri="http://schemas.openxmlformats.org/presentationml/2006/ole">
            <mc:AlternateContent xmlns:mc="http://schemas.openxmlformats.org/markup-compatibility/2006">
              <mc:Choice xmlns:v="urn:schemas-microsoft-com:vml" Requires="v">
                <p:oleObj spid="_x0000_s1026" r:id="rId5" imgW="16279200" imgH="15199920" progId="">
                  <p:embed/>
                </p:oleObj>
              </mc:Choice>
              <mc:Fallback>
                <p:oleObj r:id="rId5" imgW="16279200" imgH="15199920" progId="">
                  <p:embed/>
                  <p:pic>
                    <p:nvPicPr>
                      <p:cNvPr id="3" name="Objeto 2">
                        <a:extLst>
                          <a:ext uri="{FF2B5EF4-FFF2-40B4-BE49-F238E27FC236}">
                            <a16:creationId xmlns:a16="http://schemas.microsoft.com/office/drawing/2014/main" id="{0F215D3D-8D28-4498-84C6-16A257772B74}"/>
                          </a:ext>
                        </a:extLst>
                      </p:cNvPr>
                      <p:cNvPicPr/>
                      <p:nvPr/>
                    </p:nvPicPr>
                    <p:blipFill>
                      <a:blip r:embed="rId6"/>
                      <a:stretch>
                        <a:fillRect/>
                      </a:stretch>
                    </p:blipFill>
                    <p:spPr>
                      <a:xfrm>
                        <a:off x="5852161" y="0"/>
                        <a:ext cx="6339840" cy="5928183"/>
                      </a:xfrm>
                      <a:prstGeom prst="rect">
                        <a:avLst/>
                      </a:prstGeom>
                    </p:spPr>
                  </p:pic>
                </p:oleObj>
              </mc:Fallback>
            </mc:AlternateContent>
          </a:graphicData>
        </a:graphic>
      </p:graphicFrame>
    </p:spTree>
    <p:extLst>
      <p:ext uri="{BB962C8B-B14F-4D97-AF65-F5344CB8AC3E}">
        <p14:creationId xmlns:p14="http://schemas.microsoft.com/office/powerpoint/2010/main" val="111782509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10">
            <a:extLst>
              <a:ext uri="{FF2B5EF4-FFF2-40B4-BE49-F238E27FC236}">
                <a16:creationId xmlns:a16="http://schemas.microsoft.com/office/drawing/2014/main" id="{FFCE4D4D-427F-F64E-81EB-384F7E4A597E}"/>
              </a:ext>
            </a:extLst>
          </p:cNvPr>
          <p:cNvPicPr>
            <a:picLocks noChangeAspect="1"/>
          </p:cNvPicPr>
          <p:nvPr/>
        </p:nvPicPr>
        <p:blipFill>
          <a:blip r:embed="rId3"/>
          <a:stretch>
            <a:fillRect/>
          </a:stretch>
        </p:blipFill>
        <p:spPr>
          <a:xfrm>
            <a:off x="0" y="5103821"/>
            <a:ext cx="12192000" cy="1734663"/>
          </a:xfrm>
          <a:prstGeom prst="rect">
            <a:avLst/>
          </a:prstGeom>
        </p:spPr>
      </p:pic>
      <p:sp>
        <p:nvSpPr>
          <p:cNvPr id="2" name="Título 1">
            <a:extLst>
              <a:ext uri="{FF2B5EF4-FFF2-40B4-BE49-F238E27FC236}">
                <a16:creationId xmlns:a16="http://schemas.microsoft.com/office/drawing/2014/main" id="{1D7EC3A3-50E9-4BE5-B178-60599397E072}"/>
              </a:ext>
            </a:extLst>
          </p:cNvPr>
          <p:cNvSpPr txBox="1">
            <a:spLocks/>
          </p:cNvSpPr>
          <p:nvPr/>
        </p:nvSpPr>
        <p:spPr>
          <a:xfrm>
            <a:off x="417011" y="147726"/>
            <a:ext cx="10515600" cy="939892"/>
          </a:xfrm>
          <a:prstGeom prst="rect">
            <a:avLst/>
          </a:prstGeom>
        </p:spPr>
        <p:txBody>
          <a:bodyPr vert="horz" lIns="0" tIns="45720" rIns="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s-EC" sz="4400" dirty="0">
                <a:solidFill>
                  <a:srgbClr val="C11E73"/>
                </a:solidFill>
                <a:latin typeface="ReformaGroteskW01-Demi" panose="04050604020B02020202" pitchFamily="82" charset="0"/>
              </a:rPr>
              <a:t>Instrumentos de evaluación</a:t>
            </a:r>
          </a:p>
        </p:txBody>
      </p:sp>
      <p:grpSp>
        <p:nvGrpSpPr>
          <p:cNvPr id="15" name="Grupo 14">
            <a:extLst>
              <a:ext uri="{FF2B5EF4-FFF2-40B4-BE49-F238E27FC236}">
                <a16:creationId xmlns:a16="http://schemas.microsoft.com/office/drawing/2014/main" id="{12E9B905-C0F7-4572-B24B-517234B10069}"/>
              </a:ext>
            </a:extLst>
          </p:cNvPr>
          <p:cNvGrpSpPr/>
          <p:nvPr/>
        </p:nvGrpSpPr>
        <p:grpSpPr>
          <a:xfrm>
            <a:off x="483312" y="1468525"/>
            <a:ext cx="3391255" cy="3610987"/>
            <a:chOff x="483312" y="1468525"/>
            <a:chExt cx="3391255" cy="3610987"/>
          </a:xfrm>
        </p:grpSpPr>
        <p:sp>
          <p:nvSpPr>
            <p:cNvPr id="4" name="Título 1">
              <a:extLst>
                <a:ext uri="{FF2B5EF4-FFF2-40B4-BE49-F238E27FC236}">
                  <a16:creationId xmlns:a16="http://schemas.microsoft.com/office/drawing/2014/main" id="{E2BD968D-448A-4E19-A861-C318A2170DCC}"/>
                </a:ext>
              </a:extLst>
            </p:cNvPr>
            <p:cNvSpPr txBox="1">
              <a:spLocks/>
            </p:cNvSpPr>
            <p:nvPr/>
          </p:nvSpPr>
          <p:spPr>
            <a:xfrm>
              <a:off x="617016" y="4491377"/>
              <a:ext cx="3123847" cy="58813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s-EC" sz="3200" dirty="0">
                  <a:solidFill>
                    <a:srgbClr val="B0D236"/>
                  </a:solidFill>
                  <a:latin typeface="ReformaGroteskW01-Demi" panose="04050604020B02020202" pitchFamily="82" charset="0"/>
                </a:rPr>
                <a:t>Portafolio de evidencias</a:t>
              </a:r>
            </a:p>
          </p:txBody>
        </p:sp>
        <p:pic>
          <p:nvPicPr>
            <p:cNvPr id="5" name="Imagen 4">
              <a:extLst>
                <a:ext uri="{FF2B5EF4-FFF2-40B4-BE49-F238E27FC236}">
                  <a16:creationId xmlns:a16="http://schemas.microsoft.com/office/drawing/2014/main" id="{65C9608A-E3F8-4768-B85B-2E56A3D7E55A}"/>
                </a:ext>
              </a:extLst>
            </p:cNvPr>
            <p:cNvPicPr>
              <a:picLocks noChangeAspect="1"/>
            </p:cNvPicPr>
            <p:nvPr/>
          </p:nvPicPr>
          <p:blipFill>
            <a:blip r:embed="rId4"/>
            <a:stretch>
              <a:fillRect/>
            </a:stretch>
          </p:blipFill>
          <p:spPr>
            <a:xfrm>
              <a:off x="483312" y="1468525"/>
              <a:ext cx="3391255" cy="2875672"/>
            </a:xfrm>
            <a:prstGeom prst="rect">
              <a:avLst/>
            </a:prstGeom>
          </p:spPr>
        </p:pic>
      </p:grpSp>
      <p:grpSp>
        <p:nvGrpSpPr>
          <p:cNvPr id="20" name="Grupo 19">
            <a:extLst>
              <a:ext uri="{FF2B5EF4-FFF2-40B4-BE49-F238E27FC236}">
                <a16:creationId xmlns:a16="http://schemas.microsoft.com/office/drawing/2014/main" id="{B534692A-22FF-4DF1-8682-B63A8F959C46}"/>
              </a:ext>
            </a:extLst>
          </p:cNvPr>
          <p:cNvGrpSpPr/>
          <p:nvPr/>
        </p:nvGrpSpPr>
        <p:grpSpPr>
          <a:xfrm>
            <a:off x="4288478" y="1624754"/>
            <a:ext cx="3599176" cy="3468780"/>
            <a:chOff x="4105539" y="1624754"/>
            <a:chExt cx="3599176" cy="3468780"/>
          </a:xfrm>
        </p:grpSpPr>
        <p:sp>
          <p:nvSpPr>
            <p:cNvPr id="6" name="Título 1">
              <a:extLst>
                <a:ext uri="{FF2B5EF4-FFF2-40B4-BE49-F238E27FC236}">
                  <a16:creationId xmlns:a16="http://schemas.microsoft.com/office/drawing/2014/main" id="{0F914B45-A1EC-4910-A232-7296B4835D89}"/>
                </a:ext>
              </a:extLst>
            </p:cNvPr>
            <p:cNvSpPr txBox="1">
              <a:spLocks/>
            </p:cNvSpPr>
            <p:nvPr/>
          </p:nvSpPr>
          <p:spPr>
            <a:xfrm>
              <a:off x="4400599" y="4477354"/>
              <a:ext cx="3009057" cy="61618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s-EC" sz="3200" dirty="0">
                  <a:solidFill>
                    <a:srgbClr val="B0D236"/>
                  </a:solidFill>
                  <a:latin typeface="ReformaGroteskW01-Demi" panose="04050604020B02020202" pitchFamily="82" charset="0"/>
                </a:rPr>
                <a:t>Guía de observación</a:t>
              </a:r>
            </a:p>
          </p:txBody>
        </p:sp>
        <p:pic>
          <p:nvPicPr>
            <p:cNvPr id="9" name="Imagen 8" descr="Interfaz de usuario gráfica, Teams&#10;&#10;Descripción generada automáticamente">
              <a:extLst>
                <a:ext uri="{FF2B5EF4-FFF2-40B4-BE49-F238E27FC236}">
                  <a16:creationId xmlns:a16="http://schemas.microsoft.com/office/drawing/2014/main" id="{68B1F847-A093-43CD-9612-75DD96A3BC43}"/>
                </a:ext>
              </a:extLst>
            </p:cNvPr>
            <p:cNvPicPr>
              <a:picLocks noChangeAspect="1"/>
            </p:cNvPicPr>
            <p:nvPr/>
          </p:nvPicPr>
          <p:blipFill rotWithShape="1">
            <a:blip r:embed="rId5"/>
            <a:srcRect t="10701" b="15841"/>
            <a:stretch/>
          </p:blipFill>
          <p:spPr>
            <a:xfrm>
              <a:off x="4105539" y="1624754"/>
              <a:ext cx="3599176" cy="2563214"/>
            </a:xfrm>
            <a:prstGeom prst="rect">
              <a:avLst/>
            </a:prstGeom>
          </p:spPr>
        </p:pic>
      </p:grpSp>
      <p:grpSp>
        <p:nvGrpSpPr>
          <p:cNvPr id="21" name="Grupo 20">
            <a:extLst>
              <a:ext uri="{FF2B5EF4-FFF2-40B4-BE49-F238E27FC236}">
                <a16:creationId xmlns:a16="http://schemas.microsoft.com/office/drawing/2014/main" id="{9AF63B4C-C850-4821-8968-2C4C05749924}"/>
              </a:ext>
            </a:extLst>
          </p:cNvPr>
          <p:cNvGrpSpPr/>
          <p:nvPr/>
        </p:nvGrpSpPr>
        <p:grpSpPr>
          <a:xfrm>
            <a:off x="8301564" y="1584777"/>
            <a:ext cx="3380615" cy="3508757"/>
            <a:chOff x="8301564" y="1584777"/>
            <a:chExt cx="3380615" cy="3508757"/>
          </a:xfrm>
        </p:grpSpPr>
        <p:sp>
          <p:nvSpPr>
            <p:cNvPr id="8" name="Título 1">
              <a:extLst>
                <a:ext uri="{FF2B5EF4-FFF2-40B4-BE49-F238E27FC236}">
                  <a16:creationId xmlns:a16="http://schemas.microsoft.com/office/drawing/2014/main" id="{40B31D77-2E97-4172-A028-ABB99FD9580D}"/>
                </a:ext>
              </a:extLst>
            </p:cNvPr>
            <p:cNvSpPr txBox="1">
              <a:spLocks/>
            </p:cNvSpPr>
            <p:nvPr/>
          </p:nvSpPr>
          <p:spPr>
            <a:xfrm>
              <a:off x="8319642" y="4477355"/>
              <a:ext cx="3344459" cy="61617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s-EC" sz="3200" dirty="0">
                  <a:solidFill>
                    <a:srgbClr val="B0D236"/>
                  </a:solidFill>
                  <a:latin typeface="ReformaGroteskW01-Demi" panose="04050604020B02020202" pitchFamily="82" charset="0"/>
                </a:rPr>
                <a:t>Fichas gráficas</a:t>
              </a:r>
            </a:p>
          </p:txBody>
        </p:sp>
        <p:pic>
          <p:nvPicPr>
            <p:cNvPr id="13" name="Imagen 12" descr="Calendario&#10;&#10;Descripción generada automáticamente">
              <a:extLst>
                <a:ext uri="{FF2B5EF4-FFF2-40B4-BE49-F238E27FC236}">
                  <a16:creationId xmlns:a16="http://schemas.microsoft.com/office/drawing/2014/main" id="{30711F42-4A91-417E-AD88-2D067F385258}"/>
                </a:ext>
              </a:extLst>
            </p:cNvPr>
            <p:cNvPicPr>
              <a:picLocks noChangeAspect="1"/>
            </p:cNvPicPr>
            <p:nvPr/>
          </p:nvPicPr>
          <p:blipFill rotWithShape="1">
            <a:blip r:embed="rId6"/>
            <a:srcRect l="2106" r="33943"/>
            <a:stretch/>
          </p:blipFill>
          <p:spPr>
            <a:xfrm>
              <a:off x="8301564" y="1584777"/>
              <a:ext cx="3380615" cy="2643169"/>
            </a:xfrm>
            <a:prstGeom prst="rect">
              <a:avLst/>
            </a:prstGeom>
          </p:spPr>
        </p:pic>
      </p:grpSp>
    </p:spTree>
    <p:extLst>
      <p:ext uri="{BB962C8B-B14F-4D97-AF65-F5344CB8AC3E}">
        <p14:creationId xmlns:p14="http://schemas.microsoft.com/office/powerpoint/2010/main" val="48613062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10">
            <a:extLst>
              <a:ext uri="{FF2B5EF4-FFF2-40B4-BE49-F238E27FC236}">
                <a16:creationId xmlns:a16="http://schemas.microsoft.com/office/drawing/2014/main" id="{FFCE4D4D-427F-F64E-81EB-384F7E4A597E}"/>
              </a:ext>
            </a:extLst>
          </p:cNvPr>
          <p:cNvPicPr>
            <a:picLocks noChangeAspect="1"/>
          </p:cNvPicPr>
          <p:nvPr/>
        </p:nvPicPr>
        <p:blipFill>
          <a:blip r:embed="rId3"/>
          <a:stretch>
            <a:fillRect/>
          </a:stretch>
        </p:blipFill>
        <p:spPr>
          <a:xfrm>
            <a:off x="0" y="5123337"/>
            <a:ext cx="12192000" cy="1734663"/>
          </a:xfrm>
          <a:prstGeom prst="rect">
            <a:avLst/>
          </a:prstGeom>
        </p:spPr>
      </p:pic>
      <p:sp>
        <p:nvSpPr>
          <p:cNvPr id="2" name="Título 1">
            <a:extLst>
              <a:ext uri="{FF2B5EF4-FFF2-40B4-BE49-F238E27FC236}">
                <a16:creationId xmlns:a16="http://schemas.microsoft.com/office/drawing/2014/main" id="{1D7EC3A3-50E9-4BE5-B178-60599397E072}"/>
              </a:ext>
            </a:extLst>
          </p:cNvPr>
          <p:cNvSpPr txBox="1">
            <a:spLocks/>
          </p:cNvSpPr>
          <p:nvPr/>
        </p:nvSpPr>
        <p:spPr>
          <a:xfrm>
            <a:off x="417011" y="147726"/>
            <a:ext cx="10515600" cy="939892"/>
          </a:xfrm>
          <a:prstGeom prst="rect">
            <a:avLst/>
          </a:prstGeom>
        </p:spPr>
        <p:txBody>
          <a:bodyPr vert="horz" lIns="0" tIns="45720" rIns="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s-EC" sz="4400" dirty="0">
                <a:solidFill>
                  <a:srgbClr val="C11E73"/>
                </a:solidFill>
                <a:latin typeface="ReformaGroteskW01-Demi" panose="04050604020B02020202" pitchFamily="82" charset="0"/>
              </a:rPr>
              <a:t>Instrumentos de evaluación</a:t>
            </a:r>
          </a:p>
        </p:txBody>
      </p:sp>
      <p:grpSp>
        <p:nvGrpSpPr>
          <p:cNvPr id="21" name="Grupo 20">
            <a:extLst>
              <a:ext uri="{FF2B5EF4-FFF2-40B4-BE49-F238E27FC236}">
                <a16:creationId xmlns:a16="http://schemas.microsoft.com/office/drawing/2014/main" id="{E509A941-65CA-44AF-8E77-E5BF83B593FB}"/>
              </a:ext>
            </a:extLst>
          </p:cNvPr>
          <p:cNvGrpSpPr/>
          <p:nvPr/>
        </p:nvGrpSpPr>
        <p:grpSpPr>
          <a:xfrm>
            <a:off x="820822" y="1602222"/>
            <a:ext cx="2627667" cy="3579186"/>
            <a:chOff x="955732" y="1602222"/>
            <a:chExt cx="2627667" cy="3579186"/>
          </a:xfrm>
        </p:grpSpPr>
        <p:sp>
          <p:nvSpPr>
            <p:cNvPr id="6" name="Título 1">
              <a:extLst>
                <a:ext uri="{FF2B5EF4-FFF2-40B4-BE49-F238E27FC236}">
                  <a16:creationId xmlns:a16="http://schemas.microsoft.com/office/drawing/2014/main" id="{C7E73937-01D2-4CBE-96CF-B2499968CAC6}"/>
                </a:ext>
              </a:extLst>
            </p:cNvPr>
            <p:cNvSpPr txBox="1">
              <a:spLocks/>
            </p:cNvSpPr>
            <p:nvPr/>
          </p:nvSpPr>
          <p:spPr>
            <a:xfrm>
              <a:off x="1028721" y="4593273"/>
              <a:ext cx="2481689" cy="58813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s-EC" sz="3200" dirty="0">
                  <a:solidFill>
                    <a:srgbClr val="B0D236"/>
                  </a:solidFill>
                  <a:latin typeface="ReformaGroteskW01-Demi" panose="04050604020B02020202" pitchFamily="82" charset="0"/>
                </a:rPr>
                <a:t>Reflexión personal</a:t>
              </a:r>
            </a:p>
          </p:txBody>
        </p:sp>
        <p:pic>
          <p:nvPicPr>
            <p:cNvPr id="15" name="Imagen 14" descr="Diagrama&#10;&#10;Descripción generada automáticamente">
              <a:extLst>
                <a:ext uri="{FF2B5EF4-FFF2-40B4-BE49-F238E27FC236}">
                  <a16:creationId xmlns:a16="http://schemas.microsoft.com/office/drawing/2014/main" id="{524B90D2-CA2D-4701-9397-CCB66FAE23A8}"/>
                </a:ext>
              </a:extLst>
            </p:cNvPr>
            <p:cNvPicPr>
              <a:picLocks noChangeAspect="1"/>
            </p:cNvPicPr>
            <p:nvPr/>
          </p:nvPicPr>
          <p:blipFill>
            <a:blip r:embed="rId4"/>
            <a:stretch>
              <a:fillRect/>
            </a:stretch>
          </p:blipFill>
          <p:spPr>
            <a:xfrm>
              <a:off x="955732" y="1602222"/>
              <a:ext cx="2627667" cy="2643169"/>
            </a:xfrm>
            <a:prstGeom prst="rect">
              <a:avLst/>
            </a:prstGeom>
          </p:spPr>
        </p:pic>
      </p:grpSp>
      <p:grpSp>
        <p:nvGrpSpPr>
          <p:cNvPr id="20" name="Grupo 19">
            <a:extLst>
              <a:ext uri="{FF2B5EF4-FFF2-40B4-BE49-F238E27FC236}">
                <a16:creationId xmlns:a16="http://schemas.microsoft.com/office/drawing/2014/main" id="{0371F47D-2435-4355-9F92-937FD3744FDB}"/>
              </a:ext>
            </a:extLst>
          </p:cNvPr>
          <p:cNvGrpSpPr/>
          <p:nvPr/>
        </p:nvGrpSpPr>
        <p:grpSpPr>
          <a:xfrm>
            <a:off x="4263424" y="1602222"/>
            <a:ext cx="3571111" cy="3755064"/>
            <a:chOff x="4439759" y="1602222"/>
            <a:chExt cx="3571111" cy="3755064"/>
          </a:xfrm>
        </p:grpSpPr>
        <p:sp>
          <p:nvSpPr>
            <p:cNvPr id="9" name="Título 1">
              <a:extLst>
                <a:ext uri="{FF2B5EF4-FFF2-40B4-BE49-F238E27FC236}">
                  <a16:creationId xmlns:a16="http://schemas.microsoft.com/office/drawing/2014/main" id="{34EC08E6-8A5C-4637-AAA5-C6C056B7CF4A}"/>
                </a:ext>
              </a:extLst>
            </p:cNvPr>
            <p:cNvSpPr txBox="1">
              <a:spLocks/>
            </p:cNvSpPr>
            <p:nvPr/>
          </p:nvSpPr>
          <p:spPr>
            <a:xfrm>
              <a:off x="4439759" y="4417394"/>
              <a:ext cx="3571111" cy="939892"/>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s-EC" sz="3200" dirty="0">
                  <a:solidFill>
                    <a:srgbClr val="B0D236"/>
                  </a:solidFill>
                  <a:latin typeface="ReformaGroteskW01-Demi" panose="04050604020B02020202" pitchFamily="82" charset="0"/>
                </a:rPr>
                <a:t>Contraste de experiencias con compañeros</a:t>
              </a:r>
            </a:p>
          </p:txBody>
        </p:sp>
        <p:pic>
          <p:nvPicPr>
            <p:cNvPr id="17" name="Imagen 16" descr="Imagen que contiene Teams&#10;&#10;Descripción generada automáticamente">
              <a:extLst>
                <a:ext uri="{FF2B5EF4-FFF2-40B4-BE49-F238E27FC236}">
                  <a16:creationId xmlns:a16="http://schemas.microsoft.com/office/drawing/2014/main" id="{63335F95-386E-43E1-9FAC-80DB7CA9B2AA}"/>
                </a:ext>
              </a:extLst>
            </p:cNvPr>
            <p:cNvPicPr>
              <a:picLocks noChangeAspect="1"/>
            </p:cNvPicPr>
            <p:nvPr/>
          </p:nvPicPr>
          <p:blipFill>
            <a:blip r:embed="rId5"/>
            <a:stretch>
              <a:fillRect/>
            </a:stretch>
          </p:blipFill>
          <p:spPr>
            <a:xfrm>
              <a:off x="4561987" y="1602222"/>
              <a:ext cx="3326655" cy="2643169"/>
            </a:xfrm>
            <a:prstGeom prst="rect">
              <a:avLst/>
            </a:prstGeom>
          </p:spPr>
        </p:pic>
      </p:grpSp>
      <p:grpSp>
        <p:nvGrpSpPr>
          <p:cNvPr id="22" name="Grupo 21">
            <a:extLst>
              <a:ext uri="{FF2B5EF4-FFF2-40B4-BE49-F238E27FC236}">
                <a16:creationId xmlns:a16="http://schemas.microsoft.com/office/drawing/2014/main" id="{9FDFC574-C2CD-463D-97F2-4DDD25D6A785}"/>
              </a:ext>
            </a:extLst>
          </p:cNvPr>
          <p:cNvGrpSpPr/>
          <p:nvPr/>
        </p:nvGrpSpPr>
        <p:grpSpPr>
          <a:xfrm>
            <a:off x="8649471" y="1602222"/>
            <a:ext cx="2804174" cy="3593208"/>
            <a:chOff x="8349671" y="1602222"/>
            <a:chExt cx="2804174" cy="3593208"/>
          </a:xfrm>
        </p:grpSpPr>
        <p:sp>
          <p:nvSpPr>
            <p:cNvPr id="13" name="Título 1">
              <a:extLst>
                <a:ext uri="{FF2B5EF4-FFF2-40B4-BE49-F238E27FC236}">
                  <a16:creationId xmlns:a16="http://schemas.microsoft.com/office/drawing/2014/main" id="{A65C376E-9141-42E5-80E0-B88163918055}"/>
                </a:ext>
              </a:extLst>
            </p:cNvPr>
            <p:cNvSpPr txBox="1">
              <a:spLocks/>
            </p:cNvSpPr>
            <p:nvPr/>
          </p:nvSpPr>
          <p:spPr>
            <a:xfrm>
              <a:off x="8784943" y="4579251"/>
              <a:ext cx="1933630" cy="61617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s-EC" sz="3200" dirty="0">
                  <a:solidFill>
                    <a:srgbClr val="B0D236"/>
                  </a:solidFill>
                  <a:latin typeface="ReformaGroteskW01-Demi" panose="04050604020B02020202" pitchFamily="82" charset="0"/>
                </a:rPr>
                <a:t>Proyectos</a:t>
              </a:r>
            </a:p>
          </p:txBody>
        </p:sp>
        <p:pic>
          <p:nvPicPr>
            <p:cNvPr id="19" name="Imagen 18" descr="Diagrama&#10;&#10;Descripción generada automáticamente">
              <a:extLst>
                <a:ext uri="{FF2B5EF4-FFF2-40B4-BE49-F238E27FC236}">
                  <a16:creationId xmlns:a16="http://schemas.microsoft.com/office/drawing/2014/main" id="{AA588FE7-C36E-43EC-BC90-737D108438F5}"/>
                </a:ext>
              </a:extLst>
            </p:cNvPr>
            <p:cNvPicPr>
              <a:picLocks noChangeAspect="1"/>
            </p:cNvPicPr>
            <p:nvPr/>
          </p:nvPicPr>
          <p:blipFill rotWithShape="1">
            <a:blip r:embed="rId6"/>
            <a:srcRect l="4740" t="6994" r="5880" b="6885"/>
            <a:stretch/>
          </p:blipFill>
          <p:spPr>
            <a:xfrm>
              <a:off x="8349671" y="1602222"/>
              <a:ext cx="2804174" cy="2643169"/>
            </a:xfrm>
            <a:prstGeom prst="rect">
              <a:avLst/>
            </a:prstGeom>
          </p:spPr>
        </p:pic>
      </p:grpSp>
    </p:spTree>
    <p:extLst>
      <p:ext uri="{BB962C8B-B14F-4D97-AF65-F5344CB8AC3E}">
        <p14:creationId xmlns:p14="http://schemas.microsoft.com/office/powerpoint/2010/main" val="39479167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10">
            <a:extLst>
              <a:ext uri="{FF2B5EF4-FFF2-40B4-BE49-F238E27FC236}">
                <a16:creationId xmlns:a16="http://schemas.microsoft.com/office/drawing/2014/main" id="{FFCE4D4D-427F-F64E-81EB-384F7E4A597E}"/>
              </a:ext>
            </a:extLst>
          </p:cNvPr>
          <p:cNvPicPr>
            <a:picLocks noChangeAspect="1"/>
          </p:cNvPicPr>
          <p:nvPr/>
        </p:nvPicPr>
        <p:blipFill>
          <a:blip r:embed="rId3"/>
          <a:stretch>
            <a:fillRect/>
          </a:stretch>
        </p:blipFill>
        <p:spPr>
          <a:xfrm>
            <a:off x="0" y="5123337"/>
            <a:ext cx="12192000" cy="1734663"/>
          </a:xfrm>
          <a:prstGeom prst="rect">
            <a:avLst/>
          </a:prstGeom>
        </p:spPr>
      </p:pic>
      <p:sp>
        <p:nvSpPr>
          <p:cNvPr id="2" name="Título 1">
            <a:extLst>
              <a:ext uri="{FF2B5EF4-FFF2-40B4-BE49-F238E27FC236}">
                <a16:creationId xmlns:a16="http://schemas.microsoft.com/office/drawing/2014/main" id="{1D7EC3A3-50E9-4BE5-B178-60599397E072}"/>
              </a:ext>
            </a:extLst>
          </p:cNvPr>
          <p:cNvSpPr txBox="1">
            <a:spLocks/>
          </p:cNvSpPr>
          <p:nvPr/>
        </p:nvSpPr>
        <p:spPr>
          <a:xfrm>
            <a:off x="417011" y="147726"/>
            <a:ext cx="10515600" cy="939892"/>
          </a:xfrm>
          <a:prstGeom prst="rect">
            <a:avLst/>
          </a:prstGeom>
        </p:spPr>
        <p:txBody>
          <a:bodyPr vert="horz" lIns="0" tIns="45720" rIns="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s-EC" sz="4400" dirty="0">
                <a:solidFill>
                  <a:srgbClr val="C11E73"/>
                </a:solidFill>
                <a:latin typeface="ReformaGroteskW01-Demi" panose="04050604020B02020202" pitchFamily="82" charset="0"/>
              </a:rPr>
              <a:t>¿Evaluaciones manuales o automáticas?</a:t>
            </a:r>
          </a:p>
        </p:txBody>
      </p:sp>
      <p:sp>
        <p:nvSpPr>
          <p:cNvPr id="6" name="Título 1">
            <a:extLst>
              <a:ext uri="{FF2B5EF4-FFF2-40B4-BE49-F238E27FC236}">
                <a16:creationId xmlns:a16="http://schemas.microsoft.com/office/drawing/2014/main" id="{C7E73937-01D2-4CBE-96CF-B2499968CAC6}"/>
              </a:ext>
            </a:extLst>
          </p:cNvPr>
          <p:cNvSpPr txBox="1">
            <a:spLocks/>
          </p:cNvSpPr>
          <p:nvPr/>
        </p:nvSpPr>
        <p:spPr>
          <a:xfrm>
            <a:off x="2063042" y="4505333"/>
            <a:ext cx="2481689" cy="939892"/>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s-EC" sz="3200" dirty="0">
                <a:solidFill>
                  <a:srgbClr val="B0D236"/>
                </a:solidFill>
                <a:latin typeface="ReformaGroteskW01-Demi" panose="04050604020B02020202" pitchFamily="82" charset="0"/>
              </a:rPr>
              <a:t>Evaluaciones por el instructor</a:t>
            </a:r>
          </a:p>
        </p:txBody>
      </p:sp>
      <p:sp>
        <p:nvSpPr>
          <p:cNvPr id="9" name="Título 1">
            <a:extLst>
              <a:ext uri="{FF2B5EF4-FFF2-40B4-BE49-F238E27FC236}">
                <a16:creationId xmlns:a16="http://schemas.microsoft.com/office/drawing/2014/main" id="{34EC08E6-8A5C-4637-AAA5-C6C056B7CF4A}"/>
              </a:ext>
            </a:extLst>
          </p:cNvPr>
          <p:cNvSpPr txBox="1">
            <a:spLocks/>
          </p:cNvSpPr>
          <p:nvPr/>
        </p:nvSpPr>
        <p:spPr>
          <a:xfrm>
            <a:off x="7085081" y="4505333"/>
            <a:ext cx="3571111" cy="939892"/>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s-EC" sz="3200" dirty="0">
                <a:solidFill>
                  <a:srgbClr val="B0D236"/>
                </a:solidFill>
                <a:latin typeface="ReformaGroteskW01-Demi" panose="04050604020B02020202" pitchFamily="82" charset="0"/>
              </a:rPr>
              <a:t>Evaluaciones automáticas en el aula virtual</a:t>
            </a:r>
          </a:p>
        </p:txBody>
      </p:sp>
      <p:pic>
        <p:nvPicPr>
          <p:cNvPr id="4" name="Imagen 3">
            <a:extLst>
              <a:ext uri="{FF2B5EF4-FFF2-40B4-BE49-F238E27FC236}">
                <a16:creationId xmlns:a16="http://schemas.microsoft.com/office/drawing/2014/main" id="{F0E92283-B1E7-46F0-B024-EA1DDFD97ED0}"/>
              </a:ext>
            </a:extLst>
          </p:cNvPr>
          <p:cNvPicPr>
            <a:picLocks noChangeAspect="1"/>
          </p:cNvPicPr>
          <p:nvPr/>
        </p:nvPicPr>
        <p:blipFill>
          <a:blip r:embed="rId4"/>
          <a:stretch>
            <a:fillRect/>
          </a:stretch>
        </p:blipFill>
        <p:spPr>
          <a:xfrm>
            <a:off x="1416168" y="1602222"/>
            <a:ext cx="3775436" cy="2825448"/>
          </a:xfrm>
          <a:prstGeom prst="rect">
            <a:avLst/>
          </a:prstGeom>
        </p:spPr>
      </p:pic>
      <p:pic>
        <p:nvPicPr>
          <p:cNvPr id="7" name="Imagen 6" descr="Interfaz de usuario gráfica&#10;&#10;Descripción generada automáticamente">
            <a:extLst>
              <a:ext uri="{FF2B5EF4-FFF2-40B4-BE49-F238E27FC236}">
                <a16:creationId xmlns:a16="http://schemas.microsoft.com/office/drawing/2014/main" id="{E1EFAFA5-CED2-4C65-91E5-E587EA667552}"/>
              </a:ext>
            </a:extLst>
          </p:cNvPr>
          <p:cNvPicPr>
            <a:picLocks noChangeAspect="1"/>
          </p:cNvPicPr>
          <p:nvPr/>
        </p:nvPicPr>
        <p:blipFill>
          <a:blip r:embed="rId5"/>
          <a:stretch>
            <a:fillRect/>
          </a:stretch>
        </p:blipFill>
        <p:spPr>
          <a:xfrm>
            <a:off x="6860510" y="1602222"/>
            <a:ext cx="4020252" cy="2825448"/>
          </a:xfrm>
          <a:prstGeom prst="rect">
            <a:avLst/>
          </a:prstGeom>
        </p:spPr>
      </p:pic>
    </p:spTree>
    <p:extLst>
      <p:ext uri="{BB962C8B-B14F-4D97-AF65-F5344CB8AC3E}">
        <p14:creationId xmlns:p14="http://schemas.microsoft.com/office/powerpoint/2010/main" val="391643136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10">
            <a:extLst>
              <a:ext uri="{FF2B5EF4-FFF2-40B4-BE49-F238E27FC236}">
                <a16:creationId xmlns:a16="http://schemas.microsoft.com/office/drawing/2014/main" id="{FFCE4D4D-427F-F64E-81EB-384F7E4A597E}"/>
              </a:ext>
            </a:extLst>
          </p:cNvPr>
          <p:cNvPicPr>
            <a:picLocks noChangeAspect="1"/>
          </p:cNvPicPr>
          <p:nvPr/>
        </p:nvPicPr>
        <p:blipFill>
          <a:blip r:embed="rId3"/>
          <a:stretch>
            <a:fillRect/>
          </a:stretch>
        </p:blipFill>
        <p:spPr>
          <a:xfrm>
            <a:off x="0" y="5123337"/>
            <a:ext cx="12192000" cy="1734663"/>
          </a:xfrm>
          <a:prstGeom prst="rect">
            <a:avLst/>
          </a:prstGeom>
        </p:spPr>
      </p:pic>
      <p:sp>
        <p:nvSpPr>
          <p:cNvPr id="3" name="Título 1">
            <a:extLst>
              <a:ext uri="{FF2B5EF4-FFF2-40B4-BE49-F238E27FC236}">
                <a16:creationId xmlns:a16="http://schemas.microsoft.com/office/drawing/2014/main" id="{2E77487A-357E-4FEA-84D6-BB2B6AB83BEF}"/>
              </a:ext>
            </a:extLst>
          </p:cNvPr>
          <p:cNvSpPr txBox="1">
            <a:spLocks/>
          </p:cNvSpPr>
          <p:nvPr/>
        </p:nvSpPr>
        <p:spPr>
          <a:xfrm>
            <a:off x="358806" y="141096"/>
            <a:ext cx="10515600" cy="939892"/>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s-EC" dirty="0">
                <a:solidFill>
                  <a:srgbClr val="009FA9"/>
                </a:solidFill>
                <a:latin typeface="ReformaGroteskW01-Demi" panose="04050604020B02020202" pitchFamily="82" charset="0"/>
              </a:rPr>
              <a:t>El Proceso de Aprendizaje</a:t>
            </a:r>
          </a:p>
        </p:txBody>
      </p:sp>
      <p:pic>
        <p:nvPicPr>
          <p:cNvPr id="4" name="Imagen 3" descr="Imagen que contiene dibujo&#10;&#10;Descripción generada automáticamente">
            <a:extLst>
              <a:ext uri="{FF2B5EF4-FFF2-40B4-BE49-F238E27FC236}">
                <a16:creationId xmlns:a16="http://schemas.microsoft.com/office/drawing/2014/main" id="{618DF9E0-F36A-4290-8735-A3F64AF50C2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79216" y="1223334"/>
            <a:ext cx="9812784" cy="4746067"/>
          </a:xfrm>
          <a:prstGeom prst="rect">
            <a:avLst/>
          </a:prstGeom>
        </p:spPr>
      </p:pic>
      <p:pic>
        <p:nvPicPr>
          <p:cNvPr id="8" name="Imagen 7">
            <a:extLst>
              <a:ext uri="{FF2B5EF4-FFF2-40B4-BE49-F238E27FC236}">
                <a16:creationId xmlns:a16="http://schemas.microsoft.com/office/drawing/2014/main" id="{4F3E4063-B035-4159-ABA8-2DFD2D270DEB}"/>
              </a:ext>
            </a:extLst>
          </p:cNvPr>
          <p:cNvPicPr>
            <a:picLocks noChangeAspect="1"/>
          </p:cNvPicPr>
          <p:nvPr/>
        </p:nvPicPr>
        <p:blipFill>
          <a:blip r:embed="rId5"/>
          <a:stretch>
            <a:fillRect/>
          </a:stretch>
        </p:blipFill>
        <p:spPr>
          <a:xfrm>
            <a:off x="2503357" y="1213563"/>
            <a:ext cx="9688643" cy="4777105"/>
          </a:xfrm>
          <a:prstGeom prst="rect">
            <a:avLst/>
          </a:prstGeom>
        </p:spPr>
      </p:pic>
    </p:spTree>
    <p:extLst>
      <p:ext uri="{BB962C8B-B14F-4D97-AF65-F5344CB8AC3E}">
        <p14:creationId xmlns:p14="http://schemas.microsoft.com/office/powerpoint/2010/main" val="94614513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10">
            <a:extLst>
              <a:ext uri="{FF2B5EF4-FFF2-40B4-BE49-F238E27FC236}">
                <a16:creationId xmlns:a16="http://schemas.microsoft.com/office/drawing/2014/main" id="{FFCE4D4D-427F-F64E-81EB-384F7E4A597E}"/>
              </a:ext>
            </a:extLst>
          </p:cNvPr>
          <p:cNvPicPr>
            <a:picLocks noChangeAspect="1"/>
          </p:cNvPicPr>
          <p:nvPr/>
        </p:nvPicPr>
        <p:blipFill>
          <a:blip r:embed="rId3"/>
          <a:stretch>
            <a:fillRect/>
          </a:stretch>
        </p:blipFill>
        <p:spPr>
          <a:xfrm>
            <a:off x="0" y="5123337"/>
            <a:ext cx="12192000" cy="1734663"/>
          </a:xfrm>
          <a:prstGeom prst="rect">
            <a:avLst/>
          </a:prstGeom>
        </p:spPr>
      </p:pic>
      <p:pic>
        <p:nvPicPr>
          <p:cNvPr id="3" name="Imagen 2" descr="Diagrama&#10;&#10;Descripción generada automáticamente">
            <a:extLst>
              <a:ext uri="{FF2B5EF4-FFF2-40B4-BE49-F238E27FC236}">
                <a16:creationId xmlns:a16="http://schemas.microsoft.com/office/drawing/2014/main" id="{EA801DD0-E038-4D76-9621-535FDC9BA414}"/>
              </a:ext>
            </a:extLst>
          </p:cNvPr>
          <p:cNvPicPr>
            <a:picLocks noChangeAspect="1"/>
          </p:cNvPicPr>
          <p:nvPr/>
        </p:nvPicPr>
        <p:blipFill rotWithShape="1">
          <a:blip r:embed="rId4">
            <a:clrChange>
              <a:clrFrom>
                <a:srgbClr val="FFFFFF"/>
              </a:clrFrom>
              <a:clrTo>
                <a:srgbClr val="FFFFFF">
                  <a:alpha val="0"/>
                </a:srgbClr>
              </a:clrTo>
            </a:clrChange>
          </a:blip>
          <a:srcRect t="10821" r="10123"/>
          <a:stretch/>
        </p:blipFill>
        <p:spPr>
          <a:xfrm>
            <a:off x="1364106" y="957821"/>
            <a:ext cx="10392193" cy="5143176"/>
          </a:xfrm>
          <a:prstGeom prst="rect">
            <a:avLst/>
          </a:prstGeom>
        </p:spPr>
      </p:pic>
      <p:sp>
        <p:nvSpPr>
          <p:cNvPr id="10" name="Rectángulo 9">
            <a:extLst>
              <a:ext uri="{FF2B5EF4-FFF2-40B4-BE49-F238E27FC236}">
                <a16:creationId xmlns:a16="http://schemas.microsoft.com/office/drawing/2014/main" id="{0F705ECC-F21D-4914-87C8-264522782F7D}"/>
              </a:ext>
            </a:extLst>
          </p:cNvPr>
          <p:cNvSpPr/>
          <p:nvPr/>
        </p:nvSpPr>
        <p:spPr>
          <a:xfrm>
            <a:off x="1558977" y="908050"/>
            <a:ext cx="3567659" cy="54599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 name="Título 1">
            <a:extLst>
              <a:ext uri="{FF2B5EF4-FFF2-40B4-BE49-F238E27FC236}">
                <a16:creationId xmlns:a16="http://schemas.microsoft.com/office/drawing/2014/main" id="{1D7EC3A3-50E9-4BE5-B178-60599397E072}"/>
              </a:ext>
            </a:extLst>
          </p:cNvPr>
          <p:cNvSpPr txBox="1">
            <a:spLocks/>
          </p:cNvSpPr>
          <p:nvPr/>
        </p:nvSpPr>
        <p:spPr>
          <a:xfrm>
            <a:off x="417011" y="147726"/>
            <a:ext cx="10515600" cy="939892"/>
          </a:xfrm>
          <a:prstGeom prst="rect">
            <a:avLst/>
          </a:prstGeom>
        </p:spPr>
        <p:txBody>
          <a:bodyPr vert="horz" lIns="0" tIns="45720" rIns="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s-EC" sz="4400" dirty="0">
                <a:solidFill>
                  <a:srgbClr val="C11E73"/>
                </a:solidFill>
                <a:latin typeface="ReformaGroteskW01-Demi" panose="04050604020B02020202" pitchFamily="82" charset="0"/>
              </a:rPr>
              <a:t>¿Cómo Aprenden las Personas?</a:t>
            </a:r>
          </a:p>
        </p:txBody>
      </p:sp>
    </p:spTree>
    <p:extLst>
      <p:ext uri="{BB962C8B-B14F-4D97-AF65-F5344CB8AC3E}">
        <p14:creationId xmlns:p14="http://schemas.microsoft.com/office/powerpoint/2010/main" val="394371124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D7EC3A3-50E9-4BE5-B178-60599397E072}"/>
              </a:ext>
            </a:extLst>
          </p:cNvPr>
          <p:cNvSpPr txBox="1">
            <a:spLocks/>
          </p:cNvSpPr>
          <p:nvPr/>
        </p:nvSpPr>
        <p:spPr>
          <a:xfrm>
            <a:off x="417011" y="147726"/>
            <a:ext cx="10515600" cy="939892"/>
          </a:xfrm>
          <a:prstGeom prst="rect">
            <a:avLst/>
          </a:prstGeom>
        </p:spPr>
        <p:txBody>
          <a:bodyPr vert="horz" lIns="0" tIns="45720" rIns="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s-EC" sz="4400" dirty="0">
                <a:solidFill>
                  <a:srgbClr val="C11E73"/>
                </a:solidFill>
                <a:latin typeface="ReformaGroteskW01-Demi" panose="04050604020B02020202" pitchFamily="82" charset="0"/>
              </a:rPr>
              <a:t>El Cono del Aprendizaje de Edgar Dale</a:t>
            </a:r>
          </a:p>
        </p:txBody>
      </p:sp>
      <p:pic>
        <p:nvPicPr>
          <p:cNvPr id="3" name="Imagen 1" descr="Resultado de imagen para piramide del conocimiento">
            <a:extLst>
              <a:ext uri="{FF2B5EF4-FFF2-40B4-BE49-F238E27FC236}">
                <a16:creationId xmlns:a16="http://schemas.microsoft.com/office/drawing/2014/main" id="{4ABA8EA8-06BA-4249-AB59-6266064964F7}"/>
              </a:ext>
            </a:extLst>
          </p:cNvPr>
          <p:cNvPicPr>
            <a:picLocks noChangeAspect="1" noChangeArrowheads="1"/>
          </p:cNvPicPr>
          <p:nvPr/>
        </p:nvPicPr>
        <p:blipFill rotWithShape="1">
          <a:blip r:embed="rId3" r:link="rId4">
            <a:extLst>
              <a:ext uri="{28A0092B-C50C-407E-A947-70E740481C1C}">
                <a14:useLocalDpi xmlns:a14="http://schemas.microsoft.com/office/drawing/2010/main" val="0"/>
              </a:ext>
            </a:extLst>
          </a:blip>
          <a:srcRect l="3443" t="13994" r="4884" b="4337"/>
          <a:stretch>
            <a:fillRect/>
          </a:stretch>
        </p:blipFill>
        <p:spPr bwMode="auto">
          <a:xfrm>
            <a:off x="829242" y="1087618"/>
            <a:ext cx="10720897" cy="4462106"/>
          </a:xfrm>
          <a:prstGeom prst="rect">
            <a:avLst/>
          </a:prstGeom>
          <a:noFill/>
          <a:extLst>
            <a:ext uri="{909E8E84-426E-40DD-AFC4-6F175D3DCCD1}">
              <a14:hiddenFill xmlns:a14="http://schemas.microsoft.com/office/drawing/2010/main">
                <a:solidFill>
                  <a:srgbClr val="FFFFFF"/>
                </a:solidFill>
              </a14:hiddenFill>
            </a:ext>
          </a:extLst>
        </p:spPr>
      </p:pic>
      <p:pic>
        <p:nvPicPr>
          <p:cNvPr id="11" name="Imagen 10">
            <a:extLst>
              <a:ext uri="{FF2B5EF4-FFF2-40B4-BE49-F238E27FC236}">
                <a16:creationId xmlns:a16="http://schemas.microsoft.com/office/drawing/2014/main" id="{FFCE4D4D-427F-F64E-81EB-384F7E4A597E}"/>
              </a:ext>
            </a:extLst>
          </p:cNvPr>
          <p:cNvPicPr>
            <a:picLocks noChangeAspect="1"/>
          </p:cNvPicPr>
          <p:nvPr/>
        </p:nvPicPr>
        <p:blipFill>
          <a:blip r:embed="rId5"/>
          <a:stretch>
            <a:fillRect/>
          </a:stretch>
        </p:blipFill>
        <p:spPr>
          <a:xfrm>
            <a:off x="0" y="5123337"/>
            <a:ext cx="12192000" cy="1734663"/>
          </a:xfrm>
          <a:prstGeom prst="rect">
            <a:avLst/>
          </a:prstGeom>
        </p:spPr>
      </p:pic>
    </p:spTree>
    <p:extLst>
      <p:ext uri="{BB962C8B-B14F-4D97-AF65-F5344CB8AC3E}">
        <p14:creationId xmlns:p14="http://schemas.microsoft.com/office/powerpoint/2010/main" val="356770926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D7EC3A3-50E9-4BE5-B178-60599397E072}"/>
              </a:ext>
            </a:extLst>
          </p:cNvPr>
          <p:cNvSpPr txBox="1">
            <a:spLocks/>
          </p:cNvSpPr>
          <p:nvPr/>
        </p:nvSpPr>
        <p:spPr>
          <a:xfrm>
            <a:off x="417011" y="147726"/>
            <a:ext cx="10515600" cy="939892"/>
          </a:xfrm>
          <a:prstGeom prst="rect">
            <a:avLst/>
          </a:prstGeom>
        </p:spPr>
        <p:txBody>
          <a:bodyPr vert="horz" lIns="0" tIns="45720" rIns="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s-EC" sz="4400" dirty="0">
                <a:solidFill>
                  <a:srgbClr val="C11E73"/>
                </a:solidFill>
                <a:latin typeface="ReformaGroteskW01-Demi" panose="04050604020B02020202" pitchFamily="82" charset="0"/>
              </a:rPr>
              <a:t>Teorías del Aprendizaje</a:t>
            </a:r>
          </a:p>
        </p:txBody>
      </p:sp>
      <p:pic>
        <p:nvPicPr>
          <p:cNvPr id="11" name="Imagen 10">
            <a:extLst>
              <a:ext uri="{FF2B5EF4-FFF2-40B4-BE49-F238E27FC236}">
                <a16:creationId xmlns:a16="http://schemas.microsoft.com/office/drawing/2014/main" id="{FFCE4D4D-427F-F64E-81EB-384F7E4A597E}"/>
              </a:ext>
            </a:extLst>
          </p:cNvPr>
          <p:cNvPicPr>
            <a:picLocks noChangeAspect="1"/>
          </p:cNvPicPr>
          <p:nvPr/>
        </p:nvPicPr>
        <p:blipFill>
          <a:blip r:embed="rId3"/>
          <a:stretch>
            <a:fillRect/>
          </a:stretch>
        </p:blipFill>
        <p:spPr>
          <a:xfrm>
            <a:off x="0" y="5123337"/>
            <a:ext cx="12192000" cy="1734663"/>
          </a:xfrm>
          <a:prstGeom prst="rect">
            <a:avLst/>
          </a:prstGeom>
        </p:spPr>
      </p:pic>
      <p:grpSp>
        <p:nvGrpSpPr>
          <p:cNvPr id="28" name="Grupo 27">
            <a:extLst>
              <a:ext uri="{FF2B5EF4-FFF2-40B4-BE49-F238E27FC236}">
                <a16:creationId xmlns:a16="http://schemas.microsoft.com/office/drawing/2014/main" id="{EF612A9B-8B5B-4AEB-B991-130E8220BCDC}"/>
              </a:ext>
            </a:extLst>
          </p:cNvPr>
          <p:cNvGrpSpPr/>
          <p:nvPr/>
        </p:nvGrpSpPr>
        <p:grpSpPr>
          <a:xfrm>
            <a:off x="9180704" y="2040449"/>
            <a:ext cx="2890481" cy="3098927"/>
            <a:chOff x="9120744" y="2040449"/>
            <a:chExt cx="2890481" cy="3098927"/>
          </a:xfrm>
        </p:grpSpPr>
        <p:sp>
          <p:nvSpPr>
            <p:cNvPr id="10" name="Título 1">
              <a:extLst>
                <a:ext uri="{FF2B5EF4-FFF2-40B4-BE49-F238E27FC236}">
                  <a16:creationId xmlns:a16="http://schemas.microsoft.com/office/drawing/2014/main" id="{FF3A8D2B-BF9F-44C3-B98B-4BE69CF1A318}"/>
                </a:ext>
              </a:extLst>
            </p:cNvPr>
            <p:cNvSpPr txBox="1">
              <a:spLocks/>
            </p:cNvSpPr>
            <p:nvPr/>
          </p:nvSpPr>
          <p:spPr>
            <a:xfrm>
              <a:off x="9599169" y="4523197"/>
              <a:ext cx="1933630" cy="61617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s-EC" sz="3200" dirty="0">
                  <a:solidFill>
                    <a:srgbClr val="B0D236"/>
                  </a:solidFill>
                  <a:latin typeface="ReformaGroteskW01-Demi" panose="04050604020B02020202" pitchFamily="82" charset="0"/>
                </a:rPr>
                <a:t>Conectivismo</a:t>
              </a:r>
            </a:p>
          </p:txBody>
        </p:sp>
        <p:pic>
          <p:nvPicPr>
            <p:cNvPr id="18" name="Imagen 17">
              <a:extLst>
                <a:ext uri="{FF2B5EF4-FFF2-40B4-BE49-F238E27FC236}">
                  <a16:creationId xmlns:a16="http://schemas.microsoft.com/office/drawing/2014/main" id="{33B67E31-F5BB-42D4-982B-D9BF8BA01F7B}"/>
                </a:ext>
              </a:extLst>
            </p:cNvPr>
            <p:cNvPicPr>
              <a:picLocks noChangeAspect="1"/>
            </p:cNvPicPr>
            <p:nvPr/>
          </p:nvPicPr>
          <p:blipFill>
            <a:blip r:embed="rId4"/>
            <a:stretch>
              <a:fillRect/>
            </a:stretch>
          </p:blipFill>
          <p:spPr>
            <a:xfrm>
              <a:off x="9120744" y="2040449"/>
              <a:ext cx="2890481" cy="2413035"/>
            </a:xfrm>
            <a:prstGeom prst="rect">
              <a:avLst/>
            </a:prstGeom>
          </p:spPr>
        </p:pic>
      </p:grpSp>
      <p:grpSp>
        <p:nvGrpSpPr>
          <p:cNvPr id="27" name="Grupo 26">
            <a:extLst>
              <a:ext uri="{FF2B5EF4-FFF2-40B4-BE49-F238E27FC236}">
                <a16:creationId xmlns:a16="http://schemas.microsoft.com/office/drawing/2014/main" id="{EB0AE18C-575C-4DF1-832B-8015CA0B9A45}"/>
              </a:ext>
            </a:extLst>
          </p:cNvPr>
          <p:cNvGrpSpPr/>
          <p:nvPr/>
        </p:nvGrpSpPr>
        <p:grpSpPr>
          <a:xfrm>
            <a:off x="6125980" y="2056341"/>
            <a:ext cx="2890481" cy="3083035"/>
            <a:chOff x="6096000" y="2056341"/>
            <a:chExt cx="2890481" cy="3083035"/>
          </a:xfrm>
        </p:grpSpPr>
        <p:sp>
          <p:nvSpPr>
            <p:cNvPr id="14" name="Título 1">
              <a:extLst>
                <a:ext uri="{FF2B5EF4-FFF2-40B4-BE49-F238E27FC236}">
                  <a16:creationId xmlns:a16="http://schemas.microsoft.com/office/drawing/2014/main" id="{60EAFC6F-1102-4E09-8E96-5A94AA45C390}"/>
                </a:ext>
              </a:extLst>
            </p:cNvPr>
            <p:cNvSpPr txBox="1">
              <a:spLocks/>
            </p:cNvSpPr>
            <p:nvPr/>
          </p:nvSpPr>
          <p:spPr>
            <a:xfrm>
              <a:off x="6304846" y="4523197"/>
              <a:ext cx="2472788" cy="61617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s-EC" sz="3200" dirty="0">
                  <a:solidFill>
                    <a:srgbClr val="B0D236"/>
                  </a:solidFill>
                  <a:latin typeface="ReformaGroteskW01-Demi" panose="04050604020B02020202" pitchFamily="82" charset="0"/>
                </a:rPr>
                <a:t>Constructivismo</a:t>
              </a:r>
            </a:p>
          </p:txBody>
        </p:sp>
        <p:pic>
          <p:nvPicPr>
            <p:cNvPr id="20" name="Imagen 19" descr="Imagen que contiene texto, reina, cuarto, caja&#10;&#10;Descripción generada automáticamente">
              <a:extLst>
                <a:ext uri="{FF2B5EF4-FFF2-40B4-BE49-F238E27FC236}">
                  <a16:creationId xmlns:a16="http://schemas.microsoft.com/office/drawing/2014/main" id="{33F8F4F9-B56A-40B1-B156-5A5B6864F962}"/>
                </a:ext>
              </a:extLst>
            </p:cNvPr>
            <p:cNvPicPr>
              <a:picLocks noChangeAspect="1"/>
            </p:cNvPicPr>
            <p:nvPr/>
          </p:nvPicPr>
          <p:blipFill>
            <a:blip r:embed="rId5"/>
            <a:stretch>
              <a:fillRect/>
            </a:stretch>
          </p:blipFill>
          <p:spPr>
            <a:xfrm>
              <a:off x="6096000" y="2056341"/>
              <a:ext cx="2890481" cy="2381250"/>
            </a:xfrm>
            <a:prstGeom prst="rect">
              <a:avLst/>
            </a:prstGeom>
          </p:spPr>
        </p:pic>
      </p:grpSp>
      <p:grpSp>
        <p:nvGrpSpPr>
          <p:cNvPr id="26" name="Grupo 25">
            <a:extLst>
              <a:ext uri="{FF2B5EF4-FFF2-40B4-BE49-F238E27FC236}">
                <a16:creationId xmlns:a16="http://schemas.microsoft.com/office/drawing/2014/main" id="{035EF28F-B85E-4473-9665-EC138A947353}"/>
              </a:ext>
            </a:extLst>
          </p:cNvPr>
          <p:cNvGrpSpPr/>
          <p:nvPr/>
        </p:nvGrpSpPr>
        <p:grpSpPr>
          <a:xfrm>
            <a:off x="3082364" y="2056341"/>
            <a:ext cx="2868976" cy="3083035"/>
            <a:chOff x="3067374" y="2056341"/>
            <a:chExt cx="2868976" cy="3083035"/>
          </a:xfrm>
        </p:grpSpPr>
        <p:sp>
          <p:nvSpPr>
            <p:cNvPr id="8" name="Título 1">
              <a:extLst>
                <a:ext uri="{FF2B5EF4-FFF2-40B4-BE49-F238E27FC236}">
                  <a16:creationId xmlns:a16="http://schemas.microsoft.com/office/drawing/2014/main" id="{48B0FF8C-8EA2-49CB-98CA-7A9FE02BE270}"/>
                </a:ext>
              </a:extLst>
            </p:cNvPr>
            <p:cNvSpPr txBox="1">
              <a:spLocks/>
            </p:cNvSpPr>
            <p:nvPr/>
          </p:nvSpPr>
          <p:spPr>
            <a:xfrm>
              <a:off x="3535047" y="4523197"/>
              <a:ext cx="1933630" cy="61617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s-EC" sz="3200" dirty="0">
                  <a:solidFill>
                    <a:srgbClr val="B0D236"/>
                  </a:solidFill>
                  <a:latin typeface="ReformaGroteskW01-Demi" panose="04050604020B02020202" pitchFamily="82" charset="0"/>
                </a:rPr>
                <a:t>Cognitivismo</a:t>
              </a:r>
            </a:p>
          </p:txBody>
        </p:sp>
        <p:pic>
          <p:nvPicPr>
            <p:cNvPr id="22" name="Imagen 21" descr="Diagrama&#10;&#10;Descripción generada automáticamente">
              <a:extLst>
                <a:ext uri="{FF2B5EF4-FFF2-40B4-BE49-F238E27FC236}">
                  <a16:creationId xmlns:a16="http://schemas.microsoft.com/office/drawing/2014/main" id="{555DA045-CA96-4E9E-AB6D-DB407587C4F0}"/>
                </a:ext>
              </a:extLst>
            </p:cNvPr>
            <p:cNvPicPr>
              <a:picLocks noChangeAspect="1"/>
            </p:cNvPicPr>
            <p:nvPr/>
          </p:nvPicPr>
          <p:blipFill>
            <a:blip r:embed="rId6"/>
            <a:stretch>
              <a:fillRect/>
            </a:stretch>
          </p:blipFill>
          <p:spPr>
            <a:xfrm>
              <a:off x="3067374" y="2056341"/>
              <a:ext cx="2868976" cy="2381250"/>
            </a:xfrm>
            <a:prstGeom prst="rect">
              <a:avLst/>
            </a:prstGeom>
          </p:spPr>
        </p:pic>
      </p:grpSp>
      <p:grpSp>
        <p:nvGrpSpPr>
          <p:cNvPr id="25" name="Grupo 24">
            <a:extLst>
              <a:ext uri="{FF2B5EF4-FFF2-40B4-BE49-F238E27FC236}">
                <a16:creationId xmlns:a16="http://schemas.microsoft.com/office/drawing/2014/main" id="{64D82799-695D-421B-9FBB-0130A3E4224B}"/>
              </a:ext>
            </a:extLst>
          </p:cNvPr>
          <p:cNvGrpSpPr/>
          <p:nvPr/>
        </p:nvGrpSpPr>
        <p:grpSpPr>
          <a:xfrm>
            <a:off x="303659" y="2040449"/>
            <a:ext cx="2649904" cy="3098927"/>
            <a:chOff x="333639" y="2040449"/>
            <a:chExt cx="2649904" cy="3098927"/>
          </a:xfrm>
        </p:grpSpPr>
        <p:sp>
          <p:nvSpPr>
            <p:cNvPr id="6" name="Título 1">
              <a:extLst>
                <a:ext uri="{FF2B5EF4-FFF2-40B4-BE49-F238E27FC236}">
                  <a16:creationId xmlns:a16="http://schemas.microsoft.com/office/drawing/2014/main" id="{A634E60C-060F-4160-AD59-F5ABDEB81A98}"/>
                </a:ext>
              </a:extLst>
            </p:cNvPr>
            <p:cNvSpPr txBox="1">
              <a:spLocks/>
            </p:cNvSpPr>
            <p:nvPr/>
          </p:nvSpPr>
          <p:spPr>
            <a:xfrm>
              <a:off x="691776" y="4523197"/>
              <a:ext cx="1933630" cy="61617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s-EC" sz="3200" dirty="0">
                  <a:solidFill>
                    <a:srgbClr val="B0D236"/>
                  </a:solidFill>
                  <a:latin typeface="ReformaGroteskW01-Demi" panose="04050604020B02020202" pitchFamily="82" charset="0"/>
                </a:rPr>
                <a:t>Conductismo</a:t>
              </a:r>
            </a:p>
          </p:txBody>
        </p:sp>
        <p:pic>
          <p:nvPicPr>
            <p:cNvPr id="24" name="Imagen 23">
              <a:extLst>
                <a:ext uri="{FF2B5EF4-FFF2-40B4-BE49-F238E27FC236}">
                  <a16:creationId xmlns:a16="http://schemas.microsoft.com/office/drawing/2014/main" id="{0786AE38-14EB-4E02-BEEA-46DA00B60437}"/>
                </a:ext>
              </a:extLst>
            </p:cNvPr>
            <p:cNvPicPr>
              <a:picLocks noChangeAspect="1"/>
            </p:cNvPicPr>
            <p:nvPr/>
          </p:nvPicPr>
          <p:blipFill>
            <a:blip r:embed="rId7"/>
            <a:stretch>
              <a:fillRect/>
            </a:stretch>
          </p:blipFill>
          <p:spPr>
            <a:xfrm>
              <a:off x="333639" y="2040449"/>
              <a:ext cx="2649904" cy="2413035"/>
            </a:xfrm>
            <a:prstGeom prst="rect">
              <a:avLst/>
            </a:prstGeom>
          </p:spPr>
        </p:pic>
      </p:grpSp>
    </p:spTree>
    <p:extLst>
      <p:ext uri="{BB962C8B-B14F-4D97-AF65-F5344CB8AC3E}">
        <p14:creationId xmlns:p14="http://schemas.microsoft.com/office/powerpoint/2010/main" val="126352901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10">
            <a:extLst>
              <a:ext uri="{FF2B5EF4-FFF2-40B4-BE49-F238E27FC236}">
                <a16:creationId xmlns:a16="http://schemas.microsoft.com/office/drawing/2014/main" id="{FFCE4D4D-427F-F64E-81EB-384F7E4A597E}"/>
              </a:ext>
            </a:extLst>
          </p:cNvPr>
          <p:cNvPicPr>
            <a:picLocks noChangeAspect="1"/>
          </p:cNvPicPr>
          <p:nvPr/>
        </p:nvPicPr>
        <p:blipFill>
          <a:blip r:embed="rId3"/>
          <a:stretch>
            <a:fillRect/>
          </a:stretch>
        </p:blipFill>
        <p:spPr>
          <a:xfrm>
            <a:off x="0" y="5123337"/>
            <a:ext cx="12192000" cy="1734663"/>
          </a:xfrm>
          <a:prstGeom prst="rect">
            <a:avLst/>
          </a:prstGeom>
        </p:spPr>
      </p:pic>
      <p:sp>
        <p:nvSpPr>
          <p:cNvPr id="4" name="CuadroTexto 3">
            <a:extLst>
              <a:ext uri="{FF2B5EF4-FFF2-40B4-BE49-F238E27FC236}">
                <a16:creationId xmlns:a16="http://schemas.microsoft.com/office/drawing/2014/main" id="{157A38A4-EB30-48BF-A660-B7818CE54920}"/>
              </a:ext>
            </a:extLst>
          </p:cNvPr>
          <p:cNvSpPr txBox="1"/>
          <p:nvPr/>
        </p:nvSpPr>
        <p:spPr>
          <a:xfrm>
            <a:off x="664837" y="1341630"/>
            <a:ext cx="10838576" cy="4154984"/>
          </a:xfrm>
          <a:prstGeom prst="rect">
            <a:avLst/>
          </a:prstGeom>
          <a:noFill/>
        </p:spPr>
        <p:txBody>
          <a:bodyPr wrap="square">
            <a:spAutoFit/>
          </a:bodyPr>
          <a:lstStyle/>
          <a:p>
            <a:r>
              <a:rPr lang="es-EC" sz="2200" dirty="0">
                <a:latin typeface="Seravek" panose="020B0503040000020004" pitchFamily="34" charset="0"/>
              </a:rPr>
              <a:t>Las teorías del aprendizaje realizan una descripción de un proceso que permite que una persona o animal aprendan algo. Pretenden entender, anticipar y regular la conducta a través del diseño de estrategias que faciliten el acceso al conocimiento</a:t>
            </a:r>
          </a:p>
          <a:p>
            <a:endParaRPr lang="es-EC" sz="2200" dirty="0">
              <a:latin typeface="Seravek" panose="020B0503040000020004" pitchFamily="34" charset="0"/>
            </a:endParaRPr>
          </a:p>
          <a:p>
            <a:pPr marL="342900" indent="-342900">
              <a:buFont typeface="Arial" panose="020B0604020202020204" pitchFamily="34" charset="0"/>
              <a:buChar char="•"/>
            </a:pPr>
            <a:r>
              <a:rPr lang="es-EC" sz="2200" b="1" dirty="0">
                <a:solidFill>
                  <a:srgbClr val="009FA9"/>
                </a:solidFill>
                <a:latin typeface="Seravek" panose="020B0503040000020004" pitchFamily="34" charset="0"/>
              </a:rPr>
              <a:t>Conductismo. </a:t>
            </a:r>
            <a:r>
              <a:rPr lang="es-EC" sz="2200" dirty="0">
                <a:latin typeface="Seravek" panose="020B0503040000020004" pitchFamily="34" charset="0"/>
              </a:rPr>
              <a:t>Propone que la base fundamental de todo proceso de enseñanza-aprendizaje se halla representada por un reflejo condicionado, es decir, por la relación asociada que existe entre la respuesta y el estímulo que la provoca.</a:t>
            </a:r>
          </a:p>
          <a:p>
            <a:endParaRPr lang="es-EC" sz="2200" dirty="0">
              <a:latin typeface="Seravek" panose="020B0503040000020004" pitchFamily="34" charset="0"/>
            </a:endParaRPr>
          </a:p>
          <a:p>
            <a:pPr marL="342900" indent="-342900">
              <a:buFont typeface="Arial" panose="020B0604020202020204" pitchFamily="34" charset="0"/>
              <a:buChar char="•"/>
            </a:pPr>
            <a:r>
              <a:rPr lang="es-EC" sz="2200" b="1" dirty="0">
                <a:solidFill>
                  <a:srgbClr val="009FA9"/>
                </a:solidFill>
                <a:latin typeface="Seravek" panose="020B0503040000020004" pitchFamily="34" charset="0"/>
              </a:rPr>
              <a:t>Cognitivismo. </a:t>
            </a:r>
            <a:r>
              <a:rPr lang="es-EC" sz="2200" dirty="0">
                <a:latin typeface="Seravek" panose="020B0503040000020004" pitchFamily="34" charset="0"/>
              </a:rPr>
              <a:t>Define los procesos que intervienen durante el proceso de información, que van desde la entrada sensorial, pasan por el sistema cognitivo y llegan hasta la respuesta producida. Se da en los procesos de socialización y en el desarrollo de competencias sobre los propios conocimientos.</a:t>
            </a:r>
          </a:p>
        </p:txBody>
      </p:sp>
      <p:sp>
        <p:nvSpPr>
          <p:cNvPr id="2" name="Título 1">
            <a:extLst>
              <a:ext uri="{FF2B5EF4-FFF2-40B4-BE49-F238E27FC236}">
                <a16:creationId xmlns:a16="http://schemas.microsoft.com/office/drawing/2014/main" id="{1D7EC3A3-50E9-4BE5-B178-60599397E072}"/>
              </a:ext>
            </a:extLst>
          </p:cNvPr>
          <p:cNvSpPr txBox="1">
            <a:spLocks/>
          </p:cNvSpPr>
          <p:nvPr/>
        </p:nvSpPr>
        <p:spPr>
          <a:xfrm>
            <a:off x="417011" y="147726"/>
            <a:ext cx="10515600" cy="939892"/>
          </a:xfrm>
          <a:prstGeom prst="rect">
            <a:avLst/>
          </a:prstGeom>
        </p:spPr>
        <p:txBody>
          <a:bodyPr vert="horz" lIns="0" tIns="45720" rIns="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s-EC" sz="4400" dirty="0">
                <a:solidFill>
                  <a:srgbClr val="C11E73"/>
                </a:solidFill>
                <a:latin typeface="ReformaGroteskW01-Demi" panose="04050604020B02020202" pitchFamily="82" charset="0"/>
              </a:rPr>
              <a:t>Teorías del Aprendizaje</a:t>
            </a:r>
          </a:p>
        </p:txBody>
      </p:sp>
    </p:spTree>
    <p:extLst>
      <p:ext uri="{BB962C8B-B14F-4D97-AF65-F5344CB8AC3E}">
        <p14:creationId xmlns:p14="http://schemas.microsoft.com/office/powerpoint/2010/main" val="230996702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10">
            <a:extLst>
              <a:ext uri="{FF2B5EF4-FFF2-40B4-BE49-F238E27FC236}">
                <a16:creationId xmlns:a16="http://schemas.microsoft.com/office/drawing/2014/main" id="{FFCE4D4D-427F-F64E-81EB-384F7E4A597E}"/>
              </a:ext>
            </a:extLst>
          </p:cNvPr>
          <p:cNvPicPr>
            <a:picLocks noChangeAspect="1"/>
          </p:cNvPicPr>
          <p:nvPr/>
        </p:nvPicPr>
        <p:blipFill>
          <a:blip r:embed="rId3"/>
          <a:stretch>
            <a:fillRect/>
          </a:stretch>
        </p:blipFill>
        <p:spPr>
          <a:xfrm>
            <a:off x="0" y="5123337"/>
            <a:ext cx="12192000" cy="1734663"/>
          </a:xfrm>
          <a:prstGeom prst="rect">
            <a:avLst/>
          </a:prstGeom>
        </p:spPr>
      </p:pic>
      <p:sp>
        <p:nvSpPr>
          <p:cNvPr id="4" name="CuadroTexto 3">
            <a:extLst>
              <a:ext uri="{FF2B5EF4-FFF2-40B4-BE49-F238E27FC236}">
                <a16:creationId xmlns:a16="http://schemas.microsoft.com/office/drawing/2014/main" id="{157A38A4-EB30-48BF-A660-B7818CE54920}"/>
              </a:ext>
            </a:extLst>
          </p:cNvPr>
          <p:cNvSpPr txBox="1"/>
          <p:nvPr/>
        </p:nvSpPr>
        <p:spPr>
          <a:xfrm>
            <a:off x="664837" y="1341630"/>
            <a:ext cx="10838576" cy="3816429"/>
          </a:xfrm>
          <a:prstGeom prst="rect">
            <a:avLst/>
          </a:prstGeom>
          <a:noFill/>
        </p:spPr>
        <p:txBody>
          <a:bodyPr wrap="square">
            <a:spAutoFit/>
          </a:bodyPr>
          <a:lstStyle/>
          <a:p>
            <a:pPr marL="342900" indent="-342900">
              <a:buFont typeface="Arial" panose="020B0604020202020204" pitchFamily="34" charset="0"/>
              <a:buChar char="•"/>
            </a:pPr>
            <a:r>
              <a:rPr lang="es-EC" sz="2200" b="1" dirty="0">
                <a:solidFill>
                  <a:srgbClr val="009FA9"/>
                </a:solidFill>
                <a:latin typeface="Seravek" panose="020B0503040000020004" pitchFamily="34" charset="0"/>
              </a:rPr>
              <a:t>Constructivismo. </a:t>
            </a:r>
            <a:r>
              <a:rPr lang="es-EC" sz="2200" dirty="0">
                <a:latin typeface="Seravek" panose="020B0503040000020004" pitchFamily="34" charset="0"/>
              </a:rPr>
              <a:t>Postula que el alumno es el estructurador activo de su propio aprendizaje a partir de la interacción con el objeto de conocimiento. Construcción constante de nuevos conocimientos a partir de los conocimientos previos y los procesos de asimilación, acomodación y adaptación.</a:t>
            </a:r>
          </a:p>
          <a:p>
            <a:endParaRPr lang="es-EC" sz="2200" dirty="0">
              <a:latin typeface="Seravek" panose="020B0503040000020004" pitchFamily="34" charset="0"/>
            </a:endParaRPr>
          </a:p>
          <a:p>
            <a:pPr marL="342900" indent="-342900">
              <a:buFont typeface="Arial" panose="020B0604020202020204" pitchFamily="34" charset="0"/>
              <a:buChar char="•"/>
            </a:pPr>
            <a:r>
              <a:rPr lang="es-EC" sz="2200" b="1" dirty="0">
                <a:solidFill>
                  <a:srgbClr val="009FA9"/>
                </a:solidFill>
                <a:latin typeface="Seravek" panose="020B0503040000020004" pitchFamily="34" charset="0"/>
              </a:rPr>
              <a:t>El conectivismo </a:t>
            </a:r>
            <a:r>
              <a:rPr lang="es-EC" sz="2200" dirty="0">
                <a:latin typeface="Seravek" panose="020B0503040000020004" pitchFamily="34" charset="0"/>
              </a:rPr>
              <a:t>enfatiza el rol social y contexto cultural en la experiencia de aprendizaje. El aprendizaje es un proceso que ocurre dentro de una amplia gama de ambientes que no están necesariamente bajo el control del individuo. Toma como base el análisis de las limitaciones del conductismo, el cognitivismo y el constructivismo, para explicar el efecto que la tecnología ha tenido sobre la manera en que actualmente vivimos, nos comunicamos y aprendemos. </a:t>
            </a:r>
          </a:p>
        </p:txBody>
      </p:sp>
      <p:sp>
        <p:nvSpPr>
          <p:cNvPr id="2" name="Título 1">
            <a:extLst>
              <a:ext uri="{FF2B5EF4-FFF2-40B4-BE49-F238E27FC236}">
                <a16:creationId xmlns:a16="http://schemas.microsoft.com/office/drawing/2014/main" id="{1D7EC3A3-50E9-4BE5-B178-60599397E072}"/>
              </a:ext>
            </a:extLst>
          </p:cNvPr>
          <p:cNvSpPr txBox="1">
            <a:spLocks/>
          </p:cNvSpPr>
          <p:nvPr/>
        </p:nvSpPr>
        <p:spPr>
          <a:xfrm>
            <a:off x="417011" y="147726"/>
            <a:ext cx="10515600" cy="939892"/>
          </a:xfrm>
          <a:prstGeom prst="rect">
            <a:avLst/>
          </a:prstGeom>
        </p:spPr>
        <p:txBody>
          <a:bodyPr vert="horz" lIns="0" tIns="45720" rIns="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s-EC" sz="4400" dirty="0">
                <a:solidFill>
                  <a:srgbClr val="C11E73"/>
                </a:solidFill>
                <a:latin typeface="ReformaGroteskW01-Demi" panose="04050604020B02020202" pitchFamily="82" charset="0"/>
              </a:rPr>
              <a:t>Teorías del Aprendizaje</a:t>
            </a:r>
          </a:p>
        </p:txBody>
      </p:sp>
    </p:spTree>
    <p:extLst>
      <p:ext uri="{BB962C8B-B14F-4D97-AF65-F5344CB8AC3E}">
        <p14:creationId xmlns:p14="http://schemas.microsoft.com/office/powerpoint/2010/main" val="217156433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D7EC3A3-50E9-4BE5-B178-60599397E072}"/>
              </a:ext>
            </a:extLst>
          </p:cNvPr>
          <p:cNvSpPr txBox="1">
            <a:spLocks/>
          </p:cNvSpPr>
          <p:nvPr/>
        </p:nvSpPr>
        <p:spPr>
          <a:xfrm>
            <a:off x="417011" y="147726"/>
            <a:ext cx="10515600" cy="939892"/>
          </a:xfrm>
          <a:prstGeom prst="rect">
            <a:avLst/>
          </a:prstGeom>
        </p:spPr>
        <p:txBody>
          <a:bodyPr vert="horz" lIns="0" tIns="45720" rIns="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s-EC" sz="4400" dirty="0">
                <a:solidFill>
                  <a:srgbClr val="C11E73"/>
                </a:solidFill>
                <a:latin typeface="ReformaGroteskW01-Demi" panose="04050604020B02020202" pitchFamily="82" charset="0"/>
              </a:rPr>
              <a:t>Elementos del Proceso de Aprendizaje</a:t>
            </a:r>
          </a:p>
        </p:txBody>
      </p:sp>
      <p:pic>
        <p:nvPicPr>
          <p:cNvPr id="11" name="Imagen 10">
            <a:extLst>
              <a:ext uri="{FF2B5EF4-FFF2-40B4-BE49-F238E27FC236}">
                <a16:creationId xmlns:a16="http://schemas.microsoft.com/office/drawing/2014/main" id="{FFCE4D4D-427F-F64E-81EB-384F7E4A597E}"/>
              </a:ext>
            </a:extLst>
          </p:cNvPr>
          <p:cNvPicPr>
            <a:picLocks noChangeAspect="1"/>
          </p:cNvPicPr>
          <p:nvPr/>
        </p:nvPicPr>
        <p:blipFill>
          <a:blip r:embed="rId3"/>
          <a:stretch>
            <a:fillRect/>
          </a:stretch>
        </p:blipFill>
        <p:spPr>
          <a:xfrm>
            <a:off x="0" y="5123337"/>
            <a:ext cx="12192000" cy="1734663"/>
          </a:xfrm>
          <a:prstGeom prst="rect">
            <a:avLst/>
          </a:prstGeom>
        </p:spPr>
      </p:pic>
      <p:grpSp>
        <p:nvGrpSpPr>
          <p:cNvPr id="16" name="Grupo 15">
            <a:extLst>
              <a:ext uri="{FF2B5EF4-FFF2-40B4-BE49-F238E27FC236}">
                <a16:creationId xmlns:a16="http://schemas.microsoft.com/office/drawing/2014/main" id="{0F1DC9C7-E6ED-4164-95A9-A2B828F19CDA}"/>
              </a:ext>
            </a:extLst>
          </p:cNvPr>
          <p:cNvGrpSpPr/>
          <p:nvPr/>
        </p:nvGrpSpPr>
        <p:grpSpPr>
          <a:xfrm>
            <a:off x="541876" y="2028760"/>
            <a:ext cx="2485077" cy="3110616"/>
            <a:chOff x="661796" y="2028760"/>
            <a:chExt cx="2485077" cy="3110616"/>
          </a:xfrm>
        </p:grpSpPr>
        <p:sp>
          <p:nvSpPr>
            <p:cNvPr id="6" name="Título 1">
              <a:extLst>
                <a:ext uri="{FF2B5EF4-FFF2-40B4-BE49-F238E27FC236}">
                  <a16:creationId xmlns:a16="http://schemas.microsoft.com/office/drawing/2014/main" id="{A634E60C-060F-4160-AD59-F5ABDEB81A98}"/>
                </a:ext>
              </a:extLst>
            </p:cNvPr>
            <p:cNvSpPr txBox="1">
              <a:spLocks/>
            </p:cNvSpPr>
            <p:nvPr/>
          </p:nvSpPr>
          <p:spPr>
            <a:xfrm>
              <a:off x="937519" y="4523197"/>
              <a:ext cx="1933630" cy="61617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s-EC" sz="3200" dirty="0">
                  <a:solidFill>
                    <a:srgbClr val="B0D236"/>
                  </a:solidFill>
                  <a:latin typeface="ReformaGroteskW01-Demi" panose="04050604020B02020202" pitchFamily="82" charset="0"/>
                </a:rPr>
                <a:t>Formador</a:t>
              </a:r>
            </a:p>
          </p:txBody>
        </p:sp>
        <p:pic>
          <p:nvPicPr>
            <p:cNvPr id="4" name="Imagen 3" descr="Imagen que contiene dibujo&#10;&#10;Descripción generada automáticamente">
              <a:extLst>
                <a:ext uri="{FF2B5EF4-FFF2-40B4-BE49-F238E27FC236}">
                  <a16:creationId xmlns:a16="http://schemas.microsoft.com/office/drawing/2014/main" id="{12B88FAC-9E47-40DF-8F40-EAFCA331395C}"/>
                </a:ext>
              </a:extLst>
            </p:cNvPr>
            <p:cNvPicPr>
              <a:picLocks noChangeAspect="1"/>
            </p:cNvPicPr>
            <p:nvPr/>
          </p:nvPicPr>
          <p:blipFill>
            <a:blip r:embed="rId4"/>
            <a:stretch>
              <a:fillRect/>
            </a:stretch>
          </p:blipFill>
          <p:spPr>
            <a:xfrm>
              <a:off x="661796" y="2028760"/>
              <a:ext cx="2485077" cy="2367114"/>
            </a:xfrm>
            <a:prstGeom prst="rect">
              <a:avLst/>
            </a:prstGeom>
          </p:spPr>
        </p:pic>
      </p:grpSp>
      <p:grpSp>
        <p:nvGrpSpPr>
          <p:cNvPr id="17" name="Grupo 16">
            <a:extLst>
              <a:ext uri="{FF2B5EF4-FFF2-40B4-BE49-F238E27FC236}">
                <a16:creationId xmlns:a16="http://schemas.microsoft.com/office/drawing/2014/main" id="{24F2E2E3-E5FD-4BFF-9F79-32A62D20BDBC}"/>
              </a:ext>
            </a:extLst>
          </p:cNvPr>
          <p:cNvGrpSpPr/>
          <p:nvPr/>
        </p:nvGrpSpPr>
        <p:grpSpPr>
          <a:xfrm>
            <a:off x="3326763" y="2005800"/>
            <a:ext cx="2413035" cy="3133576"/>
            <a:chOff x="3389833" y="2005800"/>
            <a:chExt cx="2413035" cy="3133576"/>
          </a:xfrm>
        </p:grpSpPr>
        <p:sp>
          <p:nvSpPr>
            <p:cNvPr id="8" name="Título 1">
              <a:extLst>
                <a:ext uri="{FF2B5EF4-FFF2-40B4-BE49-F238E27FC236}">
                  <a16:creationId xmlns:a16="http://schemas.microsoft.com/office/drawing/2014/main" id="{48B0FF8C-8EA2-49CB-98CA-7A9FE02BE270}"/>
                </a:ext>
              </a:extLst>
            </p:cNvPr>
            <p:cNvSpPr txBox="1">
              <a:spLocks/>
            </p:cNvSpPr>
            <p:nvPr/>
          </p:nvSpPr>
          <p:spPr>
            <a:xfrm>
              <a:off x="3629535" y="4523197"/>
              <a:ext cx="1933630" cy="61617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s-EC" sz="3200" dirty="0">
                  <a:solidFill>
                    <a:srgbClr val="B0D236"/>
                  </a:solidFill>
                  <a:latin typeface="ReformaGroteskW01-Demi" panose="04050604020B02020202" pitchFamily="82" charset="0"/>
                </a:rPr>
                <a:t>Estudiante</a:t>
              </a:r>
            </a:p>
          </p:txBody>
        </p:sp>
        <p:pic>
          <p:nvPicPr>
            <p:cNvPr id="7" name="Imagen 6" descr="Imagen que contiene juguete, muñeca, lego&#10;&#10;Descripción generada automáticamente">
              <a:extLst>
                <a:ext uri="{FF2B5EF4-FFF2-40B4-BE49-F238E27FC236}">
                  <a16:creationId xmlns:a16="http://schemas.microsoft.com/office/drawing/2014/main" id="{36F9FA11-F925-4BE6-899D-ABDCBFC4DBDD}"/>
                </a:ext>
              </a:extLst>
            </p:cNvPr>
            <p:cNvPicPr>
              <a:picLocks noChangeAspect="1"/>
            </p:cNvPicPr>
            <p:nvPr/>
          </p:nvPicPr>
          <p:blipFill>
            <a:blip r:embed="rId5"/>
            <a:stretch>
              <a:fillRect/>
            </a:stretch>
          </p:blipFill>
          <p:spPr>
            <a:xfrm>
              <a:off x="3389833" y="2005800"/>
              <a:ext cx="2413035" cy="2413035"/>
            </a:xfrm>
            <a:prstGeom prst="rect">
              <a:avLst/>
            </a:prstGeom>
          </p:spPr>
        </p:pic>
      </p:grpSp>
      <p:grpSp>
        <p:nvGrpSpPr>
          <p:cNvPr id="19" name="Grupo 18">
            <a:extLst>
              <a:ext uri="{FF2B5EF4-FFF2-40B4-BE49-F238E27FC236}">
                <a16:creationId xmlns:a16="http://schemas.microsoft.com/office/drawing/2014/main" id="{9C87D869-4E7A-490F-AA7F-8748344C0515}"/>
              </a:ext>
            </a:extLst>
          </p:cNvPr>
          <p:cNvGrpSpPr/>
          <p:nvPr/>
        </p:nvGrpSpPr>
        <p:grpSpPr>
          <a:xfrm>
            <a:off x="6039608" y="2028760"/>
            <a:ext cx="2841285" cy="3110616"/>
            <a:chOff x="6045828" y="2028760"/>
            <a:chExt cx="2841285" cy="3110616"/>
          </a:xfrm>
        </p:grpSpPr>
        <p:sp>
          <p:nvSpPr>
            <p:cNvPr id="14" name="Título 1">
              <a:extLst>
                <a:ext uri="{FF2B5EF4-FFF2-40B4-BE49-F238E27FC236}">
                  <a16:creationId xmlns:a16="http://schemas.microsoft.com/office/drawing/2014/main" id="{60EAFC6F-1102-4E09-8E96-5A94AA45C390}"/>
                </a:ext>
              </a:extLst>
            </p:cNvPr>
            <p:cNvSpPr txBox="1">
              <a:spLocks/>
            </p:cNvSpPr>
            <p:nvPr/>
          </p:nvSpPr>
          <p:spPr>
            <a:xfrm>
              <a:off x="6230076" y="4523197"/>
              <a:ext cx="2472788" cy="61617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s-EC" sz="3200" dirty="0">
                  <a:solidFill>
                    <a:srgbClr val="B0D236"/>
                  </a:solidFill>
                  <a:latin typeface="ReformaGroteskW01-Demi" panose="04050604020B02020202" pitchFamily="82" charset="0"/>
                </a:rPr>
                <a:t>Contenido</a:t>
              </a:r>
            </a:p>
          </p:txBody>
        </p:sp>
        <p:pic>
          <p:nvPicPr>
            <p:cNvPr id="12" name="Imagen 11" descr="Interfaz de usuario gráfica, Aplicación&#10;&#10;Descripción generada automáticamente">
              <a:extLst>
                <a:ext uri="{FF2B5EF4-FFF2-40B4-BE49-F238E27FC236}">
                  <a16:creationId xmlns:a16="http://schemas.microsoft.com/office/drawing/2014/main" id="{D8B804B2-07FC-4678-841A-F11EF292659C}"/>
                </a:ext>
              </a:extLst>
            </p:cNvPr>
            <p:cNvPicPr>
              <a:picLocks noChangeAspect="1"/>
            </p:cNvPicPr>
            <p:nvPr/>
          </p:nvPicPr>
          <p:blipFill rotWithShape="1">
            <a:blip r:embed="rId6"/>
            <a:srcRect l="18939" r="17082"/>
            <a:stretch/>
          </p:blipFill>
          <p:spPr>
            <a:xfrm>
              <a:off x="6045828" y="2028760"/>
              <a:ext cx="2841285" cy="2367114"/>
            </a:xfrm>
            <a:prstGeom prst="rect">
              <a:avLst/>
            </a:prstGeom>
          </p:spPr>
        </p:pic>
      </p:grpSp>
      <p:grpSp>
        <p:nvGrpSpPr>
          <p:cNvPr id="21" name="Grupo 20">
            <a:extLst>
              <a:ext uri="{FF2B5EF4-FFF2-40B4-BE49-F238E27FC236}">
                <a16:creationId xmlns:a16="http://schemas.microsoft.com/office/drawing/2014/main" id="{19A80816-145E-46C7-A608-1265AE89F11A}"/>
              </a:ext>
            </a:extLst>
          </p:cNvPr>
          <p:cNvGrpSpPr/>
          <p:nvPr/>
        </p:nvGrpSpPr>
        <p:grpSpPr>
          <a:xfrm>
            <a:off x="9180704" y="2005799"/>
            <a:ext cx="2890481" cy="3133577"/>
            <a:chOff x="9180704" y="2005799"/>
            <a:chExt cx="2890481" cy="3133577"/>
          </a:xfrm>
        </p:grpSpPr>
        <p:sp>
          <p:nvSpPr>
            <p:cNvPr id="10" name="Título 1">
              <a:extLst>
                <a:ext uri="{FF2B5EF4-FFF2-40B4-BE49-F238E27FC236}">
                  <a16:creationId xmlns:a16="http://schemas.microsoft.com/office/drawing/2014/main" id="{FF3A8D2B-BF9F-44C3-B98B-4BE69CF1A318}"/>
                </a:ext>
              </a:extLst>
            </p:cNvPr>
            <p:cNvSpPr txBox="1">
              <a:spLocks/>
            </p:cNvSpPr>
            <p:nvPr/>
          </p:nvSpPr>
          <p:spPr>
            <a:xfrm>
              <a:off x="9180704" y="4523197"/>
              <a:ext cx="2890481" cy="61617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s-EC" sz="3200" dirty="0">
                  <a:solidFill>
                    <a:srgbClr val="B0D236"/>
                  </a:solidFill>
                  <a:latin typeface="ReformaGroteskW01-Demi" panose="04050604020B02020202" pitchFamily="82" charset="0"/>
                </a:rPr>
                <a:t>Variables Ambientales</a:t>
              </a:r>
            </a:p>
          </p:txBody>
        </p:sp>
        <p:pic>
          <p:nvPicPr>
            <p:cNvPr id="15" name="Imagen 14" descr="Imagen que contiene cuarto, tabla, cama&#10;&#10;Descripción generada automáticamente">
              <a:extLst>
                <a:ext uri="{FF2B5EF4-FFF2-40B4-BE49-F238E27FC236}">
                  <a16:creationId xmlns:a16="http://schemas.microsoft.com/office/drawing/2014/main" id="{8D11C78C-9249-43A0-8F81-390D4C63685B}"/>
                </a:ext>
              </a:extLst>
            </p:cNvPr>
            <p:cNvPicPr>
              <a:picLocks noChangeAspect="1"/>
            </p:cNvPicPr>
            <p:nvPr/>
          </p:nvPicPr>
          <p:blipFill rotWithShape="1">
            <a:blip r:embed="rId7"/>
            <a:srcRect l="11944" r="8476"/>
            <a:stretch/>
          </p:blipFill>
          <p:spPr>
            <a:xfrm>
              <a:off x="9259136" y="2005799"/>
              <a:ext cx="2733616" cy="2413036"/>
            </a:xfrm>
            <a:prstGeom prst="rect">
              <a:avLst/>
            </a:prstGeom>
          </p:spPr>
        </p:pic>
      </p:grpSp>
    </p:spTree>
    <p:extLst>
      <p:ext uri="{BB962C8B-B14F-4D97-AF65-F5344CB8AC3E}">
        <p14:creationId xmlns:p14="http://schemas.microsoft.com/office/powerpoint/2010/main" val="13021236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10">
            <a:extLst>
              <a:ext uri="{FF2B5EF4-FFF2-40B4-BE49-F238E27FC236}">
                <a16:creationId xmlns:a16="http://schemas.microsoft.com/office/drawing/2014/main" id="{FFCE4D4D-427F-F64E-81EB-384F7E4A597E}"/>
              </a:ext>
            </a:extLst>
          </p:cNvPr>
          <p:cNvPicPr>
            <a:picLocks noChangeAspect="1"/>
          </p:cNvPicPr>
          <p:nvPr/>
        </p:nvPicPr>
        <p:blipFill>
          <a:blip r:embed="rId3"/>
          <a:stretch>
            <a:fillRect/>
          </a:stretch>
        </p:blipFill>
        <p:spPr>
          <a:xfrm>
            <a:off x="0" y="5123337"/>
            <a:ext cx="12192000" cy="1734663"/>
          </a:xfrm>
          <a:prstGeom prst="rect">
            <a:avLst/>
          </a:prstGeom>
        </p:spPr>
      </p:pic>
      <p:sp>
        <p:nvSpPr>
          <p:cNvPr id="4" name="CuadroTexto 3">
            <a:extLst>
              <a:ext uri="{FF2B5EF4-FFF2-40B4-BE49-F238E27FC236}">
                <a16:creationId xmlns:a16="http://schemas.microsoft.com/office/drawing/2014/main" id="{157A38A4-EB30-48BF-A660-B7818CE54920}"/>
              </a:ext>
            </a:extLst>
          </p:cNvPr>
          <p:cNvSpPr txBox="1"/>
          <p:nvPr/>
        </p:nvSpPr>
        <p:spPr>
          <a:xfrm>
            <a:off x="664837" y="426313"/>
            <a:ext cx="10838576" cy="5016758"/>
          </a:xfrm>
          <a:prstGeom prst="rect">
            <a:avLst/>
          </a:prstGeom>
          <a:noFill/>
        </p:spPr>
        <p:txBody>
          <a:bodyPr wrap="square">
            <a:spAutoFit/>
          </a:bodyPr>
          <a:lstStyle/>
          <a:p>
            <a:r>
              <a:rPr lang="es-EC" sz="2000" b="1" dirty="0">
                <a:solidFill>
                  <a:srgbClr val="009FA9"/>
                </a:solidFill>
                <a:effectLst/>
                <a:latin typeface="Seravek" panose="020B0503040000020004" pitchFamily="34" charset="0"/>
              </a:rPr>
              <a:t>1. Educación presencial con TIC</a:t>
            </a:r>
            <a:br>
              <a:rPr lang="es-EC" sz="2000" dirty="0">
                <a:latin typeface="Seravek" panose="020B0503040000020004" pitchFamily="34" charset="0"/>
              </a:rPr>
            </a:br>
            <a:r>
              <a:rPr lang="es-EC" sz="2000" dirty="0">
                <a:latin typeface="Seravek" panose="020B0503040000020004" pitchFamily="34" charset="0"/>
              </a:rPr>
              <a:t>Se implementan nuevas estrategias metodológicas con la finalidad de incorporar las TIC, manteniéndose en un enfoque presencial y no virtual.</a:t>
            </a:r>
            <a:br>
              <a:rPr lang="es-EC" sz="2000" dirty="0">
                <a:latin typeface="Seravek" panose="020B0503040000020004" pitchFamily="34" charset="0"/>
              </a:rPr>
            </a:br>
            <a:br>
              <a:rPr lang="es-EC" sz="2000" dirty="0">
                <a:latin typeface="Seravek" panose="020B0503040000020004" pitchFamily="34" charset="0"/>
              </a:rPr>
            </a:br>
            <a:r>
              <a:rPr lang="es-EC" sz="2000" b="1" dirty="0">
                <a:solidFill>
                  <a:srgbClr val="009FA9"/>
                </a:solidFill>
                <a:latin typeface="Seravek" panose="020B0503040000020004" pitchFamily="34" charset="0"/>
              </a:rPr>
              <a:t>2. E-learning</a:t>
            </a:r>
            <a:br>
              <a:rPr lang="es-EC" sz="2000" dirty="0">
                <a:latin typeface="Seravek" panose="020B0503040000020004" pitchFamily="34" charset="0"/>
              </a:rPr>
            </a:br>
            <a:r>
              <a:rPr lang="es-EC" sz="2000" dirty="0">
                <a:latin typeface="Seravek" panose="020B0503040000020004" pitchFamily="34" charset="0"/>
              </a:rPr>
              <a:t>El docente y los estudiantes se encuentran separados por espacio y tiempo. Puede existir una comunicación síncrona (tutorías en línea o videoconferencias) y una comunicación asíncrona (foros, correos, wikis).</a:t>
            </a:r>
            <a:br>
              <a:rPr lang="es-EC" sz="2000" dirty="0">
                <a:latin typeface="Seravek" panose="020B0503040000020004" pitchFamily="34" charset="0"/>
              </a:rPr>
            </a:br>
            <a:br>
              <a:rPr lang="es-EC" sz="2000" dirty="0">
                <a:latin typeface="Seravek" panose="020B0503040000020004" pitchFamily="34" charset="0"/>
              </a:rPr>
            </a:br>
            <a:r>
              <a:rPr lang="es-EC" sz="2000" b="1" dirty="0">
                <a:solidFill>
                  <a:srgbClr val="009FA9"/>
                </a:solidFill>
                <a:latin typeface="Seravek" panose="020B0503040000020004" pitchFamily="34" charset="0"/>
              </a:rPr>
              <a:t>3. B-</a:t>
            </a:r>
            <a:r>
              <a:rPr lang="es-EC" sz="2000" b="1" dirty="0" err="1">
                <a:solidFill>
                  <a:srgbClr val="009FA9"/>
                </a:solidFill>
                <a:latin typeface="Seravek" panose="020B0503040000020004" pitchFamily="34" charset="0"/>
              </a:rPr>
              <a:t>learning</a:t>
            </a:r>
            <a:r>
              <a:rPr lang="es-EC" sz="2000" b="1" dirty="0">
                <a:solidFill>
                  <a:srgbClr val="009FA9"/>
                </a:solidFill>
                <a:latin typeface="Seravek" panose="020B0503040000020004" pitchFamily="34" charset="0"/>
              </a:rPr>
              <a:t> (</a:t>
            </a:r>
            <a:r>
              <a:rPr lang="es-EC" sz="2000" b="1" dirty="0" err="1">
                <a:solidFill>
                  <a:srgbClr val="009FA9"/>
                </a:solidFill>
                <a:latin typeface="Seravek" panose="020B0503040000020004" pitchFamily="34" charset="0"/>
              </a:rPr>
              <a:t>Blended</a:t>
            </a:r>
            <a:r>
              <a:rPr lang="es-EC" sz="2000" b="1" dirty="0">
                <a:solidFill>
                  <a:srgbClr val="009FA9"/>
                </a:solidFill>
                <a:latin typeface="Seravek" panose="020B0503040000020004" pitchFamily="34" charset="0"/>
              </a:rPr>
              <a:t> </a:t>
            </a:r>
            <a:r>
              <a:rPr lang="es-EC" sz="2000" b="1" dirty="0" err="1">
                <a:solidFill>
                  <a:srgbClr val="009FA9"/>
                </a:solidFill>
                <a:latin typeface="Seravek" panose="020B0503040000020004" pitchFamily="34" charset="0"/>
              </a:rPr>
              <a:t>Learning</a:t>
            </a:r>
            <a:r>
              <a:rPr lang="es-EC" sz="2000" b="1" dirty="0">
                <a:solidFill>
                  <a:srgbClr val="009FA9"/>
                </a:solidFill>
                <a:latin typeface="Seravek" panose="020B0503040000020004" pitchFamily="34" charset="0"/>
              </a:rPr>
              <a:t>)</a:t>
            </a:r>
            <a:br>
              <a:rPr lang="es-EC" sz="2000" dirty="0">
                <a:latin typeface="Seravek" panose="020B0503040000020004" pitchFamily="34" charset="0"/>
              </a:rPr>
            </a:br>
            <a:r>
              <a:rPr lang="es-EC" sz="2000" dirty="0">
                <a:latin typeface="Seravek" panose="020B0503040000020004" pitchFamily="34" charset="0"/>
              </a:rPr>
              <a:t>Es una combinación de educación presencial y a distancia. También conocida como educación semipresencial, emplea espacios educativos como las aulas de clase y las plataformas educativas.</a:t>
            </a:r>
            <a:br>
              <a:rPr lang="es-EC" sz="2000" dirty="0">
                <a:latin typeface="Seravek" panose="020B0503040000020004" pitchFamily="34" charset="0"/>
              </a:rPr>
            </a:br>
            <a:br>
              <a:rPr lang="es-EC" sz="2000" dirty="0">
                <a:latin typeface="Seravek" panose="020B0503040000020004" pitchFamily="34" charset="0"/>
              </a:rPr>
            </a:br>
            <a:r>
              <a:rPr lang="es-EC" sz="2000" b="1" dirty="0">
                <a:solidFill>
                  <a:srgbClr val="009FA9"/>
                </a:solidFill>
                <a:latin typeface="Seravek" panose="020B0503040000020004" pitchFamily="34" charset="0"/>
              </a:rPr>
              <a:t>4. C-</a:t>
            </a:r>
            <a:r>
              <a:rPr lang="es-EC" sz="2000" b="1" dirty="0" err="1">
                <a:solidFill>
                  <a:srgbClr val="009FA9"/>
                </a:solidFill>
                <a:latin typeface="Seravek" panose="020B0503040000020004" pitchFamily="34" charset="0"/>
              </a:rPr>
              <a:t>learning</a:t>
            </a:r>
            <a:r>
              <a:rPr lang="es-EC" sz="2000" b="1" dirty="0">
                <a:solidFill>
                  <a:srgbClr val="009FA9"/>
                </a:solidFill>
                <a:latin typeface="Seravek" panose="020B0503040000020004" pitchFamily="34" charset="0"/>
              </a:rPr>
              <a:t>  (Cloud </a:t>
            </a:r>
            <a:r>
              <a:rPr lang="es-EC" sz="2000" b="1" dirty="0" err="1">
                <a:solidFill>
                  <a:srgbClr val="009FA9"/>
                </a:solidFill>
                <a:latin typeface="Seravek" panose="020B0503040000020004" pitchFamily="34" charset="0"/>
              </a:rPr>
              <a:t>Learning</a:t>
            </a:r>
            <a:r>
              <a:rPr lang="es-EC" sz="2000" b="1" dirty="0">
                <a:solidFill>
                  <a:srgbClr val="009FA9"/>
                </a:solidFill>
                <a:latin typeface="Seravek" panose="020B0503040000020004" pitchFamily="34" charset="0"/>
              </a:rPr>
              <a:t>)</a:t>
            </a:r>
            <a:br>
              <a:rPr lang="es-EC" sz="2000" dirty="0">
                <a:latin typeface="Seravek" panose="020B0503040000020004" pitchFamily="34" charset="0"/>
              </a:rPr>
            </a:br>
            <a:r>
              <a:rPr lang="es-EC" sz="2000" dirty="0">
                <a:latin typeface="Seravek" panose="020B0503040000020004" pitchFamily="34" charset="0"/>
              </a:rPr>
              <a:t>Es un espacio de enseñanza en la nube. El aprendizaje es obtenido usando medios sociales con espacios abiertos para la comunicación y colaboración.</a:t>
            </a:r>
          </a:p>
        </p:txBody>
      </p:sp>
    </p:spTree>
    <p:extLst>
      <p:ext uri="{BB962C8B-B14F-4D97-AF65-F5344CB8AC3E}">
        <p14:creationId xmlns:p14="http://schemas.microsoft.com/office/powerpoint/2010/main" val="214309823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10">
            <a:extLst>
              <a:ext uri="{FF2B5EF4-FFF2-40B4-BE49-F238E27FC236}">
                <a16:creationId xmlns:a16="http://schemas.microsoft.com/office/drawing/2014/main" id="{FFCE4D4D-427F-F64E-81EB-384F7E4A597E}"/>
              </a:ext>
            </a:extLst>
          </p:cNvPr>
          <p:cNvPicPr>
            <a:picLocks noChangeAspect="1"/>
          </p:cNvPicPr>
          <p:nvPr/>
        </p:nvPicPr>
        <p:blipFill>
          <a:blip r:embed="rId3"/>
          <a:stretch>
            <a:fillRect/>
          </a:stretch>
        </p:blipFill>
        <p:spPr>
          <a:xfrm>
            <a:off x="0" y="5123337"/>
            <a:ext cx="12192000" cy="1734663"/>
          </a:xfrm>
          <a:prstGeom prst="rect">
            <a:avLst/>
          </a:prstGeom>
        </p:spPr>
      </p:pic>
      <p:sp>
        <p:nvSpPr>
          <p:cNvPr id="4" name="CuadroTexto 3">
            <a:extLst>
              <a:ext uri="{FF2B5EF4-FFF2-40B4-BE49-F238E27FC236}">
                <a16:creationId xmlns:a16="http://schemas.microsoft.com/office/drawing/2014/main" id="{157A38A4-EB30-48BF-A660-B7818CE54920}"/>
              </a:ext>
            </a:extLst>
          </p:cNvPr>
          <p:cNvSpPr txBox="1"/>
          <p:nvPr/>
        </p:nvSpPr>
        <p:spPr>
          <a:xfrm>
            <a:off x="664837" y="1251690"/>
            <a:ext cx="10838576" cy="4401205"/>
          </a:xfrm>
          <a:prstGeom prst="rect">
            <a:avLst/>
          </a:prstGeom>
          <a:noFill/>
        </p:spPr>
        <p:txBody>
          <a:bodyPr wrap="square">
            <a:spAutoFit/>
          </a:bodyPr>
          <a:lstStyle/>
          <a:p>
            <a:r>
              <a:rPr lang="es-EC" sz="2000" dirty="0">
                <a:latin typeface="Seravek" panose="020B0503040000020004" pitchFamily="34" charset="0"/>
              </a:rPr>
              <a:t>El proceso de enseñanza-aprendizaje está compuesto por cuatro elementos: el profesor, el estudiante, el contenido y las variables ambientales (características de la escuela/aula). Cada uno de estos elementos influencia en mayor o menor grado, dependiendo de la forma que se relacionan en un determinado contexto.</a:t>
            </a:r>
          </a:p>
          <a:p>
            <a:pPr marL="342900" indent="-342900">
              <a:buFont typeface="Arial" panose="020B0604020202020204" pitchFamily="34" charset="0"/>
              <a:buChar char="•"/>
            </a:pPr>
            <a:endParaRPr lang="es-EC" sz="2000" dirty="0">
              <a:latin typeface="Seravek" panose="020B0503040000020004" pitchFamily="34" charset="0"/>
            </a:endParaRPr>
          </a:p>
          <a:p>
            <a:r>
              <a:rPr lang="es-EC" sz="2000" dirty="0">
                <a:latin typeface="Seravek" panose="020B0503040000020004" pitchFamily="34" charset="0"/>
              </a:rPr>
              <a:t>Al analizar cada uno de estos cuatro elementos, se identifican las principales variables de influencia del proceso enseñanza-aprendizaje:</a:t>
            </a:r>
          </a:p>
          <a:p>
            <a:pPr marL="342900" indent="-342900">
              <a:buFont typeface="Arial" panose="020B0604020202020204" pitchFamily="34" charset="0"/>
              <a:buChar char="•"/>
            </a:pPr>
            <a:r>
              <a:rPr lang="es-EC" sz="2000" b="1" dirty="0">
                <a:solidFill>
                  <a:srgbClr val="009FA9"/>
                </a:solidFill>
                <a:latin typeface="Seravek" panose="020B0503040000020004" pitchFamily="34" charset="0"/>
              </a:rPr>
              <a:t>Estudiante: </a:t>
            </a:r>
            <a:r>
              <a:rPr lang="es-EC" sz="2000" dirty="0">
                <a:latin typeface="Seravek" panose="020B0503040000020004" pitchFamily="34" charset="0"/>
              </a:rPr>
              <a:t>capacidad (inteligencia, velocidad de aprendizaje); motivación para aprender; experiencia anterior (conocimientos previos); disposición; interés y; estructura socioeconómica</a:t>
            </a:r>
          </a:p>
          <a:p>
            <a:pPr marL="342900" indent="-342900">
              <a:buFont typeface="Arial" panose="020B0604020202020204" pitchFamily="34" charset="0"/>
              <a:buChar char="•"/>
            </a:pPr>
            <a:r>
              <a:rPr lang="es-EC" sz="2000" b="1" dirty="0">
                <a:solidFill>
                  <a:srgbClr val="009FA9"/>
                </a:solidFill>
                <a:latin typeface="Seravek" panose="020B0503040000020004" pitchFamily="34" charset="0"/>
              </a:rPr>
              <a:t>Conocimiento: </a:t>
            </a:r>
            <a:r>
              <a:rPr lang="es-EC" sz="2000" dirty="0">
                <a:latin typeface="Seravek" panose="020B0503040000020004" pitchFamily="34" charset="0"/>
              </a:rPr>
              <a:t>significado/valor, aplicabilidad práctica</a:t>
            </a:r>
          </a:p>
          <a:p>
            <a:pPr marL="342900" indent="-342900">
              <a:buFont typeface="Arial" panose="020B0604020202020204" pitchFamily="34" charset="0"/>
              <a:buChar char="•"/>
            </a:pPr>
            <a:r>
              <a:rPr lang="es-EC" sz="2000" b="1" dirty="0">
                <a:solidFill>
                  <a:srgbClr val="009FA9"/>
                </a:solidFill>
                <a:latin typeface="Seravek" panose="020B0503040000020004" pitchFamily="34" charset="0"/>
              </a:rPr>
              <a:t>Escuela/aula: </a:t>
            </a:r>
            <a:r>
              <a:rPr lang="es-EC" sz="2000" dirty="0">
                <a:latin typeface="Seravek" panose="020B0503040000020004" pitchFamily="34" charset="0"/>
              </a:rPr>
              <a:t>comprensión de la esencia del proceso educativo</a:t>
            </a:r>
          </a:p>
          <a:p>
            <a:pPr marL="342900" indent="-342900">
              <a:buFont typeface="Arial" panose="020B0604020202020204" pitchFamily="34" charset="0"/>
              <a:buChar char="•"/>
            </a:pPr>
            <a:r>
              <a:rPr lang="es-EC" sz="2000" b="1" dirty="0">
                <a:solidFill>
                  <a:srgbClr val="009FA9"/>
                </a:solidFill>
                <a:latin typeface="Seravek" panose="020B0503040000020004" pitchFamily="34" charset="0"/>
              </a:rPr>
              <a:t>Docente: </a:t>
            </a:r>
            <a:r>
              <a:rPr lang="es-EC" sz="2000" dirty="0">
                <a:latin typeface="Seravek" panose="020B0503040000020004" pitchFamily="34" charset="0"/>
              </a:rPr>
              <a:t>relación docente-estudiante; dimensión cognoscitiva (aspectos intelectuales y técnico-didácticos); actitud del docente; capacidad innovadora; compromiso con el proceso de enseñanza-aprendizaje.</a:t>
            </a:r>
          </a:p>
        </p:txBody>
      </p:sp>
      <p:sp>
        <p:nvSpPr>
          <p:cNvPr id="2" name="Título 1">
            <a:extLst>
              <a:ext uri="{FF2B5EF4-FFF2-40B4-BE49-F238E27FC236}">
                <a16:creationId xmlns:a16="http://schemas.microsoft.com/office/drawing/2014/main" id="{1D7EC3A3-50E9-4BE5-B178-60599397E072}"/>
              </a:ext>
            </a:extLst>
          </p:cNvPr>
          <p:cNvSpPr txBox="1">
            <a:spLocks/>
          </p:cNvSpPr>
          <p:nvPr/>
        </p:nvSpPr>
        <p:spPr>
          <a:xfrm>
            <a:off x="417011" y="147726"/>
            <a:ext cx="10515600" cy="939892"/>
          </a:xfrm>
          <a:prstGeom prst="rect">
            <a:avLst/>
          </a:prstGeom>
        </p:spPr>
        <p:txBody>
          <a:bodyPr vert="horz" lIns="0" tIns="45720" rIns="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s-EC" sz="4400" dirty="0">
                <a:solidFill>
                  <a:srgbClr val="C11E73"/>
                </a:solidFill>
                <a:latin typeface="ReformaGroteskW01-Demi" panose="04050604020B02020202" pitchFamily="82" charset="0"/>
              </a:rPr>
              <a:t>Elementos del Proceso de Aprendizaje</a:t>
            </a:r>
          </a:p>
        </p:txBody>
      </p:sp>
    </p:spTree>
    <p:extLst>
      <p:ext uri="{BB962C8B-B14F-4D97-AF65-F5344CB8AC3E}">
        <p14:creationId xmlns:p14="http://schemas.microsoft.com/office/powerpoint/2010/main" val="346587154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10">
            <a:extLst>
              <a:ext uri="{FF2B5EF4-FFF2-40B4-BE49-F238E27FC236}">
                <a16:creationId xmlns:a16="http://schemas.microsoft.com/office/drawing/2014/main" id="{FFCE4D4D-427F-F64E-81EB-384F7E4A597E}"/>
              </a:ext>
            </a:extLst>
          </p:cNvPr>
          <p:cNvPicPr>
            <a:picLocks noChangeAspect="1"/>
          </p:cNvPicPr>
          <p:nvPr/>
        </p:nvPicPr>
        <p:blipFill>
          <a:blip r:embed="rId3"/>
          <a:stretch>
            <a:fillRect/>
          </a:stretch>
        </p:blipFill>
        <p:spPr>
          <a:xfrm>
            <a:off x="0" y="5123337"/>
            <a:ext cx="12192000" cy="1734663"/>
          </a:xfrm>
          <a:prstGeom prst="rect">
            <a:avLst/>
          </a:prstGeom>
        </p:spPr>
      </p:pic>
      <p:sp>
        <p:nvSpPr>
          <p:cNvPr id="4" name="CuadroTexto 3">
            <a:extLst>
              <a:ext uri="{FF2B5EF4-FFF2-40B4-BE49-F238E27FC236}">
                <a16:creationId xmlns:a16="http://schemas.microsoft.com/office/drawing/2014/main" id="{157A38A4-EB30-48BF-A660-B7818CE54920}"/>
              </a:ext>
            </a:extLst>
          </p:cNvPr>
          <p:cNvSpPr txBox="1"/>
          <p:nvPr/>
        </p:nvSpPr>
        <p:spPr>
          <a:xfrm>
            <a:off x="664837" y="1251689"/>
            <a:ext cx="6140697" cy="4401205"/>
          </a:xfrm>
          <a:prstGeom prst="rect">
            <a:avLst/>
          </a:prstGeom>
          <a:noFill/>
        </p:spPr>
        <p:txBody>
          <a:bodyPr wrap="square">
            <a:spAutoFit/>
          </a:bodyPr>
          <a:lstStyle/>
          <a:p>
            <a:pPr marL="342900" indent="-342900">
              <a:buFont typeface="Arial" panose="020B0604020202020204" pitchFamily="34" charset="0"/>
              <a:buChar char="•"/>
            </a:pPr>
            <a:r>
              <a:rPr lang="es-EC" sz="2800" dirty="0">
                <a:latin typeface="Seravek" panose="020B0503040000020004" pitchFamily="34" charset="0"/>
              </a:rPr>
              <a:t>Conocer al </a:t>
            </a:r>
            <a:r>
              <a:rPr lang="es-EC" sz="2800" dirty="0">
                <a:solidFill>
                  <a:srgbClr val="009FA9"/>
                </a:solidFill>
                <a:latin typeface="Seravek" panose="020B0503040000020004" pitchFamily="34" charset="0"/>
              </a:rPr>
              <a:t>grupo objetivo</a:t>
            </a:r>
          </a:p>
          <a:p>
            <a:pPr marL="342900" indent="-342900">
              <a:buFont typeface="Arial" panose="020B0604020202020204" pitchFamily="34" charset="0"/>
              <a:buChar char="•"/>
            </a:pPr>
            <a:r>
              <a:rPr lang="es-EC" sz="2800" dirty="0">
                <a:latin typeface="Seravek" panose="020B0503040000020004" pitchFamily="34" charset="0"/>
              </a:rPr>
              <a:t>Conocer los </a:t>
            </a:r>
            <a:r>
              <a:rPr lang="es-EC" sz="2800" dirty="0">
                <a:solidFill>
                  <a:srgbClr val="009FA9"/>
                </a:solidFill>
                <a:latin typeface="Seravek" panose="020B0503040000020004" pitchFamily="34" charset="0"/>
              </a:rPr>
              <a:t>estilos y ritmos </a:t>
            </a:r>
            <a:r>
              <a:rPr lang="es-EC" sz="2800" dirty="0">
                <a:latin typeface="Seravek" panose="020B0503040000020004" pitchFamily="34" charset="0"/>
              </a:rPr>
              <a:t>de aprendizaje</a:t>
            </a:r>
          </a:p>
          <a:p>
            <a:pPr marL="342900" indent="-342900">
              <a:buFont typeface="Arial" panose="020B0604020202020204" pitchFamily="34" charset="0"/>
              <a:buChar char="•"/>
            </a:pPr>
            <a:r>
              <a:rPr lang="es-EC" sz="2800" dirty="0">
                <a:solidFill>
                  <a:srgbClr val="009FA9"/>
                </a:solidFill>
                <a:latin typeface="Seravek" panose="020B0503040000020004" pitchFamily="34" charset="0"/>
              </a:rPr>
              <a:t>Proveer</a:t>
            </a:r>
            <a:r>
              <a:rPr lang="es-EC" sz="2800" dirty="0">
                <a:latin typeface="Seravek" panose="020B0503040000020004" pitchFamily="34" charset="0"/>
              </a:rPr>
              <a:t> </a:t>
            </a:r>
            <a:r>
              <a:rPr lang="es-EC" sz="2800" dirty="0">
                <a:solidFill>
                  <a:srgbClr val="009FA9"/>
                </a:solidFill>
                <a:latin typeface="Seravek" panose="020B0503040000020004" pitchFamily="34" charset="0"/>
              </a:rPr>
              <a:t>variedad</a:t>
            </a:r>
            <a:r>
              <a:rPr lang="es-EC" sz="2800" dirty="0">
                <a:latin typeface="Seravek" panose="020B0503040000020004" pitchFamily="34" charset="0"/>
              </a:rPr>
              <a:t> de recursos y actividades</a:t>
            </a:r>
          </a:p>
          <a:p>
            <a:pPr marL="342900" indent="-342900">
              <a:buFont typeface="Arial" panose="020B0604020202020204" pitchFamily="34" charset="0"/>
              <a:buChar char="•"/>
            </a:pPr>
            <a:r>
              <a:rPr lang="es-EC" sz="2800" dirty="0">
                <a:solidFill>
                  <a:srgbClr val="009FA9"/>
                </a:solidFill>
                <a:latin typeface="Seravek" panose="020B0503040000020004" pitchFamily="34" charset="0"/>
              </a:rPr>
              <a:t>Combinar formas </a:t>
            </a:r>
            <a:r>
              <a:rPr lang="es-EC" sz="2800" dirty="0">
                <a:latin typeface="Seravek" panose="020B0503040000020004" pitchFamily="34" charset="0"/>
              </a:rPr>
              <a:t>orales, textuales, gráficas y manipulativas</a:t>
            </a:r>
          </a:p>
          <a:p>
            <a:pPr marL="342900" indent="-342900">
              <a:buFont typeface="Arial" panose="020B0604020202020204" pitchFamily="34" charset="0"/>
              <a:buChar char="•"/>
            </a:pPr>
            <a:r>
              <a:rPr lang="es-EC" sz="2800" dirty="0">
                <a:solidFill>
                  <a:srgbClr val="009FA9"/>
                </a:solidFill>
                <a:latin typeface="Seravek" panose="020B0503040000020004" pitchFamily="34" charset="0"/>
              </a:rPr>
              <a:t>Flexibilidad</a:t>
            </a:r>
            <a:r>
              <a:rPr lang="es-EC" sz="2800" dirty="0">
                <a:latin typeface="Seravek" panose="020B0503040000020004" pitchFamily="34" charset="0"/>
              </a:rPr>
              <a:t> para el avance, evitar tiempos muy restringidos</a:t>
            </a:r>
          </a:p>
          <a:p>
            <a:pPr marL="342900" indent="-342900">
              <a:buFont typeface="Arial" panose="020B0604020202020204" pitchFamily="34" charset="0"/>
              <a:buChar char="•"/>
            </a:pPr>
            <a:r>
              <a:rPr lang="es-EC" sz="2800" dirty="0">
                <a:latin typeface="Seravek" panose="020B0503040000020004" pitchFamily="34" charset="0"/>
              </a:rPr>
              <a:t>Fomentar el </a:t>
            </a:r>
            <a:r>
              <a:rPr lang="es-EC" sz="2800" dirty="0">
                <a:solidFill>
                  <a:srgbClr val="009FA9"/>
                </a:solidFill>
                <a:latin typeface="Seravek" panose="020B0503040000020004" pitchFamily="34" charset="0"/>
              </a:rPr>
              <a:t>trabajo colaborativo</a:t>
            </a:r>
          </a:p>
        </p:txBody>
      </p:sp>
      <p:sp>
        <p:nvSpPr>
          <p:cNvPr id="2" name="Título 1">
            <a:extLst>
              <a:ext uri="{FF2B5EF4-FFF2-40B4-BE49-F238E27FC236}">
                <a16:creationId xmlns:a16="http://schemas.microsoft.com/office/drawing/2014/main" id="{1D7EC3A3-50E9-4BE5-B178-60599397E072}"/>
              </a:ext>
            </a:extLst>
          </p:cNvPr>
          <p:cNvSpPr txBox="1">
            <a:spLocks/>
          </p:cNvSpPr>
          <p:nvPr/>
        </p:nvSpPr>
        <p:spPr>
          <a:xfrm>
            <a:off x="417011" y="147726"/>
            <a:ext cx="10515600" cy="939892"/>
          </a:xfrm>
          <a:prstGeom prst="rect">
            <a:avLst/>
          </a:prstGeom>
        </p:spPr>
        <p:txBody>
          <a:bodyPr vert="horz" lIns="0" tIns="45720" rIns="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s-EC" sz="4400" dirty="0">
                <a:solidFill>
                  <a:srgbClr val="C11E73"/>
                </a:solidFill>
                <a:latin typeface="ReformaGroteskW01-Demi" panose="04050604020B02020202" pitchFamily="82" charset="0"/>
              </a:rPr>
              <a:t>Para Promover el Aprendizaje</a:t>
            </a:r>
          </a:p>
        </p:txBody>
      </p:sp>
      <p:pic>
        <p:nvPicPr>
          <p:cNvPr id="5" name="Imagen 4" descr="Imagen que contiene dibujo&#10;&#10;Descripción generada automáticamente">
            <a:extLst>
              <a:ext uri="{FF2B5EF4-FFF2-40B4-BE49-F238E27FC236}">
                <a16:creationId xmlns:a16="http://schemas.microsoft.com/office/drawing/2014/main" id="{4E56EA07-B254-4533-8D0B-7A7B3318E252}"/>
              </a:ext>
            </a:extLst>
          </p:cNvPr>
          <p:cNvPicPr>
            <a:picLocks noChangeAspect="1"/>
          </p:cNvPicPr>
          <p:nvPr/>
        </p:nvPicPr>
        <p:blipFill>
          <a:blip r:embed="rId4"/>
          <a:stretch>
            <a:fillRect/>
          </a:stretch>
        </p:blipFill>
        <p:spPr>
          <a:xfrm>
            <a:off x="6378322" y="1734663"/>
            <a:ext cx="5813678" cy="4256005"/>
          </a:xfrm>
          <a:prstGeom prst="rect">
            <a:avLst/>
          </a:prstGeom>
        </p:spPr>
      </p:pic>
    </p:spTree>
    <p:extLst>
      <p:ext uri="{BB962C8B-B14F-4D97-AF65-F5344CB8AC3E}">
        <p14:creationId xmlns:p14="http://schemas.microsoft.com/office/powerpoint/2010/main" val="294951204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10">
            <a:extLst>
              <a:ext uri="{FF2B5EF4-FFF2-40B4-BE49-F238E27FC236}">
                <a16:creationId xmlns:a16="http://schemas.microsoft.com/office/drawing/2014/main" id="{FFCE4D4D-427F-F64E-81EB-384F7E4A597E}"/>
              </a:ext>
            </a:extLst>
          </p:cNvPr>
          <p:cNvPicPr>
            <a:picLocks noChangeAspect="1"/>
          </p:cNvPicPr>
          <p:nvPr/>
        </p:nvPicPr>
        <p:blipFill>
          <a:blip r:embed="rId3"/>
          <a:stretch>
            <a:fillRect/>
          </a:stretch>
        </p:blipFill>
        <p:spPr>
          <a:xfrm>
            <a:off x="0" y="5123337"/>
            <a:ext cx="12192000" cy="1734663"/>
          </a:xfrm>
          <a:prstGeom prst="rect">
            <a:avLst/>
          </a:prstGeom>
        </p:spPr>
      </p:pic>
      <p:sp>
        <p:nvSpPr>
          <p:cNvPr id="2" name="Título 1">
            <a:extLst>
              <a:ext uri="{FF2B5EF4-FFF2-40B4-BE49-F238E27FC236}">
                <a16:creationId xmlns:a16="http://schemas.microsoft.com/office/drawing/2014/main" id="{1D7EC3A3-50E9-4BE5-B178-60599397E072}"/>
              </a:ext>
            </a:extLst>
          </p:cNvPr>
          <p:cNvSpPr txBox="1">
            <a:spLocks/>
          </p:cNvSpPr>
          <p:nvPr/>
        </p:nvSpPr>
        <p:spPr>
          <a:xfrm>
            <a:off x="417011" y="147726"/>
            <a:ext cx="10515600" cy="939892"/>
          </a:xfrm>
          <a:prstGeom prst="rect">
            <a:avLst/>
          </a:prstGeom>
        </p:spPr>
        <p:txBody>
          <a:bodyPr vert="horz" lIns="0" tIns="45720" rIns="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s-EC" sz="4400" dirty="0">
                <a:solidFill>
                  <a:srgbClr val="C11E73"/>
                </a:solidFill>
                <a:latin typeface="ReformaGroteskW01-Demi" panose="04050604020B02020202" pitchFamily="82" charset="0"/>
              </a:rPr>
              <a:t>El Proceso de Aprendizaje en la Virtualidad</a:t>
            </a:r>
          </a:p>
        </p:txBody>
      </p:sp>
      <p:grpSp>
        <p:nvGrpSpPr>
          <p:cNvPr id="17" name="Grupo 16">
            <a:extLst>
              <a:ext uri="{FF2B5EF4-FFF2-40B4-BE49-F238E27FC236}">
                <a16:creationId xmlns:a16="http://schemas.microsoft.com/office/drawing/2014/main" id="{59C071C1-1BD7-4A97-9579-E54343C2F35A}"/>
              </a:ext>
            </a:extLst>
          </p:cNvPr>
          <p:cNvGrpSpPr/>
          <p:nvPr/>
        </p:nvGrpSpPr>
        <p:grpSpPr>
          <a:xfrm>
            <a:off x="471685" y="1536565"/>
            <a:ext cx="3259777" cy="3828013"/>
            <a:chOff x="471685" y="1266745"/>
            <a:chExt cx="3259777" cy="3828013"/>
          </a:xfrm>
        </p:grpSpPr>
        <p:sp>
          <p:nvSpPr>
            <p:cNvPr id="3" name="Título 1">
              <a:extLst>
                <a:ext uri="{FF2B5EF4-FFF2-40B4-BE49-F238E27FC236}">
                  <a16:creationId xmlns:a16="http://schemas.microsoft.com/office/drawing/2014/main" id="{8EF1D4DC-4114-42AA-9BA0-8EBE2E788BB2}"/>
                </a:ext>
              </a:extLst>
            </p:cNvPr>
            <p:cNvSpPr txBox="1">
              <a:spLocks/>
            </p:cNvSpPr>
            <p:nvPr/>
          </p:nvSpPr>
          <p:spPr>
            <a:xfrm>
              <a:off x="611119" y="4053430"/>
              <a:ext cx="2980909" cy="1041328"/>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s-EC" sz="3200" dirty="0">
                  <a:solidFill>
                    <a:srgbClr val="B0D236"/>
                  </a:solidFill>
                  <a:latin typeface="ReformaGroteskW01-Demi" panose="04050604020B02020202" pitchFamily="82" charset="0"/>
                </a:rPr>
                <a:t>Mayores posibilidades educativas</a:t>
              </a:r>
            </a:p>
          </p:txBody>
        </p:sp>
        <p:pic>
          <p:nvPicPr>
            <p:cNvPr id="12" name="Imagen 11" descr="Interfaz de usuario gráfica, Aplicación&#10;&#10;Descripción generada automáticamente">
              <a:extLst>
                <a:ext uri="{FF2B5EF4-FFF2-40B4-BE49-F238E27FC236}">
                  <a16:creationId xmlns:a16="http://schemas.microsoft.com/office/drawing/2014/main" id="{33FC68B1-CF8B-40A8-B158-BC554B58F3DB}"/>
                </a:ext>
              </a:extLst>
            </p:cNvPr>
            <p:cNvPicPr>
              <a:picLocks noChangeAspect="1"/>
            </p:cNvPicPr>
            <p:nvPr/>
          </p:nvPicPr>
          <p:blipFill rotWithShape="1">
            <a:blip r:embed="rId4"/>
            <a:srcRect l="19057" r="21619"/>
            <a:stretch/>
          </p:blipFill>
          <p:spPr>
            <a:xfrm>
              <a:off x="471685" y="1266745"/>
              <a:ext cx="3259777" cy="2704517"/>
            </a:xfrm>
            <a:prstGeom prst="rect">
              <a:avLst/>
            </a:prstGeom>
          </p:spPr>
        </p:pic>
      </p:grpSp>
      <p:grpSp>
        <p:nvGrpSpPr>
          <p:cNvPr id="18" name="Grupo 17">
            <a:extLst>
              <a:ext uri="{FF2B5EF4-FFF2-40B4-BE49-F238E27FC236}">
                <a16:creationId xmlns:a16="http://schemas.microsoft.com/office/drawing/2014/main" id="{C7A9DBA0-8EC0-475C-AAA0-4AC89554994D}"/>
              </a:ext>
            </a:extLst>
          </p:cNvPr>
          <p:cNvGrpSpPr/>
          <p:nvPr/>
        </p:nvGrpSpPr>
        <p:grpSpPr>
          <a:xfrm>
            <a:off x="4220920" y="1536565"/>
            <a:ext cx="3404142" cy="3830880"/>
            <a:chOff x="4437088" y="1266745"/>
            <a:chExt cx="3404142" cy="3830880"/>
          </a:xfrm>
        </p:grpSpPr>
        <p:sp>
          <p:nvSpPr>
            <p:cNvPr id="6" name="Título 1">
              <a:extLst>
                <a:ext uri="{FF2B5EF4-FFF2-40B4-BE49-F238E27FC236}">
                  <a16:creationId xmlns:a16="http://schemas.microsoft.com/office/drawing/2014/main" id="{CC839627-D94F-4C64-95D2-24DEC12E0158}"/>
                </a:ext>
              </a:extLst>
            </p:cNvPr>
            <p:cNvSpPr txBox="1">
              <a:spLocks/>
            </p:cNvSpPr>
            <p:nvPr/>
          </p:nvSpPr>
          <p:spPr>
            <a:xfrm>
              <a:off x="5172344" y="4050563"/>
              <a:ext cx="1933630" cy="1047062"/>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s-EC" sz="3200" dirty="0">
                  <a:solidFill>
                    <a:srgbClr val="B0D236"/>
                  </a:solidFill>
                  <a:latin typeface="ReformaGroteskW01-Demi" panose="04050604020B02020202" pitchFamily="82" charset="0"/>
                </a:rPr>
                <a:t>Facilitan la interacción</a:t>
              </a:r>
            </a:p>
          </p:txBody>
        </p:sp>
        <p:pic>
          <p:nvPicPr>
            <p:cNvPr id="14" name="Imagen 13" descr="Interfaz de usuario gráfica, Aplicación&#10;&#10;Descripción generada automáticamente">
              <a:extLst>
                <a:ext uri="{FF2B5EF4-FFF2-40B4-BE49-F238E27FC236}">
                  <a16:creationId xmlns:a16="http://schemas.microsoft.com/office/drawing/2014/main" id="{EE96ED0C-D687-4E5F-9FEA-487B71248A75}"/>
                </a:ext>
              </a:extLst>
            </p:cNvPr>
            <p:cNvPicPr>
              <a:picLocks noChangeAspect="1"/>
            </p:cNvPicPr>
            <p:nvPr/>
          </p:nvPicPr>
          <p:blipFill rotWithShape="1">
            <a:blip r:embed="rId5"/>
            <a:srcRect l="9859" t="7997" r="5240" b="10958"/>
            <a:stretch/>
          </p:blipFill>
          <p:spPr>
            <a:xfrm>
              <a:off x="4437088" y="1266745"/>
              <a:ext cx="3404142" cy="2704517"/>
            </a:xfrm>
            <a:prstGeom prst="rect">
              <a:avLst/>
            </a:prstGeom>
          </p:spPr>
        </p:pic>
      </p:grpSp>
      <p:grpSp>
        <p:nvGrpSpPr>
          <p:cNvPr id="19" name="Grupo 18">
            <a:extLst>
              <a:ext uri="{FF2B5EF4-FFF2-40B4-BE49-F238E27FC236}">
                <a16:creationId xmlns:a16="http://schemas.microsoft.com/office/drawing/2014/main" id="{C0BD11DC-9A87-45FA-9DFB-B3E907D815A0}"/>
              </a:ext>
            </a:extLst>
          </p:cNvPr>
          <p:cNvGrpSpPr/>
          <p:nvPr/>
        </p:nvGrpSpPr>
        <p:grpSpPr>
          <a:xfrm>
            <a:off x="8114521" y="1523577"/>
            <a:ext cx="3559647" cy="3841002"/>
            <a:chOff x="8114521" y="1253757"/>
            <a:chExt cx="3559647" cy="3841002"/>
          </a:xfrm>
        </p:grpSpPr>
        <p:sp>
          <p:nvSpPr>
            <p:cNvPr id="8" name="Título 1">
              <a:extLst>
                <a:ext uri="{FF2B5EF4-FFF2-40B4-BE49-F238E27FC236}">
                  <a16:creationId xmlns:a16="http://schemas.microsoft.com/office/drawing/2014/main" id="{8E1C0DD1-9AF9-4500-B0FC-9A946828E744}"/>
                </a:ext>
              </a:extLst>
            </p:cNvPr>
            <p:cNvSpPr txBox="1">
              <a:spLocks/>
            </p:cNvSpPr>
            <p:nvPr/>
          </p:nvSpPr>
          <p:spPr>
            <a:xfrm>
              <a:off x="8416629" y="4053430"/>
              <a:ext cx="2955431" cy="104132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s-EC" sz="3200" dirty="0">
                  <a:solidFill>
                    <a:srgbClr val="B0D236"/>
                  </a:solidFill>
                  <a:latin typeface="ReformaGroteskW01-Demi" panose="04050604020B02020202" pitchFamily="82" charset="0"/>
                </a:rPr>
                <a:t>Mayores posibilidades de adaptación</a:t>
              </a:r>
            </a:p>
          </p:txBody>
        </p:sp>
        <p:pic>
          <p:nvPicPr>
            <p:cNvPr id="16" name="Imagen 15" descr="Imagen que contiene niño, joven, lego, recamara&#10;&#10;Descripción generada automáticamente">
              <a:extLst>
                <a:ext uri="{FF2B5EF4-FFF2-40B4-BE49-F238E27FC236}">
                  <a16:creationId xmlns:a16="http://schemas.microsoft.com/office/drawing/2014/main" id="{CC7A811E-A8C6-48E1-B8CE-600C20B1D81D}"/>
                </a:ext>
              </a:extLst>
            </p:cNvPr>
            <p:cNvPicPr>
              <a:picLocks noChangeAspect="1"/>
            </p:cNvPicPr>
            <p:nvPr/>
          </p:nvPicPr>
          <p:blipFill rotWithShape="1">
            <a:blip r:embed="rId6"/>
            <a:srcRect l="11783" t="6444" r="11680" b="5406"/>
            <a:stretch/>
          </p:blipFill>
          <p:spPr>
            <a:xfrm>
              <a:off x="8114521" y="1253757"/>
              <a:ext cx="3559647" cy="2730492"/>
            </a:xfrm>
            <a:prstGeom prst="rect">
              <a:avLst/>
            </a:prstGeom>
          </p:spPr>
        </p:pic>
      </p:grpSp>
    </p:spTree>
    <p:extLst>
      <p:ext uri="{BB962C8B-B14F-4D97-AF65-F5344CB8AC3E}">
        <p14:creationId xmlns:p14="http://schemas.microsoft.com/office/powerpoint/2010/main" val="252426623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10">
            <a:extLst>
              <a:ext uri="{FF2B5EF4-FFF2-40B4-BE49-F238E27FC236}">
                <a16:creationId xmlns:a16="http://schemas.microsoft.com/office/drawing/2014/main" id="{FFCE4D4D-427F-F64E-81EB-384F7E4A597E}"/>
              </a:ext>
            </a:extLst>
          </p:cNvPr>
          <p:cNvPicPr>
            <a:picLocks noChangeAspect="1"/>
          </p:cNvPicPr>
          <p:nvPr/>
        </p:nvPicPr>
        <p:blipFill>
          <a:blip r:embed="rId3"/>
          <a:stretch>
            <a:fillRect/>
          </a:stretch>
        </p:blipFill>
        <p:spPr>
          <a:xfrm>
            <a:off x="0" y="5123337"/>
            <a:ext cx="12192000" cy="1734663"/>
          </a:xfrm>
          <a:prstGeom prst="rect">
            <a:avLst/>
          </a:prstGeom>
        </p:spPr>
      </p:pic>
      <p:sp>
        <p:nvSpPr>
          <p:cNvPr id="4" name="CuadroTexto 3">
            <a:extLst>
              <a:ext uri="{FF2B5EF4-FFF2-40B4-BE49-F238E27FC236}">
                <a16:creationId xmlns:a16="http://schemas.microsoft.com/office/drawing/2014/main" id="{157A38A4-EB30-48BF-A660-B7818CE54920}"/>
              </a:ext>
            </a:extLst>
          </p:cNvPr>
          <p:cNvSpPr txBox="1"/>
          <p:nvPr/>
        </p:nvSpPr>
        <p:spPr>
          <a:xfrm>
            <a:off x="664837" y="1341630"/>
            <a:ext cx="10838576" cy="4154984"/>
          </a:xfrm>
          <a:prstGeom prst="rect">
            <a:avLst/>
          </a:prstGeom>
          <a:noFill/>
        </p:spPr>
        <p:txBody>
          <a:bodyPr wrap="square">
            <a:spAutoFit/>
          </a:bodyPr>
          <a:lstStyle/>
          <a:p>
            <a:r>
              <a:rPr lang="es-EC" sz="2400" dirty="0"/>
              <a:t>En e-learning el proceso de enseñanza-aprendizaje es más personalizado planteando la posibilidad de </a:t>
            </a:r>
            <a:r>
              <a:rPr lang="es-EC" sz="2400" b="1" dirty="0">
                <a:solidFill>
                  <a:srgbClr val="009FA9"/>
                </a:solidFill>
              </a:rPr>
              <a:t>desarrollar nuevas experiencias formativas, expresivas y educativas</a:t>
            </a:r>
            <a:r>
              <a:rPr lang="es-EC" sz="2400" dirty="0"/>
              <a:t> para el estudiante</a:t>
            </a:r>
          </a:p>
          <a:p>
            <a:endParaRPr lang="es-EC" sz="2400" dirty="0"/>
          </a:p>
          <a:p>
            <a:r>
              <a:rPr lang="es-EC" sz="2400" dirty="0"/>
              <a:t>Aprender y enseñar son dos acciones distintas, pero en el campo educativo se complementan para  </a:t>
            </a:r>
            <a:r>
              <a:rPr lang="es-EC" sz="2400" b="1" dirty="0">
                <a:solidFill>
                  <a:srgbClr val="009FA9"/>
                </a:solidFill>
              </a:rPr>
              <a:t>formar y consolidar conocimiento en el estudiante </a:t>
            </a:r>
            <a:r>
              <a:rPr lang="es-EC" sz="2400" dirty="0"/>
              <a:t>en el proceso de enseñanza-aprendizaje</a:t>
            </a:r>
          </a:p>
          <a:p>
            <a:endParaRPr lang="es-EC" sz="2400" dirty="0"/>
          </a:p>
          <a:p>
            <a:r>
              <a:rPr lang="es-EC" sz="2400" dirty="0"/>
              <a:t>Nuestro papel es el de ser </a:t>
            </a:r>
            <a:r>
              <a:rPr lang="es-EC" sz="2400" b="1" dirty="0">
                <a:solidFill>
                  <a:srgbClr val="009FA9"/>
                </a:solidFill>
              </a:rPr>
              <a:t>facilitadores de aprendizaje para los estudiantes</a:t>
            </a:r>
            <a:r>
              <a:rPr lang="es-EC" sz="2400" dirty="0"/>
              <a:t>, por lo que nuestro compromiso no debe centrarse en enseñar sino en apoyar al estudiante a aprender</a:t>
            </a:r>
          </a:p>
        </p:txBody>
      </p:sp>
      <p:sp>
        <p:nvSpPr>
          <p:cNvPr id="2" name="Título 1">
            <a:extLst>
              <a:ext uri="{FF2B5EF4-FFF2-40B4-BE49-F238E27FC236}">
                <a16:creationId xmlns:a16="http://schemas.microsoft.com/office/drawing/2014/main" id="{1D7EC3A3-50E9-4BE5-B178-60599397E072}"/>
              </a:ext>
            </a:extLst>
          </p:cNvPr>
          <p:cNvSpPr txBox="1">
            <a:spLocks/>
          </p:cNvSpPr>
          <p:nvPr/>
        </p:nvSpPr>
        <p:spPr>
          <a:xfrm>
            <a:off x="417011" y="147726"/>
            <a:ext cx="10515600" cy="939892"/>
          </a:xfrm>
          <a:prstGeom prst="rect">
            <a:avLst/>
          </a:prstGeom>
        </p:spPr>
        <p:txBody>
          <a:bodyPr vert="horz" lIns="0" tIns="45720" rIns="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s-EC" sz="4400" dirty="0">
                <a:solidFill>
                  <a:srgbClr val="C11E73"/>
                </a:solidFill>
                <a:latin typeface="ReformaGroteskW01-Demi" panose="04050604020B02020202" pitchFamily="82" charset="0"/>
              </a:rPr>
              <a:t>El Proceso de Aprendizaje en la Virtualidad</a:t>
            </a:r>
          </a:p>
        </p:txBody>
      </p:sp>
    </p:spTree>
    <p:extLst>
      <p:ext uri="{BB962C8B-B14F-4D97-AF65-F5344CB8AC3E}">
        <p14:creationId xmlns:p14="http://schemas.microsoft.com/office/powerpoint/2010/main" val="99344422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10">
            <a:extLst>
              <a:ext uri="{FF2B5EF4-FFF2-40B4-BE49-F238E27FC236}">
                <a16:creationId xmlns:a16="http://schemas.microsoft.com/office/drawing/2014/main" id="{FFCE4D4D-427F-F64E-81EB-384F7E4A597E}"/>
              </a:ext>
            </a:extLst>
          </p:cNvPr>
          <p:cNvPicPr>
            <a:picLocks noChangeAspect="1"/>
          </p:cNvPicPr>
          <p:nvPr/>
        </p:nvPicPr>
        <p:blipFill>
          <a:blip r:embed="rId3"/>
          <a:stretch>
            <a:fillRect/>
          </a:stretch>
        </p:blipFill>
        <p:spPr>
          <a:xfrm>
            <a:off x="0" y="5123337"/>
            <a:ext cx="12192000" cy="1734663"/>
          </a:xfrm>
          <a:prstGeom prst="rect">
            <a:avLst/>
          </a:prstGeom>
        </p:spPr>
      </p:pic>
      <p:sp>
        <p:nvSpPr>
          <p:cNvPr id="4" name="CuadroTexto 3">
            <a:extLst>
              <a:ext uri="{FF2B5EF4-FFF2-40B4-BE49-F238E27FC236}">
                <a16:creationId xmlns:a16="http://schemas.microsoft.com/office/drawing/2014/main" id="{157A38A4-EB30-48BF-A660-B7818CE54920}"/>
              </a:ext>
            </a:extLst>
          </p:cNvPr>
          <p:cNvSpPr txBox="1"/>
          <p:nvPr/>
        </p:nvSpPr>
        <p:spPr>
          <a:xfrm>
            <a:off x="664837" y="1341630"/>
            <a:ext cx="10838576" cy="3816429"/>
          </a:xfrm>
          <a:prstGeom prst="rect">
            <a:avLst/>
          </a:prstGeom>
          <a:noFill/>
        </p:spPr>
        <p:txBody>
          <a:bodyPr wrap="square">
            <a:spAutoFit/>
          </a:bodyPr>
          <a:lstStyle/>
          <a:p>
            <a:r>
              <a:rPr lang="es-ES_tradnl" sz="2200" dirty="0"/>
              <a:t>Las Tecnologías Educativas </a:t>
            </a:r>
            <a:r>
              <a:rPr lang="es-ES_tradnl" sz="2200" b="1" dirty="0">
                <a:solidFill>
                  <a:srgbClr val="009FA9"/>
                </a:solidFill>
              </a:rPr>
              <a:t>incrementan las posibilidades educativas </a:t>
            </a:r>
            <a:r>
              <a:rPr lang="es-ES_tradnl" sz="2200" dirty="0"/>
              <a:t>en el proceso de aprendizaje, algunos de ellos son: construir entornos virtuales de formación, aportes a los sistemas convencionales del aula, facilitar la comunicación educativa, entre otros.</a:t>
            </a:r>
          </a:p>
          <a:p>
            <a:endParaRPr lang="es-ES_tradnl" sz="2200" dirty="0"/>
          </a:p>
          <a:p>
            <a:r>
              <a:rPr lang="es-ES_tradnl" sz="2200" dirty="0"/>
              <a:t>Esta dinámica entre las TIC y educación caracteriza nuevos escenarios formativos en e-learning que plantea nuevas modalidades dentro del proceso de aprendizaje brindando espacios que </a:t>
            </a:r>
            <a:r>
              <a:rPr lang="es-ES_tradnl" sz="2200" b="1" dirty="0">
                <a:solidFill>
                  <a:srgbClr val="009FA9"/>
                </a:solidFill>
              </a:rPr>
              <a:t>facilitan la interacción formador-estudiante y  estudiante-estudiante.</a:t>
            </a:r>
            <a:endParaRPr lang="es-ES_tradnl" sz="2200" dirty="0">
              <a:solidFill>
                <a:srgbClr val="009FA9"/>
              </a:solidFill>
            </a:endParaRPr>
          </a:p>
          <a:p>
            <a:endParaRPr lang="es-ES_tradnl" sz="2200" dirty="0"/>
          </a:p>
          <a:p>
            <a:r>
              <a:rPr lang="es-ES_tradnl" sz="2200" dirty="0"/>
              <a:t>El proceso de aprendizaje apoyado en herramientas tecnológicas presenta la posibilidad de </a:t>
            </a:r>
            <a:r>
              <a:rPr lang="es-ES_tradnl" sz="2200" b="1" dirty="0">
                <a:solidFill>
                  <a:srgbClr val="009FA9"/>
                </a:solidFill>
              </a:rPr>
              <a:t>adaptación de la información a las necesidades y características de los estudiantes</a:t>
            </a:r>
            <a:r>
              <a:rPr lang="es-ES_tradnl" sz="2200" dirty="0"/>
              <a:t>, lo que le permite elegir cuándo, cómo y dónde estudiar </a:t>
            </a:r>
            <a:r>
              <a:rPr lang="es-EC" sz="2200" dirty="0">
                <a:latin typeface="Seravek" panose="020B0503040000020004" pitchFamily="34" charset="0"/>
              </a:rPr>
              <a:t>en un determinado contexto.</a:t>
            </a:r>
          </a:p>
        </p:txBody>
      </p:sp>
      <p:sp>
        <p:nvSpPr>
          <p:cNvPr id="2" name="Título 1">
            <a:extLst>
              <a:ext uri="{FF2B5EF4-FFF2-40B4-BE49-F238E27FC236}">
                <a16:creationId xmlns:a16="http://schemas.microsoft.com/office/drawing/2014/main" id="{1D7EC3A3-50E9-4BE5-B178-60599397E072}"/>
              </a:ext>
            </a:extLst>
          </p:cNvPr>
          <p:cNvSpPr txBox="1">
            <a:spLocks/>
          </p:cNvSpPr>
          <p:nvPr/>
        </p:nvSpPr>
        <p:spPr>
          <a:xfrm>
            <a:off x="417011" y="147726"/>
            <a:ext cx="10515600" cy="939892"/>
          </a:xfrm>
          <a:prstGeom prst="rect">
            <a:avLst/>
          </a:prstGeom>
        </p:spPr>
        <p:txBody>
          <a:bodyPr vert="horz" lIns="0" tIns="45720" rIns="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s-EC" sz="4400" dirty="0">
                <a:solidFill>
                  <a:srgbClr val="C11E73"/>
                </a:solidFill>
                <a:latin typeface="ReformaGroteskW01-Demi" panose="04050604020B02020202" pitchFamily="82" charset="0"/>
              </a:rPr>
              <a:t>El Proceso de Aprendizaje en la Virtualidad</a:t>
            </a:r>
          </a:p>
        </p:txBody>
      </p:sp>
    </p:spTree>
    <p:extLst>
      <p:ext uri="{BB962C8B-B14F-4D97-AF65-F5344CB8AC3E}">
        <p14:creationId xmlns:p14="http://schemas.microsoft.com/office/powerpoint/2010/main" val="270500910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a 3">
            <a:extLst>
              <a:ext uri="{FF2B5EF4-FFF2-40B4-BE49-F238E27FC236}">
                <a16:creationId xmlns:a16="http://schemas.microsoft.com/office/drawing/2014/main" id="{A61527FD-2DB6-446B-9C65-74B7CD1B5507}"/>
              </a:ext>
            </a:extLst>
          </p:cNvPr>
          <p:cNvGraphicFramePr/>
          <p:nvPr>
            <p:extLst>
              <p:ext uri="{D42A27DB-BD31-4B8C-83A1-F6EECF244321}">
                <p14:modId xmlns:p14="http://schemas.microsoft.com/office/powerpoint/2010/main" val="3075145629"/>
              </p:ext>
            </p:extLst>
          </p:nvPr>
        </p:nvGraphicFramePr>
        <p:xfrm>
          <a:off x="-360597" y="269961"/>
          <a:ext cx="12913193"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4103193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a 1">
            <a:extLst>
              <a:ext uri="{FF2B5EF4-FFF2-40B4-BE49-F238E27FC236}">
                <a16:creationId xmlns:a16="http://schemas.microsoft.com/office/drawing/2014/main" id="{3ACC92CE-8784-4D4F-89F1-CC23E63DF468}"/>
              </a:ext>
            </a:extLst>
          </p:cNvPr>
          <p:cNvGraphicFramePr/>
          <p:nvPr>
            <p:extLst>
              <p:ext uri="{D42A27DB-BD31-4B8C-83A1-F6EECF244321}">
                <p14:modId xmlns:p14="http://schemas.microsoft.com/office/powerpoint/2010/main" val="1198434331"/>
              </p:ext>
            </p:extLst>
          </p:nvPr>
        </p:nvGraphicFramePr>
        <p:xfrm>
          <a:off x="263160" y="449843"/>
          <a:ext cx="1166901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4888567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10">
            <a:extLst>
              <a:ext uri="{FF2B5EF4-FFF2-40B4-BE49-F238E27FC236}">
                <a16:creationId xmlns:a16="http://schemas.microsoft.com/office/drawing/2014/main" id="{FFCE4D4D-427F-F64E-81EB-384F7E4A597E}"/>
              </a:ext>
            </a:extLst>
          </p:cNvPr>
          <p:cNvPicPr>
            <a:picLocks noChangeAspect="1"/>
          </p:cNvPicPr>
          <p:nvPr/>
        </p:nvPicPr>
        <p:blipFill>
          <a:blip r:embed="rId3"/>
          <a:stretch>
            <a:fillRect/>
          </a:stretch>
        </p:blipFill>
        <p:spPr>
          <a:xfrm>
            <a:off x="0" y="5123337"/>
            <a:ext cx="12192000" cy="1734663"/>
          </a:xfrm>
          <a:prstGeom prst="rect">
            <a:avLst/>
          </a:prstGeom>
        </p:spPr>
      </p:pic>
      <p:sp>
        <p:nvSpPr>
          <p:cNvPr id="4" name="CuadroTexto 3">
            <a:extLst>
              <a:ext uri="{FF2B5EF4-FFF2-40B4-BE49-F238E27FC236}">
                <a16:creationId xmlns:a16="http://schemas.microsoft.com/office/drawing/2014/main" id="{157A38A4-EB30-48BF-A660-B7818CE54920}"/>
              </a:ext>
            </a:extLst>
          </p:cNvPr>
          <p:cNvSpPr txBox="1"/>
          <p:nvPr/>
        </p:nvSpPr>
        <p:spPr>
          <a:xfrm>
            <a:off x="664837" y="426313"/>
            <a:ext cx="10838576" cy="4708981"/>
          </a:xfrm>
          <a:prstGeom prst="rect">
            <a:avLst/>
          </a:prstGeom>
          <a:noFill/>
        </p:spPr>
        <p:txBody>
          <a:bodyPr wrap="square">
            <a:spAutoFit/>
          </a:bodyPr>
          <a:lstStyle/>
          <a:p>
            <a:r>
              <a:rPr lang="es-EC" sz="2000" b="1" dirty="0">
                <a:solidFill>
                  <a:srgbClr val="009FA9"/>
                </a:solidFill>
                <a:effectLst/>
                <a:latin typeface="Seravek" panose="020B0503040000020004" pitchFamily="34" charset="0"/>
              </a:rPr>
              <a:t>5. M-</a:t>
            </a:r>
            <a:r>
              <a:rPr lang="es-EC" sz="2000" b="1" dirty="0" err="1">
                <a:solidFill>
                  <a:srgbClr val="009FA9"/>
                </a:solidFill>
                <a:effectLst/>
                <a:latin typeface="Seravek" panose="020B0503040000020004" pitchFamily="34" charset="0"/>
              </a:rPr>
              <a:t>learning</a:t>
            </a:r>
            <a:r>
              <a:rPr lang="es-EC" sz="2000" b="1" dirty="0">
                <a:solidFill>
                  <a:srgbClr val="009FA9"/>
                </a:solidFill>
                <a:effectLst/>
                <a:latin typeface="Seravek" panose="020B0503040000020004" pitchFamily="34" charset="0"/>
              </a:rPr>
              <a:t> (Mobile </a:t>
            </a:r>
            <a:r>
              <a:rPr lang="es-EC" sz="2000" b="1" dirty="0" err="1">
                <a:solidFill>
                  <a:srgbClr val="009FA9"/>
                </a:solidFill>
                <a:effectLst/>
                <a:latin typeface="Seravek" panose="020B0503040000020004" pitchFamily="34" charset="0"/>
              </a:rPr>
              <a:t>Learning</a:t>
            </a:r>
            <a:r>
              <a:rPr lang="es-EC" sz="2000" b="1" dirty="0">
                <a:solidFill>
                  <a:srgbClr val="009FA9"/>
                </a:solidFill>
                <a:effectLst/>
                <a:latin typeface="Seravek" panose="020B0503040000020004" pitchFamily="34" charset="0"/>
              </a:rPr>
              <a:t>)</a:t>
            </a:r>
            <a:br>
              <a:rPr lang="es-EC" sz="2000" b="1" dirty="0">
                <a:solidFill>
                  <a:srgbClr val="009FA9"/>
                </a:solidFill>
                <a:effectLst/>
                <a:latin typeface="Seravek" panose="020B0503040000020004" pitchFamily="34" charset="0"/>
              </a:rPr>
            </a:br>
            <a:r>
              <a:rPr lang="es-EC" sz="2000" dirty="0">
                <a:latin typeface="Seravek" panose="020B0503040000020004" pitchFamily="34" charset="0"/>
              </a:rPr>
              <a:t>Capacidad de aprender en todas partes y en todo momento, se logra a través de los dispositivos móviles. Permite el acceso al material de aprendizaje en cualquier momento y </a:t>
            </a:r>
            <a:r>
              <a:rPr lang="es-EC" sz="2000" dirty="0" err="1">
                <a:latin typeface="Seravek" panose="020B0503040000020004" pitchFamily="34" charset="0"/>
              </a:rPr>
              <a:t>luegar</a:t>
            </a:r>
            <a:r>
              <a:rPr lang="es-EC" sz="2000" dirty="0">
                <a:latin typeface="Seravek" panose="020B0503040000020004" pitchFamily="34" charset="0"/>
              </a:rPr>
              <a:t>.</a:t>
            </a:r>
            <a:br>
              <a:rPr lang="es-EC" sz="2000" dirty="0">
                <a:latin typeface="Seravek" panose="020B0503040000020004" pitchFamily="34" charset="0"/>
              </a:rPr>
            </a:br>
            <a:br>
              <a:rPr lang="es-EC" sz="2000" dirty="0">
                <a:latin typeface="Seravek" panose="020B0503040000020004" pitchFamily="34" charset="0"/>
              </a:rPr>
            </a:br>
            <a:r>
              <a:rPr lang="es-EC" sz="2000" b="1" dirty="0">
                <a:solidFill>
                  <a:srgbClr val="009FA9"/>
                </a:solidFill>
                <a:latin typeface="Seravek" panose="020B0503040000020004" pitchFamily="34" charset="0"/>
              </a:rPr>
              <a:t>6. P-</a:t>
            </a:r>
            <a:r>
              <a:rPr lang="es-EC" sz="2000" b="1" dirty="0" err="1">
                <a:solidFill>
                  <a:srgbClr val="009FA9"/>
                </a:solidFill>
                <a:latin typeface="Seravek" panose="020B0503040000020004" pitchFamily="34" charset="0"/>
              </a:rPr>
              <a:t>learning</a:t>
            </a:r>
            <a:r>
              <a:rPr lang="es-EC" sz="2000" b="1" dirty="0">
                <a:solidFill>
                  <a:srgbClr val="009FA9"/>
                </a:solidFill>
                <a:latin typeface="Seravek" panose="020B0503040000020004" pitchFamily="34" charset="0"/>
              </a:rPr>
              <a:t> (</a:t>
            </a:r>
            <a:r>
              <a:rPr lang="es-EC" sz="2000" b="1" dirty="0" err="1">
                <a:solidFill>
                  <a:srgbClr val="009FA9"/>
                </a:solidFill>
                <a:latin typeface="Seravek" panose="020B0503040000020004" pitchFamily="34" charset="0"/>
              </a:rPr>
              <a:t>Pervasive</a:t>
            </a:r>
            <a:r>
              <a:rPr lang="es-EC" sz="2000" b="1" dirty="0">
                <a:solidFill>
                  <a:srgbClr val="009FA9"/>
                </a:solidFill>
                <a:latin typeface="Seravek" panose="020B0503040000020004" pitchFamily="34" charset="0"/>
              </a:rPr>
              <a:t> </a:t>
            </a:r>
            <a:r>
              <a:rPr lang="es-EC" sz="2000" b="1" dirty="0" err="1">
                <a:solidFill>
                  <a:srgbClr val="009FA9"/>
                </a:solidFill>
                <a:latin typeface="Seravek" panose="020B0503040000020004" pitchFamily="34" charset="0"/>
              </a:rPr>
              <a:t>Learning</a:t>
            </a:r>
            <a:r>
              <a:rPr lang="es-EC" sz="2000" b="1" dirty="0">
                <a:solidFill>
                  <a:srgbClr val="009FA9"/>
                </a:solidFill>
                <a:latin typeface="Seravek" panose="020B0503040000020004" pitchFamily="34" charset="0"/>
              </a:rPr>
              <a:t>)</a:t>
            </a:r>
            <a:br>
              <a:rPr lang="es-EC" sz="2000" dirty="0">
                <a:latin typeface="Seravek" panose="020B0503040000020004" pitchFamily="34" charset="0"/>
              </a:rPr>
            </a:br>
            <a:r>
              <a:rPr lang="es-EC" sz="2000" dirty="0">
                <a:latin typeface="Seravek" panose="020B0503040000020004" pitchFamily="34" charset="0"/>
              </a:rPr>
              <a:t>El aprendizaje personalizable están presente en diferentes espacios formativos y pueden darse en aulas formales de clase o dentro de cursos basados en las nuevas tecnologías.</a:t>
            </a:r>
            <a:br>
              <a:rPr lang="es-EC" sz="2000" dirty="0">
                <a:latin typeface="Seravek" panose="020B0503040000020004" pitchFamily="34" charset="0"/>
              </a:rPr>
            </a:br>
            <a:br>
              <a:rPr lang="es-EC" sz="2000" dirty="0">
                <a:latin typeface="Seravek" panose="020B0503040000020004" pitchFamily="34" charset="0"/>
              </a:rPr>
            </a:br>
            <a:r>
              <a:rPr lang="es-EC" sz="2000" b="1" dirty="0">
                <a:solidFill>
                  <a:srgbClr val="009FA9"/>
                </a:solidFill>
                <a:latin typeface="Seravek" panose="020B0503040000020004" pitchFamily="34" charset="0"/>
              </a:rPr>
              <a:t>7. U-</a:t>
            </a:r>
            <a:r>
              <a:rPr lang="es-EC" sz="2000" b="1" dirty="0" err="1">
                <a:solidFill>
                  <a:srgbClr val="009FA9"/>
                </a:solidFill>
                <a:latin typeface="Seravek" panose="020B0503040000020004" pitchFamily="34" charset="0"/>
              </a:rPr>
              <a:t>learning</a:t>
            </a:r>
            <a:br>
              <a:rPr lang="es-EC" sz="2000" dirty="0">
                <a:latin typeface="Seravek" panose="020B0503040000020004" pitchFamily="34" charset="0"/>
              </a:rPr>
            </a:br>
            <a:r>
              <a:rPr lang="es-EC" sz="2000" dirty="0">
                <a:latin typeface="Seravek" panose="020B0503040000020004" pitchFamily="34" charset="0"/>
              </a:rPr>
              <a:t>También llamada como formación ubicua, el espacio de aprendizaje se da fuera del área de clase. La información está disponible en diferentes canales al mismo tiempo.</a:t>
            </a:r>
            <a:br>
              <a:rPr lang="es-EC" sz="2000" dirty="0">
                <a:latin typeface="Seravek" panose="020B0503040000020004" pitchFamily="34" charset="0"/>
              </a:rPr>
            </a:br>
            <a:br>
              <a:rPr lang="es-EC" sz="2000" dirty="0">
                <a:latin typeface="Seravek" panose="020B0503040000020004" pitchFamily="34" charset="0"/>
              </a:rPr>
            </a:br>
            <a:r>
              <a:rPr lang="es-EC" sz="2000" b="1" dirty="0">
                <a:solidFill>
                  <a:srgbClr val="009FA9"/>
                </a:solidFill>
                <a:latin typeface="Seravek" panose="020B0503040000020004" pitchFamily="34" charset="0"/>
              </a:rPr>
              <a:t>8. T-</a:t>
            </a:r>
            <a:r>
              <a:rPr lang="es-EC" sz="2000" b="1" dirty="0" err="1">
                <a:solidFill>
                  <a:srgbClr val="009FA9"/>
                </a:solidFill>
                <a:latin typeface="Seravek" panose="020B0503040000020004" pitchFamily="34" charset="0"/>
              </a:rPr>
              <a:t>Learning</a:t>
            </a:r>
            <a:r>
              <a:rPr lang="es-EC" sz="2000" b="1" dirty="0">
                <a:solidFill>
                  <a:srgbClr val="009FA9"/>
                </a:solidFill>
                <a:latin typeface="Seravek" panose="020B0503040000020004" pitchFamily="34" charset="0"/>
              </a:rPr>
              <a:t> (</a:t>
            </a:r>
            <a:r>
              <a:rPr lang="es-EC" sz="2000" b="1" dirty="0" err="1">
                <a:solidFill>
                  <a:srgbClr val="009FA9"/>
                </a:solidFill>
                <a:latin typeface="Seravek" panose="020B0503040000020004" pitchFamily="34" charset="0"/>
              </a:rPr>
              <a:t>Transformative</a:t>
            </a:r>
            <a:r>
              <a:rPr lang="es-EC" sz="2000" b="1" dirty="0">
                <a:solidFill>
                  <a:srgbClr val="009FA9"/>
                </a:solidFill>
                <a:latin typeface="Seravek" panose="020B0503040000020004" pitchFamily="34" charset="0"/>
              </a:rPr>
              <a:t> </a:t>
            </a:r>
            <a:r>
              <a:rPr lang="es-EC" sz="2000" b="1" dirty="0" err="1">
                <a:solidFill>
                  <a:srgbClr val="009FA9"/>
                </a:solidFill>
                <a:latin typeface="Seravek" panose="020B0503040000020004" pitchFamily="34" charset="0"/>
              </a:rPr>
              <a:t>Learning</a:t>
            </a:r>
            <a:r>
              <a:rPr lang="es-EC" sz="2000" b="1" dirty="0">
                <a:solidFill>
                  <a:srgbClr val="009FA9"/>
                </a:solidFill>
                <a:latin typeface="Seravek" panose="020B0503040000020004" pitchFamily="34" charset="0"/>
              </a:rPr>
              <a:t>)</a:t>
            </a:r>
            <a:br>
              <a:rPr lang="es-EC" sz="2000" dirty="0">
                <a:latin typeface="Seravek" panose="020B0503040000020004" pitchFamily="34" charset="0"/>
              </a:rPr>
            </a:br>
            <a:r>
              <a:rPr lang="es-EC" sz="2000" dirty="0">
                <a:latin typeface="Seravek" panose="020B0503040000020004" pitchFamily="34" charset="0"/>
              </a:rPr>
              <a:t>Basado en el aprendizaje global, el docente facilita variedad de fuentes de información a través de distintos medios con el objetivo de despertar el interés en el alumno de aprender por sí mismo.</a:t>
            </a:r>
          </a:p>
        </p:txBody>
      </p:sp>
    </p:spTree>
    <p:extLst>
      <p:ext uri="{BB962C8B-B14F-4D97-AF65-F5344CB8AC3E}">
        <p14:creationId xmlns:p14="http://schemas.microsoft.com/office/powerpoint/2010/main" val="21469385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Imagen que contiene circuito&#10;&#10;Descripción generada automáticamente">
            <a:extLst>
              <a:ext uri="{FF2B5EF4-FFF2-40B4-BE49-F238E27FC236}">
                <a16:creationId xmlns:a16="http://schemas.microsoft.com/office/drawing/2014/main" id="{A4D4F943-A878-4790-91ED-6778EDAE9B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79216" y="1223335"/>
            <a:ext cx="9812784" cy="4746067"/>
          </a:xfrm>
          <a:prstGeom prst="rect">
            <a:avLst/>
          </a:prstGeom>
        </p:spPr>
      </p:pic>
      <p:pic>
        <p:nvPicPr>
          <p:cNvPr id="11" name="Imagen 10">
            <a:extLst>
              <a:ext uri="{FF2B5EF4-FFF2-40B4-BE49-F238E27FC236}">
                <a16:creationId xmlns:a16="http://schemas.microsoft.com/office/drawing/2014/main" id="{FFCE4D4D-427F-F64E-81EB-384F7E4A597E}"/>
              </a:ext>
            </a:extLst>
          </p:cNvPr>
          <p:cNvPicPr>
            <a:picLocks noChangeAspect="1"/>
          </p:cNvPicPr>
          <p:nvPr/>
        </p:nvPicPr>
        <p:blipFill>
          <a:blip r:embed="rId4"/>
          <a:stretch>
            <a:fillRect/>
          </a:stretch>
        </p:blipFill>
        <p:spPr>
          <a:xfrm>
            <a:off x="0" y="5123337"/>
            <a:ext cx="12192000" cy="1734663"/>
          </a:xfrm>
          <a:prstGeom prst="rect">
            <a:avLst/>
          </a:prstGeom>
        </p:spPr>
      </p:pic>
      <p:sp>
        <p:nvSpPr>
          <p:cNvPr id="5" name="Título 1">
            <a:extLst>
              <a:ext uri="{FF2B5EF4-FFF2-40B4-BE49-F238E27FC236}">
                <a16:creationId xmlns:a16="http://schemas.microsoft.com/office/drawing/2014/main" id="{82D38BB1-FE88-41EB-9073-400681D0DDBD}"/>
              </a:ext>
            </a:extLst>
          </p:cNvPr>
          <p:cNvSpPr txBox="1">
            <a:spLocks/>
          </p:cNvSpPr>
          <p:nvPr/>
        </p:nvSpPr>
        <p:spPr>
          <a:xfrm>
            <a:off x="358806" y="141096"/>
            <a:ext cx="10515600" cy="939892"/>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s-EC" dirty="0">
                <a:solidFill>
                  <a:srgbClr val="009FA9"/>
                </a:solidFill>
                <a:latin typeface="ReformaGroteskW01-Demi" panose="04050604020B02020202" pitchFamily="82" charset="0"/>
              </a:rPr>
              <a:t>Educación Virtual</a:t>
            </a:r>
          </a:p>
        </p:txBody>
      </p:sp>
    </p:spTree>
    <p:extLst>
      <p:ext uri="{BB962C8B-B14F-4D97-AF65-F5344CB8AC3E}">
        <p14:creationId xmlns:p14="http://schemas.microsoft.com/office/powerpoint/2010/main" val="7767474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10">
            <a:extLst>
              <a:ext uri="{FF2B5EF4-FFF2-40B4-BE49-F238E27FC236}">
                <a16:creationId xmlns:a16="http://schemas.microsoft.com/office/drawing/2014/main" id="{FFCE4D4D-427F-F64E-81EB-384F7E4A597E}"/>
              </a:ext>
            </a:extLst>
          </p:cNvPr>
          <p:cNvPicPr>
            <a:picLocks noChangeAspect="1"/>
          </p:cNvPicPr>
          <p:nvPr/>
        </p:nvPicPr>
        <p:blipFill>
          <a:blip r:embed="rId3"/>
          <a:stretch>
            <a:fillRect/>
          </a:stretch>
        </p:blipFill>
        <p:spPr>
          <a:xfrm>
            <a:off x="0" y="5123337"/>
            <a:ext cx="12192000" cy="1734663"/>
          </a:xfrm>
          <a:prstGeom prst="rect">
            <a:avLst/>
          </a:prstGeom>
        </p:spPr>
      </p:pic>
      <p:sp>
        <p:nvSpPr>
          <p:cNvPr id="2" name="Título 1">
            <a:extLst>
              <a:ext uri="{FF2B5EF4-FFF2-40B4-BE49-F238E27FC236}">
                <a16:creationId xmlns:a16="http://schemas.microsoft.com/office/drawing/2014/main" id="{0864324A-B977-40C9-AD5F-0E89CB8659D7}"/>
              </a:ext>
            </a:extLst>
          </p:cNvPr>
          <p:cNvSpPr txBox="1">
            <a:spLocks/>
          </p:cNvSpPr>
          <p:nvPr/>
        </p:nvSpPr>
        <p:spPr>
          <a:xfrm>
            <a:off x="417011" y="147726"/>
            <a:ext cx="10515600" cy="939892"/>
          </a:xfrm>
          <a:prstGeom prst="rect">
            <a:avLst/>
          </a:prstGeom>
        </p:spPr>
        <p:txBody>
          <a:bodyPr vert="horz" lIns="0" tIns="45720" rIns="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s-EC" sz="4400" dirty="0">
                <a:solidFill>
                  <a:srgbClr val="C11E73"/>
                </a:solidFill>
                <a:latin typeface="ReformaGroteskW01-Demi" panose="04050604020B02020202" pitchFamily="82" charset="0"/>
              </a:rPr>
              <a:t>Evolución del Elearning</a:t>
            </a:r>
          </a:p>
        </p:txBody>
      </p:sp>
      <p:grpSp>
        <p:nvGrpSpPr>
          <p:cNvPr id="5" name="Grupo 4">
            <a:extLst>
              <a:ext uri="{FF2B5EF4-FFF2-40B4-BE49-F238E27FC236}">
                <a16:creationId xmlns:a16="http://schemas.microsoft.com/office/drawing/2014/main" id="{395ED9C4-0CAB-4063-B911-6DD0FB90D9E2}"/>
              </a:ext>
            </a:extLst>
          </p:cNvPr>
          <p:cNvGrpSpPr/>
          <p:nvPr/>
        </p:nvGrpSpPr>
        <p:grpSpPr>
          <a:xfrm>
            <a:off x="531063" y="1087876"/>
            <a:ext cx="1828804" cy="2694159"/>
            <a:chOff x="531063" y="1188235"/>
            <a:chExt cx="1828804" cy="2694159"/>
          </a:xfrm>
        </p:grpSpPr>
        <p:sp>
          <p:nvSpPr>
            <p:cNvPr id="4" name="Título 1">
              <a:extLst>
                <a:ext uri="{FF2B5EF4-FFF2-40B4-BE49-F238E27FC236}">
                  <a16:creationId xmlns:a16="http://schemas.microsoft.com/office/drawing/2014/main" id="{A87C5C4E-0BAD-4457-AB64-9B27F33FA108}"/>
                </a:ext>
              </a:extLst>
            </p:cNvPr>
            <p:cNvSpPr txBox="1">
              <a:spLocks/>
            </p:cNvSpPr>
            <p:nvPr/>
          </p:nvSpPr>
          <p:spPr>
            <a:xfrm>
              <a:off x="531063" y="2652668"/>
              <a:ext cx="1585573" cy="1229726"/>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s-EC" sz="3200" dirty="0">
                  <a:solidFill>
                    <a:srgbClr val="B0D236"/>
                  </a:solidFill>
                  <a:latin typeface="ReformaGroteskW01-Demi" panose="04050604020B02020202" pitchFamily="82" charset="0"/>
                </a:rPr>
                <a:t>Envío de Información</a:t>
              </a:r>
            </a:p>
          </p:txBody>
        </p:sp>
        <p:pic>
          <p:nvPicPr>
            <p:cNvPr id="18" name="Imagen 17" descr="Imagen que contiene papalote, colorido, computadora, cuarto&#10;&#10;Descripción generada automáticamente">
              <a:extLst>
                <a:ext uri="{FF2B5EF4-FFF2-40B4-BE49-F238E27FC236}">
                  <a16:creationId xmlns:a16="http://schemas.microsoft.com/office/drawing/2014/main" id="{FAC7B738-F099-49A5-88AB-900BF7522FB2}"/>
                </a:ext>
              </a:extLst>
            </p:cNvPr>
            <p:cNvPicPr>
              <a:picLocks noChangeAspect="1"/>
            </p:cNvPicPr>
            <p:nvPr/>
          </p:nvPicPr>
          <p:blipFill>
            <a:blip r:embed="rId4"/>
            <a:stretch>
              <a:fillRect/>
            </a:stretch>
          </p:blipFill>
          <p:spPr>
            <a:xfrm>
              <a:off x="531063" y="1188235"/>
              <a:ext cx="1828804" cy="1716027"/>
            </a:xfrm>
            <a:prstGeom prst="rect">
              <a:avLst/>
            </a:prstGeom>
          </p:spPr>
        </p:pic>
      </p:grpSp>
      <p:grpSp>
        <p:nvGrpSpPr>
          <p:cNvPr id="8" name="Grupo 7">
            <a:extLst>
              <a:ext uri="{FF2B5EF4-FFF2-40B4-BE49-F238E27FC236}">
                <a16:creationId xmlns:a16="http://schemas.microsoft.com/office/drawing/2014/main" id="{443E8971-1D57-47E3-B3FE-E5F63458EBB5}"/>
              </a:ext>
            </a:extLst>
          </p:cNvPr>
          <p:cNvGrpSpPr/>
          <p:nvPr/>
        </p:nvGrpSpPr>
        <p:grpSpPr>
          <a:xfrm>
            <a:off x="3343746" y="1087876"/>
            <a:ext cx="2074558" cy="2694159"/>
            <a:chOff x="3304918" y="1188235"/>
            <a:chExt cx="2074558" cy="2694159"/>
          </a:xfrm>
        </p:grpSpPr>
        <p:pic>
          <p:nvPicPr>
            <p:cNvPr id="24" name="Imagen 23" descr="Imagen que contiene texto, señal&#10;&#10;Descripción generada automáticamente">
              <a:extLst>
                <a:ext uri="{FF2B5EF4-FFF2-40B4-BE49-F238E27FC236}">
                  <a16:creationId xmlns:a16="http://schemas.microsoft.com/office/drawing/2014/main" id="{BF3361E4-8DAB-4E5D-8EAA-EF3041442DA1}"/>
                </a:ext>
              </a:extLst>
            </p:cNvPr>
            <p:cNvPicPr>
              <a:picLocks noChangeAspect="1"/>
            </p:cNvPicPr>
            <p:nvPr/>
          </p:nvPicPr>
          <p:blipFill rotWithShape="1">
            <a:blip r:embed="rId5"/>
            <a:srcRect l="20162" t="9349" r="22277" b="10434"/>
            <a:stretch/>
          </p:blipFill>
          <p:spPr>
            <a:xfrm>
              <a:off x="3304918" y="1188235"/>
              <a:ext cx="2074558" cy="1626243"/>
            </a:xfrm>
            <a:prstGeom prst="rect">
              <a:avLst/>
            </a:prstGeom>
          </p:spPr>
        </p:pic>
        <p:sp>
          <p:nvSpPr>
            <p:cNvPr id="25" name="Título 1">
              <a:extLst>
                <a:ext uri="{FF2B5EF4-FFF2-40B4-BE49-F238E27FC236}">
                  <a16:creationId xmlns:a16="http://schemas.microsoft.com/office/drawing/2014/main" id="{AF0F179F-F60C-447A-B110-12A51AB83F1B}"/>
                </a:ext>
              </a:extLst>
            </p:cNvPr>
            <p:cNvSpPr txBox="1">
              <a:spLocks/>
            </p:cNvSpPr>
            <p:nvPr/>
          </p:nvSpPr>
          <p:spPr>
            <a:xfrm>
              <a:off x="3304918" y="2652668"/>
              <a:ext cx="1876319" cy="1229726"/>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s-EC" sz="3200" dirty="0">
                  <a:solidFill>
                    <a:srgbClr val="B0D236"/>
                  </a:solidFill>
                  <a:latin typeface="ReformaGroteskW01-Demi" panose="04050604020B02020202" pitchFamily="82" charset="0"/>
                </a:rPr>
                <a:t>Plataformas Educativas</a:t>
              </a:r>
            </a:p>
          </p:txBody>
        </p:sp>
      </p:grpSp>
      <p:sp>
        <p:nvSpPr>
          <p:cNvPr id="27" name="Flecha: cheurón 26">
            <a:extLst>
              <a:ext uri="{FF2B5EF4-FFF2-40B4-BE49-F238E27FC236}">
                <a16:creationId xmlns:a16="http://schemas.microsoft.com/office/drawing/2014/main" id="{F4D80476-D601-4949-AA90-32C19A7E06BE}"/>
              </a:ext>
            </a:extLst>
          </p:cNvPr>
          <p:cNvSpPr/>
          <p:nvPr/>
        </p:nvSpPr>
        <p:spPr>
          <a:xfrm>
            <a:off x="2589355" y="1865043"/>
            <a:ext cx="524903" cy="975732"/>
          </a:xfrm>
          <a:prstGeom prst="chevron">
            <a:avLst/>
          </a:prstGeom>
          <a:solidFill>
            <a:srgbClr val="009F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solidFill>
                <a:schemeClr val="tx1"/>
              </a:solidFill>
            </a:endParaRPr>
          </a:p>
        </p:txBody>
      </p:sp>
      <p:sp>
        <p:nvSpPr>
          <p:cNvPr id="28" name="Flecha: cheurón 27">
            <a:extLst>
              <a:ext uri="{FF2B5EF4-FFF2-40B4-BE49-F238E27FC236}">
                <a16:creationId xmlns:a16="http://schemas.microsoft.com/office/drawing/2014/main" id="{1377A10D-0362-4774-839A-5FFE7BED2691}"/>
              </a:ext>
            </a:extLst>
          </p:cNvPr>
          <p:cNvSpPr/>
          <p:nvPr/>
        </p:nvSpPr>
        <p:spPr>
          <a:xfrm>
            <a:off x="5647792" y="1980651"/>
            <a:ext cx="524903" cy="975732"/>
          </a:xfrm>
          <a:prstGeom prst="chevron">
            <a:avLst/>
          </a:prstGeom>
          <a:solidFill>
            <a:srgbClr val="009F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solidFill>
                <a:schemeClr val="tx1"/>
              </a:solidFill>
            </a:endParaRPr>
          </a:p>
        </p:txBody>
      </p:sp>
      <p:grpSp>
        <p:nvGrpSpPr>
          <p:cNvPr id="12" name="Grupo 11">
            <a:extLst>
              <a:ext uri="{FF2B5EF4-FFF2-40B4-BE49-F238E27FC236}">
                <a16:creationId xmlns:a16="http://schemas.microsoft.com/office/drawing/2014/main" id="{1F3361AD-6D7C-41EF-ACFD-6420165355AD}"/>
              </a:ext>
            </a:extLst>
          </p:cNvPr>
          <p:cNvGrpSpPr/>
          <p:nvPr/>
        </p:nvGrpSpPr>
        <p:grpSpPr>
          <a:xfrm>
            <a:off x="6402183" y="1087876"/>
            <a:ext cx="2358018" cy="2694159"/>
            <a:chOff x="6693426" y="1188235"/>
            <a:chExt cx="2358018" cy="2694159"/>
          </a:xfrm>
        </p:grpSpPr>
        <p:sp>
          <p:nvSpPr>
            <p:cNvPr id="30" name="Título 1">
              <a:extLst>
                <a:ext uri="{FF2B5EF4-FFF2-40B4-BE49-F238E27FC236}">
                  <a16:creationId xmlns:a16="http://schemas.microsoft.com/office/drawing/2014/main" id="{A1B09195-626D-4259-B784-AD9B788563DA}"/>
                </a:ext>
              </a:extLst>
            </p:cNvPr>
            <p:cNvSpPr txBox="1">
              <a:spLocks/>
            </p:cNvSpPr>
            <p:nvPr/>
          </p:nvSpPr>
          <p:spPr>
            <a:xfrm>
              <a:off x="6693426" y="2652668"/>
              <a:ext cx="2202595" cy="1229726"/>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s-EC" sz="3200" dirty="0">
                  <a:solidFill>
                    <a:srgbClr val="B0D236"/>
                  </a:solidFill>
                  <a:latin typeface="ReformaGroteskW01-Demi" panose="04050604020B02020202" pitchFamily="82" charset="0"/>
                </a:rPr>
                <a:t>Metodologías</a:t>
              </a:r>
            </a:p>
            <a:p>
              <a:pPr algn="l"/>
              <a:r>
                <a:rPr lang="es-EC" sz="3200" dirty="0">
                  <a:solidFill>
                    <a:srgbClr val="B0D236"/>
                  </a:solidFill>
                  <a:latin typeface="ReformaGroteskW01-Demi" panose="04050604020B02020202" pitchFamily="82" charset="0"/>
                </a:rPr>
                <a:t>Específicas</a:t>
              </a:r>
            </a:p>
          </p:txBody>
        </p:sp>
        <p:pic>
          <p:nvPicPr>
            <p:cNvPr id="3074" name="Picture 2" descr="▷ Metodología de investigación - La Investigación 2020">
              <a:extLst>
                <a:ext uri="{FF2B5EF4-FFF2-40B4-BE49-F238E27FC236}">
                  <a16:creationId xmlns:a16="http://schemas.microsoft.com/office/drawing/2014/main" id="{1B6925D0-AFC6-45B8-9602-7343DB50F35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93426" y="1188235"/>
              <a:ext cx="2358018" cy="160972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4" name="Grupo 13">
            <a:extLst>
              <a:ext uri="{FF2B5EF4-FFF2-40B4-BE49-F238E27FC236}">
                <a16:creationId xmlns:a16="http://schemas.microsoft.com/office/drawing/2014/main" id="{554E6AD1-3377-4047-916C-098C89AC4C9F}"/>
              </a:ext>
            </a:extLst>
          </p:cNvPr>
          <p:cNvGrpSpPr/>
          <p:nvPr/>
        </p:nvGrpSpPr>
        <p:grpSpPr>
          <a:xfrm>
            <a:off x="9744078" y="1087876"/>
            <a:ext cx="2211691" cy="2694159"/>
            <a:chOff x="9744078" y="1188235"/>
            <a:chExt cx="2211691" cy="2694159"/>
          </a:xfrm>
        </p:grpSpPr>
        <p:sp>
          <p:nvSpPr>
            <p:cNvPr id="3" name="Título 1">
              <a:extLst>
                <a:ext uri="{FF2B5EF4-FFF2-40B4-BE49-F238E27FC236}">
                  <a16:creationId xmlns:a16="http://schemas.microsoft.com/office/drawing/2014/main" id="{3A791410-B08C-415C-B45A-B1AD908E83DD}"/>
                </a:ext>
              </a:extLst>
            </p:cNvPr>
            <p:cNvSpPr txBox="1">
              <a:spLocks/>
            </p:cNvSpPr>
            <p:nvPr/>
          </p:nvSpPr>
          <p:spPr>
            <a:xfrm>
              <a:off x="9744078" y="2652668"/>
              <a:ext cx="2202595" cy="1229726"/>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s-EC" sz="3200" dirty="0">
                  <a:solidFill>
                    <a:srgbClr val="B0D236"/>
                  </a:solidFill>
                  <a:latin typeface="ReformaGroteskW01-Demi" panose="04050604020B02020202" pitchFamily="82" charset="0"/>
                </a:rPr>
                <a:t>Comunidades de Aprendizaje</a:t>
              </a:r>
            </a:p>
          </p:txBody>
        </p:sp>
        <p:pic>
          <p:nvPicPr>
            <p:cNvPr id="6" name="Imagen 5" descr="Imagen que contiene sostener, joven, refrigerador, parado&#10;&#10;Descripción generada automáticamente">
              <a:extLst>
                <a:ext uri="{FF2B5EF4-FFF2-40B4-BE49-F238E27FC236}">
                  <a16:creationId xmlns:a16="http://schemas.microsoft.com/office/drawing/2014/main" id="{0EAD6C50-63E4-4044-AFF9-40AB7C9B8844}"/>
                </a:ext>
              </a:extLst>
            </p:cNvPr>
            <p:cNvPicPr>
              <a:picLocks noChangeAspect="1"/>
            </p:cNvPicPr>
            <p:nvPr/>
          </p:nvPicPr>
          <p:blipFill rotWithShape="1">
            <a:blip r:embed="rId7"/>
            <a:srcRect l="13674" t="2333" r="14845" b="31653"/>
            <a:stretch/>
          </p:blipFill>
          <p:spPr>
            <a:xfrm>
              <a:off x="9744078" y="1188235"/>
              <a:ext cx="2211691" cy="1609725"/>
            </a:xfrm>
            <a:prstGeom prst="rect">
              <a:avLst/>
            </a:prstGeom>
          </p:spPr>
        </p:pic>
      </p:grpSp>
      <p:sp>
        <p:nvSpPr>
          <p:cNvPr id="7" name="Flecha: cheurón 6">
            <a:extLst>
              <a:ext uri="{FF2B5EF4-FFF2-40B4-BE49-F238E27FC236}">
                <a16:creationId xmlns:a16="http://schemas.microsoft.com/office/drawing/2014/main" id="{6D1ED8DA-2D4A-4A8A-8B1D-7A888C3582AE}"/>
              </a:ext>
            </a:extLst>
          </p:cNvPr>
          <p:cNvSpPr/>
          <p:nvPr/>
        </p:nvSpPr>
        <p:spPr>
          <a:xfrm>
            <a:off x="8989689" y="1973870"/>
            <a:ext cx="524903" cy="975732"/>
          </a:xfrm>
          <a:prstGeom prst="chevron">
            <a:avLst/>
          </a:prstGeom>
          <a:solidFill>
            <a:srgbClr val="009F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solidFill>
                <a:schemeClr val="tx1"/>
              </a:solidFill>
            </a:endParaRPr>
          </a:p>
        </p:txBody>
      </p:sp>
      <p:pic>
        <p:nvPicPr>
          <p:cNvPr id="9" name="Imagen 8">
            <a:extLst>
              <a:ext uri="{FF2B5EF4-FFF2-40B4-BE49-F238E27FC236}">
                <a16:creationId xmlns:a16="http://schemas.microsoft.com/office/drawing/2014/main" id="{BBBD8330-52FE-4F1C-9F2D-6D24ECE99A64}"/>
              </a:ext>
            </a:extLst>
          </p:cNvPr>
          <p:cNvPicPr>
            <a:picLocks noChangeAspect="1"/>
          </p:cNvPicPr>
          <p:nvPr/>
        </p:nvPicPr>
        <p:blipFill rotWithShape="1">
          <a:blip r:embed="rId8"/>
          <a:srcRect l="3175" r="41422"/>
          <a:stretch/>
        </p:blipFill>
        <p:spPr>
          <a:xfrm>
            <a:off x="6165126" y="3925566"/>
            <a:ext cx="2028752" cy="1627461"/>
          </a:xfrm>
          <a:prstGeom prst="rect">
            <a:avLst/>
          </a:prstGeom>
        </p:spPr>
      </p:pic>
      <p:sp>
        <p:nvSpPr>
          <p:cNvPr id="10" name="Título 1">
            <a:extLst>
              <a:ext uri="{FF2B5EF4-FFF2-40B4-BE49-F238E27FC236}">
                <a16:creationId xmlns:a16="http://schemas.microsoft.com/office/drawing/2014/main" id="{93AC04A7-ED97-4573-BFA7-0C594D306894}"/>
              </a:ext>
            </a:extLst>
          </p:cNvPr>
          <p:cNvSpPr txBox="1">
            <a:spLocks/>
          </p:cNvSpPr>
          <p:nvPr/>
        </p:nvSpPr>
        <p:spPr>
          <a:xfrm>
            <a:off x="8202215" y="4323301"/>
            <a:ext cx="2358018" cy="1229726"/>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s-EC" sz="3200" dirty="0">
                <a:solidFill>
                  <a:srgbClr val="B0D236"/>
                </a:solidFill>
                <a:latin typeface="ReformaGroteskW01-Demi" panose="04050604020B02020202" pitchFamily="82" charset="0"/>
              </a:rPr>
              <a:t>Evolución de los entornos virtuales</a:t>
            </a:r>
          </a:p>
        </p:txBody>
      </p:sp>
      <p:sp>
        <p:nvSpPr>
          <p:cNvPr id="13" name="Título 1">
            <a:extLst>
              <a:ext uri="{FF2B5EF4-FFF2-40B4-BE49-F238E27FC236}">
                <a16:creationId xmlns:a16="http://schemas.microsoft.com/office/drawing/2014/main" id="{31F31722-A065-4976-AB5F-5A8E3FA78DB1}"/>
              </a:ext>
            </a:extLst>
          </p:cNvPr>
          <p:cNvSpPr txBox="1">
            <a:spLocks/>
          </p:cNvSpPr>
          <p:nvPr/>
        </p:nvSpPr>
        <p:spPr>
          <a:xfrm>
            <a:off x="3557905" y="4323301"/>
            <a:ext cx="1738923" cy="1229726"/>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s-EC" sz="3200" dirty="0">
                <a:solidFill>
                  <a:srgbClr val="B0D236"/>
                </a:solidFill>
                <a:latin typeface="ReformaGroteskW01-Demi" panose="04050604020B02020202" pitchFamily="82" charset="0"/>
              </a:rPr>
              <a:t>De las TIC a las TGISC</a:t>
            </a:r>
          </a:p>
        </p:txBody>
      </p:sp>
      <p:pic>
        <p:nvPicPr>
          <p:cNvPr id="4098" name="Picture 2" descr="Sociedad del conocimiento - EcuRed">
            <a:extLst>
              <a:ext uri="{FF2B5EF4-FFF2-40B4-BE49-F238E27FC236}">
                <a16:creationId xmlns:a16="http://schemas.microsoft.com/office/drawing/2014/main" id="{A4B0C9B5-9205-4FCC-8055-C84DC359A84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18118" y="3990927"/>
            <a:ext cx="2924175" cy="1562100"/>
          </a:xfrm>
          <a:prstGeom prst="rect">
            <a:avLst/>
          </a:prstGeom>
          <a:noFill/>
          <a:extLst>
            <a:ext uri="{909E8E84-426E-40DD-AFC4-6F175D3DCCD1}">
              <a14:hiddenFill xmlns:a14="http://schemas.microsoft.com/office/drawing/2010/main">
                <a:solidFill>
                  <a:srgbClr val="FFFFFF"/>
                </a:solidFill>
              </a14:hiddenFill>
            </a:ext>
          </a:extLst>
        </p:spPr>
      </p:pic>
      <p:sp>
        <p:nvSpPr>
          <p:cNvPr id="15" name="Flecha: cheurón 14">
            <a:extLst>
              <a:ext uri="{FF2B5EF4-FFF2-40B4-BE49-F238E27FC236}">
                <a16:creationId xmlns:a16="http://schemas.microsoft.com/office/drawing/2014/main" id="{C408DDD8-EEED-4E3F-830B-9AFA02A9F97E}"/>
              </a:ext>
            </a:extLst>
          </p:cNvPr>
          <p:cNvSpPr/>
          <p:nvPr/>
        </p:nvSpPr>
        <p:spPr>
          <a:xfrm flipH="1">
            <a:off x="5379362" y="4344494"/>
            <a:ext cx="524903" cy="975732"/>
          </a:xfrm>
          <a:prstGeom prst="chevron">
            <a:avLst/>
          </a:prstGeom>
          <a:solidFill>
            <a:srgbClr val="009F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solidFill>
                <a:schemeClr val="tx1"/>
              </a:solidFill>
            </a:endParaRPr>
          </a:p>
        </p:txBody>
      </p:sp>
      <p:sp>
        <p:nvSpPr>
          <p:cNvPr id="16" name="Flecha: cheurón 15">
            <a:extLst>
              <a:ext uri="{FF2B5EF4-FFF2-40B4-BE49-F238E27FC236}">
                <a16:creationId xmlns:a16="http://schemas.microsoft.com/office/drawing/2014/main" id="{D7E8DFCB-B4D6-462A-83D2-439DC08012DF}"/>
              </a:ext>
            </a:extLst>
          </p:cNvPr>
          <p:cNvSpPr/>
          <p:nvPr/>
        </p:nvSpPr>
        <p:spPr>
          <a:xfrm rot="20024509" flipH="1">
            <a:off x="10536769" y="4081835"/>
            <a:ext cx="524903" cy="975732"/>
          </a:xfrm>
          <a:prstGeom prst="chevron">
            <a:avLst/>
          </a:prstGeom>
          <a:solidFill>
            <a:srgbClr val="009F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solidFill>
                <a:schemeClr val="tx1"/>
              </a:solidFill>
            </a:endParaRPr>
          </a:p>
        </p:txBody>
      </p:sp>
    </p:spTree>
    <p:extLst>
      <p:ext uri="{BB962C8B-B14F-4D97-AF65-F5344CB8AC3E}">
        <p14:creationId xmlns:p14="http://schemas.microsoft.com/office/powerpoint/2010/main" val="30790669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10">
            <a:extLst>
              <a:ext uri="{FF2B5EF4-FFF2-40B4-BE49-F238E27FC236}">
                <a16:creationId xmlns:a16="http://schemas.microsoft.com/office/drawing/2014/main" id="{FFCE4D4D-427F-F64E-81EB-384F7E4A597E}"/>
              </a:ext>
            </a:extLst>
          </p:cNvPr>
          <p:cNvPicPr>
            <a:picLocks noChangeAspect="1"/>
          </p:cNvPicPr>
          <p:nvPr/>
        </p:nvPicPr>
        <p:blipFill>
          <a:blip r:embed="rId3"/>
          <a:stretch>
            <a:fillRect/>
          </a:stretch>
        </p:blipFill>
        <p:spPr>
          <a:xfrm>
            <a:off x="0" y="5123337"/>
            <a:ext cx="12192000" cy="1734663"/>
          </a:xfrm>
          <a:prstGeom prst="rect">
            <a:avLst/>
          </a:prstGeom>
        </p:spPr>
      </p:pic>
      <p:sp>
        <p:nvSpPr>
          <p:cNvPr id="2" name="Título 1">
            <a:extLst>
              <a:ext uri="{FF2B5EF4-FFF2-40B4-BE49-F238E27FC236}">
                <a16:creationId xmlns:a16="http://schemas.microsoft.com/office/drawing/2014/main" id="{0864324A-B977-40C9-AD5F-0E89CB8659D7}"/>
              </a:ext>
            </a:extLst>
          </p:cNvPr>
          <p:cNvSpPr txBox="1">
            <a:spLocks/>
          </p:cNvSpPr>
          <p:nvPr/>
        </p:nvSpPr>
        <p:spPr>
          <a:xfrm>
            <a:off x="417011" y="147726"/>
            <a:ext cx="10515600" cy="939892"/>
          </a:xfrm>
          <a:prstGeom prst="rect">
            <a:avLst/>
          </a:prstGeom>
        </p:spPr>
        <p:txBody>
          <a:bodyPr vert="horz" lIns="0" tIns="45720" rIns="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s-EC" sz="4400" dirty="0">
                <a:solidFill>
                  <a:srgbClr val="C11E73"/>
                </a:solidFill>
                <a:latin typeface="ReformaGroteskW01-Demi" panose="04050604020B02020202" pitchFamily="82" charset="0"/>
              </a:rPr>
              <a:t>Tipos de Entornos Virtuales de Aprendizaje</a:t>
            </a:r>
          </a:p>
        </p:txBody>
      </p:sp>
      <p:pic>
        <p:nvPicPr>
          <p:cNvPr id="26" name="Imagen 25">
            <a:extLst>
              <a:ext uri="{FF2B5EF4-FFF2-40B4-BE49-F238E27FC236}">
                <a16:creationId xmlns:a16="http://schemas.microsoft.com/office/drawing/2014/main" id="{2CA2D00A-DA75-4BC0-B7F5-90C816FF80F2}"/>
              </a:ext>
            </a:extLst>
          </p:cNvPr>
          <p:cNvPicPr>
            <a:picLocks noChangeAspect="1"/>
          </p:cNvPicPr>
          <p:nvPr/>
        </p:nvPicPr>
        <p:blipFill>
          <a:blip r:embed="rId4"/>
          <a:stretch>
            <a:fillRect/>
          </a:stretch>
        </p:blipFill>
        <p:spPr>
          <a:xfrm>
            <a:off x="934244" y="1072629"/>
            <a:ext cx="4749129" cy="4061755"/>
          </a:xfrm>
          <a:prstGeom prst="rect">
            <a:avLst/>
          </a:prstGeom>
        </p:spPr>
      </p:pic>
      <p:pic>
        <p:nvPicPr>
          <p:cNvPr id="32" name="Imagen 31">
            <a:extLst>
              <a:ext uri="{FF2B5EF4-FFF2-40B4-BE49-F238E27FC236}">
                <a16:creationId xmlns:a16="http://schemas.microsoft.com/office/drawing/2014/main" id="{AF103350-462C-44FD-B112-513F81AFDCD4}"/>
              </a:ext>
            </a:extLst>
          </p:cNvPr>
          <p:cNvPicPr>
            <a:picLocks noChangeAspect="1"/>
          </p:cNvPicPr>
          <p:nvPr/>
        </p:nvPicPr>
        <p:blipFill>
          <a:blip r:embed="rId5"/>
          <a:stretch>
            <a:fillRect/>
          </a:stretch>
        </p:blipFill>
        <p:spPr>
          <a:xfrm>
            <a:off x="6617618" y="1258282"/>
            <a:ext cx="5419484" cy="3340239"/>
          </a:xfrm>
          <a:prstGeom prst="rect">
            <a:avLst/>
          </a:prstGeom>
        </p:spPr>
      </p:pic>
      <p:sp>
        <p:nvSpPr>
          <p:cNvPr id="36" name="CuadroTexto 35">
            <a:extLst>
              <a:ext uri="{FF2B5EF4-FFF2-40B4-BE49-F238E27FC236}">
                <a16:creationId xmlns:a16="http://schemas.microsoft.com/office/drawing/2014/main" id="{91D4A004-CF9B-49F8-9195-A97C7216D5E2}"/>
              </a:ext>
            </a:extLst>
          </p:cNvPr>
          <p:cNvSpPr txBox="1"/>
          <p:nvPr/>
        </p:nvSpPr>
        <p:spPr>
          <a:xfrm>
            <a:off x="2197662" y="5134384"/>
            <a:ext cx="2222292" cy="584775"/>
          </a:xfrm>
          <a:prstGeom prst="rect">
            <a:avLst/>
          </a:prstGeom>
          <a:noFill/>
        </p:spPr>
        <p:txBody>
          <a:bodyPr wrap="square">
            <a:spAutoFit/>
          </a:bodyPr>
          <a:lstStyle/>
          <a:p>
            <a:pPr algn="l"/>
            <a:r>
              <a:rPr lang="es-EC" sz="3200" dirty="0">
                <a:solidFill>
                  <a:srgbClr val="B0D236"/>
                </a:solidFill>
                <a:latin typeface="ReformaGroteskW01-Demi" panose="04050604020B02020202" pitchFamily="82" charset="0"/>
              </a:rPr>
              <a:t>Aulas de Enlace</a:t>
            </a:r>
          </a:p>
        </p:txBody>
      </p:sp>
      <p:sp>
        <p:nvSpPr>
          <p:cNvPr id="34" name="CuadroTexto 33">
            <a:extLst>
              <a:ext uri="{FF2B5EF4-FFF2-40B4-BE49-F238E27FC236}">
                <a16:creationId xmlns:a16="http://schemas.microsoft.com/office/drawing/2014/main" id="{2A5EAD50-6950-41D1-AD68-670E4546D0AB}"/>
              </a:ext>
            </a:extLst>
          </p:cNvPr>
          <p:cNvSpPr txBox="1"/>
          <p:nvPr/>
        </p:nvSpPr>
        <p:spPr>
          <a:xfrm>
            <a:off x="7175492" y="4598522"/>
            <a:ext cx="4303737" cy="584775"/>
          </a:xfrm>
          <a:prstGeom prst="rect">
            <a:avLst/>
          </a:prstGeom>
          <a:noFill/>
        </p:spPr>
        <p:txBody>
          <a:bodyPr wrap="square">
            <a:spAutoFit/>
          </a:bodyPr>
          <a:lstStyle/>
          <a:p>
            <a:pPr algn="l"/>
            <a:r>
              <a:rPr lang="es-EC" sz="3200" dirty="0">
                <a:solidFill>
                  <a:srgbClr val="B0D236"/>
                </a:solidFill>
                <a:latin typeface="ReformaGroteskW01-Demi" panose="04050604020B02020202" pitchFamily="82" charset="0"/>
              </a:rPr>
              <a:t>Aulas Iconográficas y Metafóricas</a:t>
            </a:r>
          </a:p>
        </p:txBody>
      </p:sp>
    </p:spTree>
    <p:extLst>
      <p:ext uri="{BB962C8B-B14F-4D97-AF65-F5344CB8AC3E}">
        <p14:creationId xmlns:p14="http://schemas.microsoft.com/office/powerpoint/2010/main" val="3824471439"/>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860</TotalTime>
  <Words>4626</Words>
  <Application>Microsoft Office PowerPoint</Application>
  <PresentationFormat>Panorámica</PresentationFormat>
  <Paragraphs>521</Paragraphs>
  <Slides>56</Slides>
  <Notes>55</Notes>
  <HiddenSlides>0</HiddenSlides>
  <MMClips>0</MMClips>
  <ScaleCrop>false</ScaleCrop>
  <HeadingPairs>
    <vt:vector size="8" baseType="variant">
      <vt:variant>
        <vt:lpstr>Fuentes usadas</vt:lpstr>
      </vt:variant>
      <vt:variant>
        <vt:i4>5</vt:i4>
      </vt:variant>
      <vt:variant>
        <vt:lpstr>Tema</vt:lpstr>
      </vt:variant>
      <vt:variant>
        <vt:i4>1</vt:i4>
      </vt:variant>
      <vt:variant>
        <vt:lpstr>Servidores OLE incrustados</vt:lpstr>
      </vt:variant>
      <vt:variant>
        <vt:i4>0</vt:i4>
      </vt:variant>
      <vt:variant>
        <vt:lpstr>Títulos de diapositiva</vt:lpstr>
      </vt:variant>
      <vt:variant>
        <vt:i4>56</vt:i4>
      </vt:variant>
    </vt:vector>
  </HeadingPairs>
  <TitlesOfParts>
    <vt:vector size="62" baseType="lpstr">
      <vt:lpstr>Arial</vt:lpstr>
      <vt:lpstr>Calibri</vt:lpstr>
      <vt:lpstr>Calibri Light</vt:lpstr>
      <vt:lpstr>ReformaGroteskW01-Demi</vt:lpstr>
      <vt:lpstr>Seravek</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VIRGEN DEL CISNE</dc:creator>
  <cp:lastModifiedBy>Daniel Chiriboga</cp:lastModifiedBy>
  <cp:revision>36</cp:revision>
  <dcterms:created xsi:type="dcterms:W3CDTF">2020-09-01T23:44:14Z</dcterms:created>
  <dcterms:modified xsi:type="dcterms:W3CDTF">2020-09-26T19:56:42Z</dcterms:modified>
</cp:coreProperties>
</file>