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1E73"/>
    <a:srgbClr val="B0D236"/>
    <a:srgbClr val="009FA9"/>
    <a:srgbClr val="E93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BBBDC-9B3A-46C3-8E1F-C2CEA644FB3B}" v="4" dt="2020-09-22T16:36:32.0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9"/>
    <p:restoredTop sz="74148" autoAdjust="0"/>
  </p:normalViewPr>
  <p:slideViewPr>
    <p:cSldViewPr snapToGrid="0" snapToObjects="1">
      <p:cViewPr varScale="1">
        <p:scale>
          <a:sx n="84" d="100"/>
          <a:sy n="84" d="100"/>
        </p:scale>
        <p:origin x="15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Chiriboga" userId="d72b7192e484bbea" providerId="LiveId" clId="{5E4BBBDC-9B3A-46C3-8E1F-C2CEA644FB3B}"/>
    <pc:docChg chg="custSel addSld modSld">
      <pc:chgData name="Daniel Chiriboga" userId="d72b7192e484bbea" providerId="LiveId" clId="{5E4BBBDC-9B3A-46C3-8E1F-C2CEA644FB3B}" dt="2020-09-22T16:37:33.152" v="81" actId="403"/>
      <pc:docMkLst>
        <pc:docMk/>
      </pc:docMkLst>
      <pc:sldChg chg="addSp delSp modSp mod">
        <pc:chgData name="Daniel Chiriboga" userId="d72b7192e484bbea" providerId="LiveId" clId="{5E4BBBDC-9B3A-46C3-8E1F-C2CEA644FB3B}" dt="2020-09-22T16:29:11.490" v="17" actId="1076"/>
        <pc:sldMkLst>
          <pc:docMk/>
          <pc:sldMk cId="379425828" sldId="256"/>
        </pc:sldMkLst>
        <pc:spChg chg="add del mod">
          <ac:chgData name="Daniel Chiriboga" userId="d72b7192e484bbea" providerId="LiveId" clId="{5E4BBBDC-9B3A-46C3-8E1F-C2CEA644FB3B}" dt="2020-09-22T16:27:41.086" v="8" actId="478"/>
          <ac:spMkLst>
            <pc:docMk/>
            <pc:sldMk cId="379425828" sldId="256"/>
            <ac:spMk id="2" creationId="{A819EFC1-F282-4544-B92E-452BA33FD08B}"/>
          </ac:spMkLst>
        </pc:spChg>
        <pc:spChg chg="add mod">
          <ac:chgData name="Daniel Chiriboga" userId="d72b7192e484bbea" providerId="LiveId" clId="{5E4BBBDC-9B3A-46C3-8E1F-C2CEA644FB3B}" dt="2020-09-22T16:29:11.490" v="17" actId="1076"/>
          <ac:spMkLst>
            <pc:docMk/>
            <pc:sldMk cId="379425828" sldId="256"/>
            <ac:spMk id="5" creationId="{82D38BB1-FE88-41EB-9073-400681D0DDBD}"/>
          </ac:spMkLst>
        </pc:spChg>
        <pc:picChg chg="add mod">
          <ac:chgData name="Daniel Chiriboga" userId="d72b7192e484bbea" providerId="LiveId" clId="{5E4BBBDC-9B3A-46C3-8E1F-C2CEA644FB3B}" dt="2020-09-22T16:29:06.619" v="16" actId="14100"/>
          <ac:picMkLst>
            <pc:docMk/>
            <pc:sldMk cId="379425828" sldId="256"/>
            <ac:picMk id="3" creationId="{8CB60DD4-B7DB-4D18-A094-8E52BF00AE0F}"/>
          </ac:picMkLst>
        </pc:picChg>
      </pc:sldChg>
      <pc:sldChg chg="addSp modSp add mod modNotesTx">
        <pc:chgData name="Daniel Chiriboga" userId="d72b7192e484bbea" providerId="LiveId" clId="{5E4BBBDC-9B3A-46C3-8E1F-C2CEA644FB3B}" dt="2020-09-22T16:37:33.152" v="81" actId="403"/>
        <pc:sldMkLst>
          <pc:docMk/>
          <pc:sldMk cId="3972893787" sldId="257"/>
        </pc:sldMkLst>
        <pc:spChg chg="add mod">
          <ac:chgData name="Daniel Chiriboga" userId="d72b7192e484bbea" providerId="LiveId" clId="{5E4BBBDC-9B3A-46C3-8E1F-C2CEA644FB3B}" dt="2020-09-22T16:32:34.516" v="58" actId="207"/>
          <ac:spMkLst>
            <pc:docMk/>
            <pc:sldMk cId="3972893787" sldId="257"/>
            <ac:spMk id="2" creationId="{0864324A-B977-40C9-AD5F-0E89CB8659D7}"/>
          </ac:spMkLst>
        </pc:spChg>
        <pc:spChg chg="add mod">
          <ac:chgData name="Daniel Chiriboga" userId="d72b7192e484bbea" providerId="LiveId" clId="{5E4BBBDC-9B3A-46C3-8E1F-C2CEA644FB3B}" dt="2020-09-22T16:37:33.152" v="81" actId="403"/>
          <ac:spMkLst>
            <pc:docMk/>
            <pc:sldMk cId="3972893787" sldId="257"/>
            <ac:spMk id="4" creationId="{A87C5C4E-0BAD-4457-AB64-9B27F33FA108}"/>
          </ac:spMkLst>
        </pc:spChg>
        <pc:picChg chg="add mod">
          <ac:chgData name="Daniel Chiriboga" userId="d72b7192e484bbea" providerId="LiveId" clId="{5E4BBBDC-9B3A-46C3-8E1F-C2CEA644FB3B}" dt="2020-09-22T16:36:47.747" v="68" actId="1076"/>
          <ac:picMkLst>
            <pc:docMk/>
            <pc:sldMk cId="3972893787" sldId="257"/>
            <ac:picMk id="7" creationId="{1490F9CE-15C1-4442-AFFB-D0CF8F1030C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A623F-009F-8E43-B51C-45F7F00A2BD4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E0B52-E2AB-B448-B52F-C7C96CCD24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95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E0B52-E2AB-B448-B52F-C7C96CCD248F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23935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b="1" dirty="0">
                <a:solidFill>
                  <a:schemeClr val="accent5">
                    <a:lumMod val="75000"/>
                  </a:schemeClr>
                </a:solidFill>
                <a:effectLst/>
              </a:rPr>
              <a:t>1. Presencial</a:t>
            </a:r>
            <a:br>
              <a:rPr lang="es-EC" dirty="0"/>
            </a:br>
            <a:r>
              <a:rPr lang="es-EC" dirty="0"/>
              <a:t>Presencia física en un aula de clases.</a:t>
            </a:r>
            <a:br>
              <a:rPr lang="es-EC" dirty="0"/>
            </a:br>
            <a:br>
              <a:rPr lang="es-EC" dirty="0"/>
            </a:br>
            <a:r>
              <a:rPr lang="es-EC" b="1" dirty="0">
                <a:solidFill>
                  <a:schemeClr val="accent5">
                    <a:lumMod val="75000"/>
                  </a:schemeClr>
                </a:solidFill>
              </a:rPr>
              <a:t>2. A Distancia</a:t>
            </a:r>
            <a:br>
              <a:rPr lang="es-EC" dirty="0"/>
            </a:br>
            <a:r>
              <a:rPr lang="es-EC" dirty="0"/>
              <a:t>El estudiante recibe sus materiales de estudio y de manera individual avanza en el programa educativo. Periódicamente entrega sus tareas o las envía al docente. Puede haber tutorías presenciales periódicas. Las evaluaciones (exámenes) suelen ser presenciales.</a:t>
            </a:r>
            <a:br>
              <a:rPr lang="es-EC" dirty="0"/>
            </a:br>
            <a:br>
              <a:rPr lang="es-EC" dirty="0"/>
            </a:br>
            <a:r>
              <a:rPr lang="es-EC" b="1" dirty="0">
                <a:solidFill>
                  <a:schemeClr val="accent5">
                    <a:lumMod val="75000"/>
                  </a:schemeClr>
                </a:solidFill>
              </a:rPr>
              <a:t>3. Virtual</a:t>
            </a:r>
            <a:br>
              <a:rPr lang="es-EC" dirty="0"/>
            </a:br>
            <a:r>
              <a:rPr lang="es-EC" dirty="0"/>
              <a:t>Proceso asincrónico (no se da en el mismo tiempo) apoyado en recursos o plataformas electrónicas.</a:t>
            </a:r>
            <a:br>
              <a:rPr lang="es-EC" dirty="0"/>
            </a:br>
            <a:br>
              <a:rPr lang="es-EC" dirty="0"/>
            </a:br>
            <a:r>
              <a:rPr lang="es-EC" b="1" dirty="0">
                <a:solidFill>
                  <a:schemeClr val="accent5">
                    <a:lumMod val="75000"/>
                  </a:schemeClr>
                </a:solidFill>
              </a:rPr>
              <a:t>4. Telepresencia</a:t>
            </a:r>
            <a:br>
              <a:rPr lang="es-EC" dirty="0"/>
            </a:br>
            <a:r>
              <a:rPr lang="es-EC" dirty="0"/>
              <a:t>Procesos sincrónicos con el uso de tecnologías como la videoconferencia.</a:t>
            </a:r>
          </a:p>
          <a:p>
            <a:endParaRPr lang="es-EC" dirty="0"/>
          </a:p>
          <a:p>
            <a:r>
              <a:rPr lang="es-EC" b="1" dirty="0">
                <a:solidFill>
                  <a:schemeClr val="accent5">
                    <a:lumMod val="75000"/>
                  </a:schemeClr>
                </a:solidFill>
              </a:rPr>
              <a:t>5. Mixta</a:t>
            </a:r>
            <a:br>
              <a:rPr lang="es-EC" dirty="0"/>
            </a:br>
            <a:r>
              <a:rPr lang="es-EC" dirty="0"/>
              <a:t>Combinación de dos o más de las modalidades anteriores.</a:t>
            </a:r>
          </a:p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E0B52-E2AB-B448-B52F-C7C96CCD248F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30928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C10CA-81A5-C448-8CF6-C68D5384F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E829C4-3D95-0B46-84ED-E61C4330A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BB05D0-144E-8547-B544-A0B91C986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3D0B0D-CBC0-9D4E-84A6-EFE3869E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2EF023-7A0D-5845-99A1-0D90019AC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939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F36944-7042-C94C-94D9-DB3D9552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49A72D-4686-A341-B405-5F730F30A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BA6A5-9AA6-C542-894F-3C878EAF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72AF16-3823-9546-B5CA-A01FCF6F7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6FD350-8826-3648-BCB9-8432DBAF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5683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3243EB-B711-2C4E-AD88-0145A496B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1361B-AC0A-A747-AA71-8AB4557BB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DFF4C7-E210-6941-8BC6-8BC26A727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052B92-B413-EF49-816C-C819855EE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9B9487-B7A5-764B-8B17-15993612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8026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F49755-C420-7945-9DEF-E07A5A1B3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EE3302-21AD-9146-A5C2-CAF185C1A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068353-E20A-4241-BA0B-810CC08D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2B7638-8BD9-064B-BADB-FE714165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EE3402-8D88-3942-BCB6-E2794AD8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6196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A4939-ACBD-944C-9C1D-A023562D7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593FF9-8418-7143-9755-83E53D310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60B5C3-AB39-B749-B095-320804D7E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FA8869-EDE3-B045-9320-1B9AAAA1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701B80-66F8-634D-9388-F8CCB9C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8181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FBBDD-9F00-F44A-9F7E-6794A46F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49154-2B38-4341-9542-4964E199E9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0AA435A-B9C8-5C43-AB07-8B27816A9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BDDB5C-310F-BD4A-901E-AC52970A4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553210-19B6-6C40-A68C-C949EC20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775F5C-A0D3-9F40-8053-4E3123822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2690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A0441-D764-E24F-8F97-022ABEED0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701B52-CF24-9244-9724-A56EF5C54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2365C7-C796-6343-8F02-2E0A514CE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55F6F9-2479-E349-90BC-9BCCB630B4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CC31FC-FE17-B94D-8379-1DB2A6722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1EFF35-BFE1-6E49-A4A2-2FC01F802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CDE21C5-971B-544D-900A-D8C3FC366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1ED13C-2E60-AA4C-9824-CAE0783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0104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251089-6A04-084A-ADD5-CDECACFC1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45554B5-712D-5E43-90A6-53614B423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1BD700-45A6-C045-87AB-7BAAF1628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17D69EE-E67E-6640-8810-4F631C3E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48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C8908D8-762B-A146-8C1E-D807F9FEF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B7A2EF7-4027-924B-9324-041C8898A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8841ED-D6C3-0A47-BCDD-05C130DC8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777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66A2D-B912-3A45-92BB-576D4C3A3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AD3D4-99D2-B04E-837D-852598F93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520BF4-EEAF-BC46-AE2D-CD73162E9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9C0541-7AB2-E344-9E9E-EF55A4DA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1A0570-5622-694C-829A-27FCEC06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491DD2-8A16-D04E-9A7E-B1A2A8EC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7893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439EB-DA2A-A441-9B87-623454E1D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9B27E0-29B3-964B-9A57-B28193EC25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182F4B-097A-7843-8708-06FA76807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0C55BE-44CB-B54B-80EA-5C218BDE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34986F-13F8-694C-8611-8DEA7A6D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221CB6-DC0F-8E47-9603-A355FBB0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7903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323058-2E88-0246-AE06-D02CA9606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AB06F8-BA74-AA4C-A889-B94CBD3A6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614B92-FB05-BB43-9D9B-0E06DC83B9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AE4C4-FDC9-D34A-B625-F59A5EFCE60F}" type="datetimeFigureOut">
              <a:rPr lang="es-EC" smtClean="0"/>
              <a:t>22 sep. 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933FC3-B6BC-6E46-B4DD-483DB2F1F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8A2C77-024C-844A-8598-A436EBE3E7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BE58F-9852-1B47-A601-5B878ABD024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7486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FFCE4D4D-427F-F64E-81EB-384F7E4A5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23337"/>
            <a:ext cx="12192000" cy="1734663"/>
          </a:xfrm>
          <a:prstGeom prst="rect">
            <a:avLst/>
          </a:prstGeom>
        </p:spPr>
      </p:pic>
      <p:pic>
        <p:nvPicPr>
          <p:cNvPr id="3" name="Marcador de contenido 4" descr="Imagen que contiene señal&#10;&#10;Descripción generada automáticamente">
            <a:extLst>
              <a:ext uri="{FF2B5EF4-FFF2-40B4-BE49-F238E27FC236}">
                <a16:creationId xmlns:a16="http://schemas.microsoft.com/office/drawing/2014/main" id="{8CB60DD4-B7DB-4D18-A094-8E52BF00AE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216" y="1232468"/>
            <a:ext cx="9812784" cy="4758199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82D38BB1-FE88-41EB-9073-400681D0DDBD}"/>
              </a:ext>
            </a:extLst>
          </p:cNvPr>
          <p:cNvSpPr txBox="1">
            <a:spLocks/>
          </p:cNvSpPr>
          <p:nvPr/>
        </p:nvSpPr>
        <p:spPr>
          <a:xfrm>
            <a:off x="358806" y="141096"/>
            <a:ext cx="10515600" cy="9398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C" dirty="0">
                <a:solidFill>
                  <a:srgbClr val="009FA9"/>
                </a:solidFill>
                <a:latin typeface="ReformaGroteskW01-Demi" panose="04050604020B02020202" pitchFamily="82" charset="0"/>
              </a:rPr>
              <a:t>Modalidades Educativas</a:t>
            </a:r>
          </a:p>
        </p:txBody>
      </p:sp>
    </p:spTree>
    <p:extLst>
      <p:ext uri="{BB962C8B-B14F-4D97-AF65-F5344CB8AC3E}">
        <p14:creationId xmlns:p14="http://schemas.microsoft.com/office/powerpoint/2010/main" val="37942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FFCE4D4D-427F-F64E-81EB-384F7E4A5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23337"/>
            <a:ext cx="12192000" cy="173466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864324A-B977-40C9-AD5F-0E89CB8659D7}"/>
              </a:ext>
            </a:extLst>
          </p:cNvPr>
          <p:cNvSpPr txBox="1">
            <a:spLocks/>
          </p:cNvSpPr>
          <p:nvPr/>
        </p:nvSpPr>
        <p:spPr>
          <a:xfrm>
            <a:off x="358806" y="141096"/>
            <a:ext cx="10515600" cy="9398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C" sz="4400" dirty="0">
                <a:solidFill>
                  <a:srgbClr val="C11E73"/>
                </a:solidFill>
                <a:latin typeface="ReformaGroteskW01-Demi" panose="04050604020B02020202" pitchFamily="82" charset="0"/>
              </a:rPr>
              <a:t>Modalidades Educativas “clásicas”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87C5C4E-0BAD-4457-AB64-9B27F33FA108}"/>
              </a:ext>
            </a:extLst>
          </p:cNvPr>
          <p:cNvSpPr txBox="1">
            <a:spLocks/>
          </p:cNvSpPr>
          <p:nvPr/>
        </p:nvSpPr>
        <p:spPr>
          <a:xfrm>
            <a:off x="358806" y="3893611"/>
            <a:ext cx="1870044" cy="826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C" sz="4000" dirty="0">
                <a:solidFill>
                  <a:srgbClr val="B0D236"/>
                </a:solidFill>
                <a:latin typeface="ReformaGroteskW01-Demi" panose="04050604020B02020202" pitchFamily="82" charset="0"/>
              </a:rPr>
              <a:t>Presencial</a:t>
            </a:r>
          </a:p>
        </p:txBody>
      </p:sp>
      <p:pic>
        <p:nvPicPr>
          <p:cNvPr id="7" name="Imagen 6" descr="Imagen que contiene juguete, lego&#10;&#10;Descripción generada automáticamente">
            <a:extLst>
              <a:ext uri="{FF2B5EF4-FFF2-40B4-BE49-F238E27FC236}">
                <a16:creationId xmlns:a16="http://schemas.microsoft.com/office/drawing/2014/main" id="{1490F9CE-15C1-4442-AFFB-D0CF8F1030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027" y="1507399"/>
            <a:ext cx="2481762" cy="248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893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126</Words>
  <Application>Microsoft Office PowerPoint</Application>
  <PresentationFormat>Panorámica</PresentationFormat>
  <Paragraphs>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ReformaGroteskW01-Demi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VIRGEN DEL CISNE</dc:creator>
  <cp:lastModifiedBy>Daniel Chiriboga</cp:lastModifiedBy>
  <cp:revision>4</cp:revision>
  <dcterms:created xsi:type="dcterms:W3CDTF">2020-09-01T23:44:14Z</dcterms:created>
  <dcterms:modified xsi:type="dcterms:W3CDTF">2020-09-22T16:37:54Z</dcterms:modified>
</cp:coreProperties>
</file>