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4" r:id="rId18"/>
    <p:sldId id="271" r:id="rId19"/>
    <p:sldId id="272" r:id="rId20"/>
    <p:sldId id="275" r:id="rId21"/>
    <p:sldId id="276" r:id="rId22"/>
    <p:sldId id="277" r:id="rId23"/>
    <p:sldId id="294" r:id="rId24"/>
    <p:sldId id="278" r:id="rId25"/>
    <p:sldId id="285" r:id="rId26"/>
    <p:sldId id="279" r:id="rId27"/>
    <p:sldId id="280" r:id="rId28"/>
    <p:sldId id="281" r:id="rId29"/>
    <p:sldId id="282" r:id="rId30"/>
    <p:sldId id="286" r:id="rId31"/>
    <p:sldId id="287" r:id="rId32"/>
    <p:sldId id="288" r:id="rId33"/>
    <p:sldId id="283" r:id="rId34"/>
    <p:sldId id="284" r:id="rId35"/>
    <p:sldId id="289" r:id="rId36"/>
    <p:sldId id="290" r:id="rId37"/>
    <p:sldId id="291" r:id="rId38"/>
    <p:sldId id="292" r:id="rId39"/>
    <p:sldId id="293"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8" r:id="rId73"/>
    <p:sldId id="329" r:id="rId74"/>
    <p:sldId id="330" r:id="rId75"/>
    <p:sldId id="331" r:id="rId76"/>
    <p:sldId id="332" r:id="rId77"/>
    <p:sldId id="333" r:id="rId78"/>
    <p:sldId id="334" r:id="rId79"/>
    <p:sldId id="335" r:id="rId80"/>
    <p:sldId id="336" r:id="rId81"/>
    <p:sldId id="337" r:id="rId82"/>
    <p:sldId id="338" r:id="rId83"/>
    <p:sldId id="327" r:id="rId84"/>
    <p:sldId id="339" r:id="rId85"/>
    <p:sldId id="340" r:id="rId86"/>
    <p:sldId id="341" r:id="rId87"/>
    <p:sldId id="342" r:id="rId88"/>
    <p:sldId id="343" r:id="rId89"/>
    <p:sldId id="344" r:id="rId90"/>
    <p:sldId id="345" r:id="rId91"/>
    <p:sldId id="346" r:id="rId92"/>
    <p:sldId id="347" r:id="rId93"/>
    <p:sldId id="348" r:id="rId94"/>
    <p:sldId id="349"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50" r:id="rId10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7D5CC-B6B1-42CB-8D8E-F966231A1210}" v="127" dt="2020-06-24T18:00:32.2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8" autoAdjust="0"/>
    <p:restoredTop sz="94660"/>
  </p:normalViewPr>
  <p:slideViewPr>
    <p:cSldViewPr snapToGrid="0">
      <p:cViewPr varScale="1">
        <p:scale>
          <a:sx n="85" d="100"/>
          <a:sy n="85" d="100"/>
        </p:scale>
        <p:origin x="114"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litika Corp" userId="57a5f5b2a07f6380" providerId="LiveId" clId="{4C77D5CC-B6B1-42CB-8D8E-F966231A1210}"/>
    <pc:docChg chg="undo custSel addSld modSld">
      <pc:chgData name="Analitika Corp" userId="57a5f5b2a07f6380" providerId="LiveId" clId="{4C77D5CC-B6B1-42CB-8D8E-F966231A1210}" dt="2020-06-24T18:01:23.606" v="562" actId="1076"/>
      <pc:docMkLst>
        <pc:docMk/>
      </pc:docMkLst>
      <pc:sldChg chg="addSp modSp new mod">
        <pc:chgData name="Analitika Corp" userId="57a5f5b2a07f6380" providerId="LiveId" clId="{4C77D5CC-B6B1-42CB-8D8E-F966231A1210}" dt="2020-06-24T16:53:19.738" v="3" actId="1076"/>
        <pc:sldMkLst>
          <pc:docMk/>
          <pc:sldMk cId="208310020" sldId="285"/>
        </pc:sldMkLst>
        <pc:picChg chg="add">
          <ac:chgData name="Analitika Corp" userId="57a5f5b2a07f6380" providerId="LiveId" clId="{4C77D5CC-B6B1-42CB-8D8E-F966231A1210}" dt="2020-06-24T16:52:15.010" v="1"/>
          <ac:picMkLst>
            <pc:docMk/>
            <pc:sldMk cId="208310020" sldId="285"/>
            <ac:picMk id="2" creationId="{2326F770-58F7-4DCE-8AC2-276DE184DB4C}"/>
          </ac:picMkLst>
        </pc:picChg>
        <pc:picChg chg="add mod">
          <ac:chgData name="Analitika Corp" userId="57a5f5b2a07f6380" providerId="LiveId" clId="{4C77D5CC-B6B1-42CB-8D8E-F966231A1210}" dt="2020-06-24T16:53:19.738" v="3" actId="1076"/>
          <ac:picMkLst>
            <pc:docMk/>
            <pc:sldMk cId="208310020" sldId="285"/>
            <ac:picMk id="3" creationId="{F0B823F9-388D-45DC-AE7D-25889F0B7EF7}"/>
          </ac:picMkLst>
        </pc:picChg>
      </pc:sldChg>
      <pc:sldChg chg="addSp new">
        <pc:chgData name="Analitika Corp" userId="57a5f5b2a07f6380" providerId="LiveId" clId="{4C77D5CC-B6B1-42CB-8D8E-F966231A1210}" dt="2020-06-24T16:54:25.469" v="5"/>
        <pc:sldMkLst>
          <pc:docMk/>
          <pc:sldMk cId="2730127599" sldId="286"/>
        </pc:sldMkLst>
        <pc:picChg chg="add">
          <ac:chgData name="Analitika Corp" userId="57a5f5b2a07f6380" providerId="LiveId" clId="{4C77D5CC-B6B1-42CB-8D8E-F966231A1210}" dt="2020-06-24T16:54:25.469" v="5"/>
          <ac:picMkLst>
            <pc:docMk/>
            <pc:sldMk cId="2730127599" sldId="286"/>
            <ac:picMk id="2" creationId="{3E32D2AB-79F9-4868-B90A-FCBD9F1FB18C}"/>
          </ac:picMkLst>
        </pc:picChg>
      </pc:sldChg>
      <pc:sldChg chg="addSp new">
        <pc:chgData name="Analitika Corp" userId="57a5f5b2a07f6380" providerId="LiveId" clId="{4C77D5CC-B6B1-42CB-8D8E-F966231A1210}" dt="2020-06-24T16:54:51.358" v="7"/>
        <pc:sldMkLst>
          <pc:docMk/>
          <pc:sldMk cId="2096745703" sldId="287"/>
        </pc:sldMkLst>
        <pc:picChg chg="add">
          <ac:chgData name="Analitika Corp" userId="57a5f5b2a07f6380" providerId="LiveId" clId="{4C77D5CC-B6B1-42CB-8D8E-F966231A1210}" dt="2020-06-24T16:54:51.358" v="7"/>
          <ac:picMkLst>
            <pc:docMk/>
            <pc:sldMk cId="2096745703" sldId="287"/>
            <ac:picMk id="2" creationId="{0844D04B-2888-407E-AD2E-0B67E241F18F}"/>
          </ac:picMkLst>
        </pc:picChg>
      </pc:sldChg>
      <pc:sldChg chg="addSp modSp new mod">
        <pc:chgData name="Analitika Corp" userId="57a5f5b2a07f6380" providerId="LiveId" clId="{4C77D5CC-B6B1-42CB-8D8E-F966231A1210}" dt="2020-06-24T16:55:48.150" v="14" actId="1076"/>
        <pc:sldMkLst>
          <pc:docMk/>
          <pc:sldMk cId="3177944322" sldId="288"/>
        </pc:sldMkLst>
        <pc:spChg chg="add mod">
          <ac:chgData name="Analitika Corp" userId="57a5f5b2a07f6380" providerId="LiveId" clId="{4C77D5CC-B6B1-42CB-8D8E-F966231A1210}" dt="2020-06-24T16:55:48.150" v="14" actId="1076"/>
          <ac:spMkLst>
            <pc:docMk/>
            <pc:sldMk cId="3177944322" sldId="288"/>
            <ac:spMk id="3" creationId="{33C19E53-74ED-409C-B33F-07205E8E81AA}"/>
          </ac:spMkLst>
        </pc:spChg>
      </pc:sldChg>
      <pc:sldChg chg="addSp new">
        <pc:chgData name="Analitika Corp" userId="57a5f5b2a07f6380" providerId="LiveId" clId="{4C77D5CC-B6B1-42CB-8D8E-F966231A1210}" dt="2020-06-24T16:56:49.896" v="16"/>
        <pc:sldMkLst>
          <pc:docMk/>
          <pc:sldMk cId="3750934257" sldId="289"/>
        </pc:sldMkLst>
        <pc:picChg chg="add">
          <ac:chgData name="Analitika Corp" userId="57a5f5b2a07f6380" providerId="LiveId" clId="{4C77D5CC-B6B1-42CB-8D8E-F966231A1210}" dt="2020-06-24T16:56:49.896" v="16"/>
          <ac:picMkLst>
            <pc:docMk/>
            <pc:sldMk cId="3750934257" sldId="289"/>
            <ac:picMk id="2" creationId="{FA21FAB2-0FB8-46CE-9800-9B84E4DC905F}"/>
          </ac:picMkLst>
        </pc:picChg>
      </pc:sldChg>
      <pc:sldChg chg="addSp new">
        <pc:chgData name="Analitika Corp" userId="57a5f5b2a07f6380" providerId="LiveId" clId="{4C77D5CC-B6B1-42CB-8D8E-F966231A1210}" dt="2020-06-24T16:57:04.716" v="18"/>
        <pc:sldMkLst>
          <pc:docMk/>
          <pc:sldMk cId="2651086037" sldId="290"/>
        </pc:sldMkLst>
        <pc:picChg chg="add">
          <ac:chgData name="Analitika Corp" userId="57a5f5b2a07f6380" providerId="LiveId" clId="{4C77D5CC-B6B1-42CB-8D8E-F966231A1210}" dt="2020-06-24T16:57:04.716" v="18"/>
          <ac:picMkLst>
            <pc:docMk/>
            <pc:sldMk cId="2651086037" sldId="290"/>
            <ac:picMk id="2" creationId="{20514109-3E7F-42E4-9AE9-AEB0F85DDA23}"/>
          </ac:picMkLst>
        </pc:picChg>
      </pc:sldChg>
      <pc:sldChg chg="addSp modSp new mod">
        <pc:chgData name="Analitika Corp" userId="57a5f5b2a07f6380" providerId="LiveId" clId="{4C77D5CC-B6B1-42CB-8D8E-F966231A1210}" dt="2020-06-24T16:57:22.106" v="23" actId="1076"/>
        <pc:sldMkLst>
          <pc:docMk/>
          <pc:sldMk cId="2588120099" sldId="291"/>
        </pc:sldMkLst>
        <pc:spChg chg="add mod">
          <ac:chgData name="Analitika Corp" userId="57a5f5b2a07f6380" providerId="LiveId" clId="{4C77D5CC-B6B1-42CB-8D8E-F966231A1210}" dt="2020-06-24T16:57:22.106" v="23" actId="1076"/>
          <ac:spMkLst>
            <pc:docMk/>
            <pc:sldMk cId="2588120099" sldId="291"/>
            <ac:spMk id="3" creationId="{CFF6D908-354D-4706-902B-631E489D0214}"/>
          </ac:spMkLst>
        </pc:spChg>
      </pc:sldChg>
      <pc:sldChg chg="addSp new">
        <pc:chgData name="Analitika Corp" userId="57a5f5b2a07f6380" providerId="LiveId" clId="{4C77D5CC-B6B1-42CB-8D8E-F966231A1210}" dt="2020-06-24T16:58:28.202" v="25"/>
        <pc:sldMkLst>
          <pc:docMk/>
          <pc:sldMk cId="1293662502" sldId="292"/>
        </pc:sldMkLst>
        <pc:picChg chg="add">
          <ac:chgData name="Analitika Corp" userId="57a5f5b2a07f6380" providerId="LiveId" clId="{4C77D5CC-B6B1-42CB-8D8E-F966231A1210}" dt="2020-06-24T16:58:28.202" v="25"/>
          <ac:picMkLst>
            <pc:docMk/>
            <pc:sldMk cId="1293662502" sldId="292"/>
            <ac:picMk id="2" creationId="{DE067937-D9FF-427D-9325-39EDBF30EA73}"/>
          </ac:picMkLst>
        </pc:picChg>
      </pc:sldChg>
      <pc:sldChg chg="addSp new">
        <pc:chgData name="Analitika Corp" userId="57a5f5b2a07f6380" providerId="LiveId" clId="{4C77D5CC-B6B1-42CB-8D8E-F966231A1210}" dt="2020-06-24T17:00:37.171" v="29"/>
        <pc:sldMkLst>
          <pc:docMk/>
          <pc:sldMk cId="791735180" sldId="293"/>
        </pc:sldMkLst>
        <pc:picChg chg="add">
          <ac:chgData name="Analitika Corp" userId="57a5f5b2a07f6380" providerId="LiveId" clId="{4C77D5CC-B6B1-42CB-8D8E-F966231A1210}" dt="2020-06-24T17:00:37.171" v="29"/>
          <ac:picMkLst>
            <pc:docMk/>
            <pc:sldMk cId="791735180" sldId="293"/>
            <ac:picMk id="2" creationId="{5AAE0D3E-16B5-48B4-A1C1-5BC222632661}"/>
          </ac:picMkLst>
        </pc:picChg>
      </pc:sldChg>
      <pc:sldChg chg="addSp new">
        <pc:chgData name="Analitika Corp" userId="57a5f5b2a07f6380" providerId="LiveId" clId="{4C77D5CC-B6B1-42CB-8D8E-F966231A1210}" dt="2020-06-24T16:59:08.600" v="28"/>
        <pc:sldMkLst>
          <pc:docMk/>
          <pc:sldMk cId="4271670395" sldId="294"/>
        </pc:sldMkLst>
        <pc:picChg chg="add">
          <ac:chgData name="Analitika Corp" userId="57a5f5b2a07f6380" providerId="LiveId" clId="{4C77D5CC-B6B1-42CB-8D8E-F966231A1210}" dt="2020-06-24T16:59:08.600" v="28"/>
          <ac:picMkLst>
            <pc:docMk/>
            <pc:sldMk cId="4271670395" sldId="294"/>
            <ac:picMk id="2" creationId="{E6C616EF-4E7C-40E1-9A70-CD652DFED4DB}"/>
          </ac:picMkLst>
        </pc:picChg>
      </pc:sldChg>
      <pc:sldChg chg="addSp new">
        <pc:chgData name="Analitika Corp" userId="57a5f5b2a07f6380" providerId="LiveId" clId="{4C77D5CC-B6B1-42CB-8D8E-F966231A1210}" dt="2020-06-24T17:00:55.168" v="31"/>
        <pc:sldMkLst>
          <pc:docMk/>
          <pc:sldMk cId="3837891873" sldId="295"/>
        </pc:sldMkLst>
        <pc:picChg chg="add">
          <ac:chgData name="Analitika Corp" userId="57a5f5b2a07f6380" providerId="LiveId" clId="{4C77D5CC-B6B1-42CB-8D8E-F966231A1210}" dt="2020-06-24T17:00:55.168" v="31"/>
          <ac:picMkLst>
            <pc:docMk/>
            <pc:sldMk cId="3837891873" sldId="295"/>
            <ac:picMk id="2" creationId="{480E5772-E140-4999-91CC-BCD3C653AAFE}"/>
          </ac:picMkLst>
        </pc:picChg>
      </pc:sldChg>
      <pc:sldChg chg="addSp delSp new mod">
        <pc:chgData name="Analitika Corp" userId="57a5f5b2a07f6380" providerId="LiveId" clId="{4C77D5CC-B6B1-42CB-8D8E-F966231A1210}" dt="2020-06-24T17:01:43.003" v="35"/>
        <pc:sldMkLst>
          <pc:docMk/>
          <pc:sldMk cId="746363048" sldId="296"/>
        </pc:sldMkLst>
        <pc:picChg chg="add del">
          <ac:chgData name="Analitika Corp" userId="57a5f5b2a07f6380" providerId="LiveId" clId="{4C77D5CC-B6B1-42CB-8D8E-F966231A1210}" dt="2020-06-24T17:01:33.739" v="34" actId="478"/>
          <ac:picMkLst>
            <pc:docMk/>
            <pc:sldMk cId="746363048" sldId="296"/>
            <ac:picMk id="2" creationId="{0A1ABA3A-97AD-4EB4-8811-BCD3F7BEC5C2}"/>
          </ac:picMkLst>
        </pc:picChg>
        <pc:picChg chg="add">
          <ac:chgData name="Analitika Corp" userId="57a5f5b2a07f6380" providerId="LiveId" clId="{4C77D5CC-B6B1-42CB-8D8E-F966231A1210}" dt="2020-06-24T17:01:43.003" v="35"/>
          <ac:picMkLst>
            <pc:docMk/>
            <pc:sldMk cId="746363048" sldId="296"/>
            <ac:picMk id="3" creationId="{4A2C75DB-C4CE-4874-9352-3AC82D044AEE}"/>
          </ac:picMkLst>
        </pc:picChg>
      </pc:sldChg>
      <pc:sldChg chg="addSp new">
        <pc:chgData name="Analitika Corp" userId="57a5f5b2a07f6380" providerId="LiveId" clId="{4C77D5CC-B6B1-42CB-8D8E-F966231A1210}" dt="2020-06-24T17:01:56.698" v="37"/>
        <pc:sldMkLst>
          <pc:docMk/>
          <pc:sldMk cId="247324553" sldId="297"/>
        </pc:sldMkLst>
        <pc:picChg chg="add">
          <ac:chgData name="Analitika Corp" userId="57a5f5b2a07f6380" providerId="LiveId" clId="{4C77D5CC-B6B1-42CB-8D8E-F966231A1210}" dt="2020-06-24T17:01:56.698" v="37"/>
          <ac:picMkLst>
            <pc:docMk/>
            <pc:sldMk cId="247324553" sldId="297"/>
            <ac:picMk id="2" creationId="{E049B88C-A639-4EC2-BC58-1C0F724F709E}"/>
          </ac:picMkLst>
        </pc:picChg>
      </pc:sldChg>
      <pc:sldChg chg="addSp new">
        <pc:chgData name="Analitika Corp" userId="57a5f5b2a07f6380" providerId="LiveId" clId="{4C77D5CC-B6B1-42CB-8D8E-F966231A1210}" dt="2020-06-24T17:02:54.201" v="39"/>
        <pc:sldMkLst>
          <pc:docMk/>
          <pc:sldMk cId="1565547183" sldId="298"/>
        </pc:sldMkLst>
        <pc:picChg chg="add">
          <ac:chgData name="Analitika Corp" userId="57a5f5b2a07f6380" providerId="LiveId" clId="{4C77D5CC-B6B1-42CB-8D8E-F966231A1210}" dt="2020-06-24T17:02:54.201" v="39"/>
          <ac:picMkLst>
            <pc:docMk/>
            <pc:sldMk cId="1565547183" sldId="298"/>
            <ac:picMk id="2" creationId="{E6DC5042-1C87-41E3-9B37-BE49B2B2B657}"/>
          </ac:picMkLst>
        </pc:picChg>
      </pc:sldChg>
      <pc:sldChg chg="addSp new">
        <pc:chgData name="Analitika Corp" userId="57a5f5b2a07f6380" providerId="LiveId" clId="{4C77D5CC-B6B1-42CB-8D8E-F966231A1210}" dt="2020-06-24T17:03:09.304" v="41"/>
        <pc:sldMkLst>
          <pc:docMk/>
          <pc:sldMk cId="3885939186" sldId="299"/>
        </pc:sldMkLst>
        <pc:picChg chg="add">
          <ac:chgData name="Analitika Corp" userId="57a5f5b2a07f6380" providerId="LiveId" clId="{4C77D5CC-B6B1-42CB-8D8E-F966231A1210}" dt="2020-06-24T17:03:09.304" v="41"/>
          <ac:picMkLst>
            <pc:docMk/>
            <pc:sldMk cId="3885939186" sldId="299"/>
            <ac:picMk id="2" creationId="{6445F500-C188-4C51-81CC-1A5405910AFF}"/>
          </ac:picMkLst>
        </pc:picChg>
      </pc:sldChg>
      <pc:sldChg chg="addSp new">
        <pc:chgData name="Analitika Corp" userId="57a5f5b2a07f6380" providerId="LiveId" clId="{4C77D5CC-B6B1-42CB-8D8E-F966231A1210}" dt="2020-06-24T17:03:26.285" v="43"/>
        <pc:sldMkLst>
          <pc:docMk/>
          <pc:sldMk cId="3578722629" sldId="300"/>
        </pc:sldMkLst>
        <pc:picChg chg="add">
          <ac:chgData name="Analitika Corp" userId="57a5f5b2a07f6380" providerId="LiveId" clId="{4C77D5CC-B6B1-42CB-8D8E-F966231A1210}" dt="2020-06-24T17:03:26.285" v="43"/>
          <ac:picMkLst>
            <pc:docMk/>
            <pc:sldMk cId="3578722629" sldId="300"/>
            <ac:picMk id="2" creationId="{3990B233-EBC6-4B87-99A3-251100C35E9C}"/>
          </ac:picMkLst>
        </pc:picChg>
      </pc:sldChg>
      <pc:sldChg chg="addSp new">
        <pc:chgData name="Analitika Corp" userId="57a5f5b2a07f6380" providerId="LiveId" clId="{4C77D5CC-B6B1-42CB-8D8E-F966231A1210}" dt="2020-06-24T17:04:14.492" v="45"/>
        <pc:sldMkLst>
          <pc:docMk/>
          <pc:sldMk cId="1048305757" sldId="301"/>
        </pc:sldMkLst>
        <pc:picChg chg="add">
          <ac:chgData name="Analitika Corp" userId="57a5f5b2a07f6380" providerId="LiveId" clId="{4C77D5CC-B6B1-42CB-8D8E-F966231A1210}" dt="2020-06-24T17:04:14.492" v="45"/>
          <ac:picMkLst>
            <pc:docMk/>
            <pc:sldMk cId="1048305757" sldId="301"/>
            <ac:picMk id="2" creationId="{74B3FD9D-5AD5-44EA-B3FC-D2B5A79AF353}"/>
          </ac:picMkLst>
        </pc:picChg>
      </pc:sldChg>
      <pc:sldChg chg="addSp new">
        <pc:chgData name="Analitika Corp" userId="57a5f5b2a07f6380" providerId="LiveId" clId="{4C77D5CC-B6B1-42CB-8D8E-F966231A1210}" dt="2020-06-24T17:04:30.033" v="47"/>
        <pc:sldMkLst>
          <pc:docMk/>
          <pc:sldMk cId="1471370869" sldId="302"/>
        </pc:sldMkLst>
        <pc:picChg chg="add">
          <ac:chgData name="Analitika Corp" userId="57a5f5b2a07f6380" providerId="LiveId" clId="{4C77D5CC-B6B1-42CB-8D8E-F966231A1210}" dt="2020-06-24T17:04:30.033" v="47"/>
          <ac:picMkLst>
            <pc:docMk/>
            <pc:sldMk cId="1471370869" sldId="302"/>
            <ac:picMk id="2" creationId="{DFE0A1C3-9C8E-43C6-B978-D298B0C3D49D}"/>
          </ac:picMkLst>
        </pc:picChg>
      </pc:sldChg>
      <pc:sldChg chg="addSp new">
        <pc:chgData name="Analitika Corp" userId="57a5f5b2a07f6380" providerId="LiveId" clId="{4C77D5CC-B6B1-42CB-8D8E-F966231A1210}" dt="2020-06-24T17:04:44.776" v="49"/>
        <pc:sldMkLst>
          <pc:docMk/>
          <pc:sldMk cId="652621491" sldId="303"/>
        </pc:sldMkLst>
        <pc:picChg chg="add">
          <ac:chgData name="Analitika Corp" userId="57a5f5b2a07f6380" providerId="LiveId" clId="{4C77D5CC-B6B1-42CB-8D8E-F966231A1210}" dt="2020-06-24T17:04:44.776" v="49"/>
          <ac:picMkLst>
            <pc:docMk/>
            <pc:sldMk cId="652621491" sldId="303"/>
            <ac:picMk id="2" creationId="{94BD19A6-1935-48AF-A4CD-896A7BE705F6}"/>
          </ac:picMkLst>
        </pc:picChg>
      </pc:sldChg>
      <pc:sldChg chg="addSp new">
        <pc:chgData name="Analitika Corp" userId="57a5f5b2a07f6380" providerId="LiveId" clId="{4C77D5CC-B6B1-42CB-8D8E-F966231A1210}" dt="2020-06-24T17:04:58.464" v="51"/>
        <pc:sldMkLst>
          <pc:docMk/>
          <pc:sldMk cId="3150510338" sldId="304"/>
        </pc:sldMkLst>
        <pc:picChg chg="add">
          <ac:chgData name="Analitika Corp" userId="57a5f5b2a07f6380" providerId="LiveId" clId="{4C77D5CC-B6B1-42CB-8D8E-F966231A1210}" dt="2020-06-24T17:04:58.464" v="51"/>
          <ac:picMkLst>
            <pc:docMk/>
            <pc:sldMk cId="3150510338" sldId="304"/>
            <ac:picMk id="2" creationId="{2CFF8AA3-D985-4568-A9D9-92FEA8971BAB}"/>
          </ac:picMkLst>
        </pc:picChg>
      </pc:sldChg>
      <pc:sldChg chg="addSp new">
        <pc:chgData name="Analitika Corp" userId="57a5f5b2a07f6380" providerId="LiveId" clId="{4C77D5CC-B6B1-42CB-8D8E-F966231A1210}" dt="2020-06-24T17:05:12.485" v="53"/>
        <pc:sldMkLst>
          <pc:docMk/>
          <pc:sldMk cId="1576142100" sldId="305"/>
        </pc:sldMkLst>
        <pc:picChg chg="add">
          <ac:chgData name="Analitika Corp" userId="57a5f5b2a07f6380" providerId="LiveId" clId="{4C77D5CC-B6B1-42CB-8D8E-F966231A1210}" dt="2020-06-24T17:05:12.485" v="53"/>
          <ac:picMkLst>
            <pc:docMk/>
            <pc:sldMk cId="1576142100" sldId="305"/>
            <ac:picMk id="2" creationId="{45D628C1-CA59-431B-980A-A558D7E37FA0}"/>
          </ac:picMkLst>
        </pc:picChg>
      </pc:sldChg>
      <pc:sldChg chg="addSp new">
        <pc:chgData name="Analitika Corp" userId="57a5f5b2a07f6380" providerId="LiveId" clId="{4C77D5CC-B6B1-42CB-8D8E-F966231A1210}" dt="2020-06-24T17:05:25.185" v="55"/>
        <pc:sldMkLst>
          <pc:docMk/>
          <pc:sldMk cId="3834713359" sldId="306"/>
        </pc:sldMkLst>
        <pc:picChg chg="add">
          <ac:chgData name="Analitika Corp" userId="57a5f5b2a07f6380" providerId="LiveId" clId="{4C77D5CC-B6B1-42CB-8D8E-F966231A1210}" dt="2020-06-24T17:05:25.185" v="55"/>
          <ac:picMkLst>
            <pc:docMk/>
            <pc:sldMk cId="3834713359" sldId="306"/>
            <ac:picMk id="2" creationId="{9CC3D693-12A1-4FD8-AD2A-E2421501DE6A}"/>
          </ac:picMkLst>
        </pc:picChg>
      </pc:sldChg>
      <pc:sldChg chg="addSp new">
        <pc:chgData name="Analitika Corp" userId="57a5f5b2a07f6380" providerId="LiveId" clId="{4C77D5CC-B6B1-42CB-8D8E-F966231A1210}" dt="2020-06-24T17:05:38.250" v="57"/>
        <pc:sldMkLst>
          <pc:docMk/>
          <pc:sldMk cId="831650763" sldId="307"/>
        </pc:sldMkLst>
        <pc:picChg chg="add">
          <ac:chgData name="Analitika Corp" userId="57a5f5b2a07f6380" providerId="LiveId" clId="{4C77D5CC-B6B1-42CB-8D8E-F966231A1210}" dt="2020-06-24T17:05:38.250" v="57"/>
          <ac:picMkLst>
            <pc:docMk/>
            <pc:sldMk cId="831650763" sldId="307"/>
            <ac:picMk id="2" creationId="{46C2A5D8-94A4-41A1-9680-A7585B2AF209}"/>
          </ac:picMkLst>
        </pc:picChg>
      </pc:sldChg>
      <pc:sldChg chg="addSp new">
        <pc:chgData name="Analitika Corp" userId="57a5f5b2a07f6380" providerId="LiveId" clId="{4C77D5CC-B6B1-42CB-8D8E-F966231A1210}" dt="2020-06-24T17:07:42.109" v="59"/>
        <pc:sldMkLst>
          <pc:docMk/>
          <pc:sldMk cId="3881655196" sldId="308"/>
        </pc:sldMkLst>
        <pc:picChg chg="add">
          <ac:chgData name="Analitika Corp" userId="57a5f5b2a07f6380" providerId="LiveId" clId="{4C77D5CC-B6B1-42CB-8D8E-F966231A1210}" dt="2020-06-24T17:07:42.109" v="59"/>
          <ac:picMkLst>
            <pc:docMk/>
            <pc:sldMk cId="3881655196" sldId="308"/>
            <ac:picMk id="2" creationId="{F059E22F-2359-44E5-8CEF-825639593FA6}"/>
          </ac:picMkLst>
        </pc:picChg>
      </pc:sldChg>
      <pc:sldChg chg="addSp new">
        <pc:chgData name="Analitika Corp" userId="57a5f5b2a07f6380" providerId="LiveId" clId="{4C77D5CC-B6B1-42CB-8D8E-F966231A1210}" dt="2020-06-24T17:08:44.738" v="61"/>
        <pc:sldMkLst>
          <pc:docMk/>
          <pc:sldMk cId="3125892508" sldId="309"/>
        </pc:sldMkLst>
        <pc:picChg chg="add">
          <ac:chgData name="Analitika Corp" userId="57a5f5b2a07f6380" providerId="LiveId" clId="{4C77D5CC-B6B1-42CB-8D8E-F966231A1210}" dt="2020-06-24T17:08:44.738" v="61"/>
          <ac:picMkLst>
            <pc:docMk/>
            <pc:sldMk cId="3125892508" sldId="309"/>
            <ac:picMk id="2" creationId="{39E9714D-3C96-43D4-B512-12EFE27E0632}"/>
          </ac:picMkLst>
        </pc:picChg>
      </pc:sldChg>
      <pc:sldChg chg="addSp new">
        <pc:chgData name="Analitika Corp" userId="57a5f5b2a07f6380" providerId="LiveId" clId="{4C77D5CC-B6B1-42CB-8D8E-F966231A1210}" dt="2020-06-24T17:11:07.459" v="63"/>
        <pc:sldMkLst>
          <pc:docMk/>
          <pc:sldMk cId="1825369191" sldId="310"/>
        </pc:sldMkLst>
        <pc:picChg chg="add">
          <ac:chgData name="Analitika Corp" userId="57a5f5b2a07f6380" providerId="LiveId" clId="{4C77D5CC-B6B1-42CB-8D8E-F966231A1210}" dt="2020-06-24T17:11:07.459" v="63"/>
          <ac:picMkLst>
            <pc:docMk/>
            <pc:sldMk cId="1825369191" sldId="310"/>
            <ac:picMk id="2" creationId="{79E0DC33-8E58-4910-90BA-EB6307D17DD2}"/>
          </ac:picMkLst>
        </pc:picChg>
      </pc:sldChg>
      <pc:sldChg chg="addSp new">
        <pc:chgData name="Analitika Corp" userId="57a5f5b2a07f6380" providerId="LiveId" clId="{4C77D5CC-B6B1-42CB-8D8E-F966231A1210}" dt="2020-06-24T17:11:21.768" v="65"/>
        <pc:sldMkLst>
          <pc:docMk/>
          <pc:sldMk cId="3722860195" sldId="311"/>
        </pc:sldMkLst>
        <pc:picChg chg="add">
          <ac:chgData name="Analitika Corp" userId="57a5f5b2a07f6380" providerId="LiveId" clId="{4C77D5CC-B6B1-42CB-8D8E-F966231A1210}" dt="2020-06-24T17:11:21.768" v="65"/>
          <ac:picMkLst>
            <pc:docMk/>
            <pc:sldMk cId="3722860195" sldId="311"/>
            <ac:picMk id="2" creationId="{9549852E-438A-4501-90F5-F881A40CAAA7}"/>
          </ac:picMkLst>
        </pc:picChg>
      </pc:sldChg>
      <pc:sldChg chg="addSp new">
        <pc:chgData name="Analitika Corp" userId="57a5f5b2a07f6380" providerId="LiveId" clId="{4C77D5CC-B6B1-42CB-8D8E-F966231A1210}" dt="2020-06-24T17:11:33.483" v="67"/>
        <pc:sldMkLst>
          <pc:docMk/>
          <pc:sldMk cId="1222996532" sldId="312"/>
        </pc:sldMkLst>
        <pc:picChg chg="add">
          <ac:chgData name="Analitika Corp" userId="57a5f5b2a07f6380" providerId="LiveId" clId="{4C77D5CC-B6B1-42CB-8D8E-F966231A1210}" dt="2020-06-24T17:11:33.483" v="67"/>
          <ac:picMkLst>
            <pc:docMk/>
            <pc:sldMk cId="1222996532" sldId="312"/>
            <ac:picMk id="2" creationId="{714FB4E2-EA92-4EAA-8DB9-F19DC8016EA0}"/>
          </ac:picMkLst>
        </pc:picChg>
      </pc:sldChg>
      <pc:sldChg chg="addSp new">
        <pc:chgData name="Analitika Corp" userId="57a5f5b2a07f6380" providerId="LiveId" clId="{4C77D5CC-B6B1-42CB-8D8E-F966231A1210}" dt="2020-06-24T17:11:54.892" v="69"/>
        <pc:sldMkLst>
          <pc:docMk/>
          <pc:sldMk cId="722055200" sldId="313"/>
        </pc:sldMkLst>
        <pc:picChg chg="add">
          <ac:chgData name="Analitika Corp" userId="57a5f5b2a07f6380" providerId="LiveId" clId="{4C77D5CC-B6B1-42CB-8D8E-F966231A1210}" dt="2020-06-24T17:11:54.892" v="69"/>
          <ac:picMkLst>
            <pc:docMk/>
            <pc:sldMk cId="722055200" sldId="313"/>
            <ac:picMk id="2" creationId="{F7913182-BD60-4F22-8839-D402E6CA723A}"/>
          </ac:picMkLst>
        </pc:picChg>
      </pc:sldChg>
      <pc:sldChg chg="addSp new">
        <pc:chgData name="Analitika Corp" userId="57a5f5b2a07f6380" providerId="LiveId" clId="{4C77D5CC-B6B1-42CB-8D8E-F966231A1210}" dt="2020-06-24T17:12:12.083" v="71"/>
        <pc:sldMkLst>
          <pc:docMk/>
          <pc:sldMk cId="289778024" sldId="314"/>
        </pc:sldMkLst>
        <pc:picChg chg="add">
          <ac:chgData name="Analitika Corp" userId="57a5f5b2a07f6380" providerId="LiveId" clId="{4C77D5CC-B6B1-42CB-8D8E-F966231A1210}" dt="2020-06-24T17:12:12.083" v="71"/>
          <ac:picMkLst>
            <pc:docMk/>
            <pc:sldMk cId="289778024" sldId="314"/>
            <ac:picMk id="2" creationId="{83A46428-BE62-439A-920E-A0182A9F029E}"/>
          </ac:picMkLst>
        </pc:picChg>
      </pc:sldChg>
      <pc:sldChg chg="addSp new">
        <pc:chgData name="Analitika Corp" userId="57a5f5b2a07f6380" providerId="LiveId" clId="{4C77D5CC-B6B1-42CB-8D8E-F966231A1210}" dt="2020-06-24T17:12:37.227" v="73"/>
        <pc:sldMkLst>
          <pc:docMk/>
          <pc:sldMk cId="302369635" sldId="315"/>
        </pc:sldMkLst>
        <pc:picChg chg="add">
          <ac:chgData name="Analitika Corp" userId="57a5f5b2a07f6380" providerId="LiveId" clId="{4C77D5CC-B6B1-42CB-8D8E-F966231A1210}" dt="2020-06-24T17:12:37.227" v="73"/>
          <ac:picMkLst>
            <pc:docMk/>
            <pc:sldMk cId="302369635" sldId="315"/>
            <ac:picMk id="2" creationId="{1EADEFAA-1EE3-48E3-A60D-3BDA92D2C797}"/>
          </ac:picMkLst>
        </pc:picChg>
      </pc:sldChg>
      <pc:sldChg chg="addSp new">
        <pc:chgData name="Analitika Corp" userId="57a5f5b2a07f6380" providerId="LiveId" clId="{4C77D5CC-B6B1-42CB-8D8E-F966231A1210}" dt="2020-06-24T17:13:09.510" v="75"/>
        <pc:sldMkLst>
          <pc:docMk/>
          <pc:sldMk cId="1331885016" sldId="316"/>
        </pc:sldMkLst>
        <pc:picChg chg="add">
          <ac:chgData name="Analitika Corp" userId="57a5f5b2a07f6380" providerId="LiveId" clId="{4C77D5CC-B6B1-42CB-8D8E-F966231A1210}" dt="2020-06-24T17:13:09.510" v="75"/>
          <ac:picMkLst>
            <pc:docMk/>
            <pc:sldMk cId="1331885016" sldId="316"/>
            <ac:picMk id="2" creationId="{6F5CDCD0-70AB-4302-BB28-8F6F3C762495}"/>
          </ac:picMkLst>
        </pc:picChg>
      </pc:sldChg>
      <pc:sldChg chg="addSp new">
        <pc:chgData name="Analitika Corp" userId="57a5f5b2a07f6380" providerId="LiveId" clId="{4C77D5CC-B6B1-42CB-8D8E-F966231A1210}" dt="2020-06-24T17:13:23.118" v="77"/>
        <pc:sldMkLst>
          <pc:docMk/>
          <pc:sldMk cId="3780143085" sldId="317"/>
        </pc:sldMkLst>
        <pc:picChg chg="add">
          <ac:chgData name="Analitika Corp" userId="57a5f5b2a07f6380" providerId="LiveId" clId="{4C77D5CC-B6B1-42CB-8D8E-F966231A1210}" dt="2020-06-24T17:13:23.118" v="77"/>
          <ac:picMkLst>
            <pc:docMk/>
            <pc:sldMk cId="3780143085" sldId="317"/>
            <ac:picMk id="2" creationId="{20962563-0D21-40CE-A149-34DD29479989}"/>
          </ac:picMkLst>
        </pc:picChg>
      </pc:sldChg>
      <pc:sldChg chg="addSp new">
        <pc:chgData name="Analitika Corp" userId="57a5f5b2a07f6380" providerId="LiveId" clId="{4C77D5CC-B6B1-42CB-8D8E-F966231A1210}" dt="2020-06-24T17:13:37.554" v="79"/>
        <pc:sldMkLst>
          <pc:docMk/>
          <pc:sldMk cId="1068249882" sldId="318"/>
        </pc:sldMkLst>
        <pc:picChg chg="add">
          <ac:chgData name="Analitika Corp" userId="57a5f5b2a07f6380" providerId="LiveId" clId="{4C77D5CC-B6B1-42CB-8D8E-F966231A1210}" dt="2020-06-24T17:13:37.554" v="79"/>
          <ac:picMkLst>
            <pc:docMk/>
            <pc:sldMk cId="1068249882" sldId="318"/>
            <ac:picMk id="2" creationId="{25EE7CDD-55AA-4453-87BE-562CC9664859}"/>
          </ac:picMkLst>
        </pc:picChg>
      </pc:sldChg>
      <pc:sldChg chg="addSp new">
        <pc:chgData name="Analitika Corp" userId="57a5f5b2a07f6380" providerId="LiveId" clId="{4C77D5CC-B6B1-42CB-8D8E-F966231A1210}" dt="2020-06-24T17:14:01.224" v="81"/>
        <pc:sldMkLst>
          <pc:docMk/>
          <pc:sldMk cId="2049790391" sldId="319"/>
        </pc:sldMkLst>
        <pc:picChg chg="add">
          <ac:chgData name="Analitika Corp" userId="57a5f5b2a07f6380" providerId="LiveId" clId="{4C77D5CC-B6B1-42CB-8D8E-F966231A1210}" dt="2020-06-24T17:14:01.224" v="81"/>
          <ac:picMkLst>
            <pc:docMk/>
            <pc:sldMk cId="2049790391" sldId="319"/>
            <ac:picMk id="2" creationId="{18516090-B120-46D0-866C-264657364393}"/>
          </ac:picMkLst>
        </pc:picChg>
      </pc:sldChg>
      <pc:sldChg chg="addSp new">
        <pc:chgData name="Analitika Corp" userId="57a5f5b2a07f6380" providerId="LiveId" clId="{4C77D5CC-B6B1-42CB-8D8E-F966231A1210}" dt="2020-06-24T17:14:22.435" v="83"/>
        <pc:sldMkLst>
          <pc:docMk/>
          <pc:sldMk cId="1420957867" sldId="320"/>
        </pc:sldMkLst>
        <pc:picChg chg="add">
          <ac:chgData name="Analitika Corp" userId="57a5f5b2a07f6380" providerId="LiveId" clId="{4C77D5CC-B6B1-42CB-8D8E-F966231A1210}" dt="2020-06-24T17:14:22.435" v="83"/>
          <ac:picMkLst>
            <pc:docMk/>
            <pc:sldMk cId="1420957867" sldId="320"/>
            <ac:picMk id="2" creationId="{067C344E-8B06-428F-A639-05788DFC58F5}"/>
          </ac:picMkLst>
        </pc:picChg>
      </pc:sldChg>
      <pc:sldChg chg="addSp new">
        <pc:chgData name="Analitika Corp" userId="57a5f5b2a07f6380" providerId="LiveId" clId="{4C77D5CC-B6B1-42CB-8D8E-F966231A1210}" dt="2020-06-24T17:14:35.145" v="85"/>
        <pc:sldMkLst>
          <pc:docMk/>
          <pc:sldMk cId="3719944538" sldId="321"/>
        </pc:sldMkLst>
        <pc:picChg chg="add">
          <ac:chgData name="Analitika Corp" userId="57a5f5b2a07f6380" providerId="LiveId" clId="{4C77D5CC-B6B1-42CB-8D8E-F966231A1210}" dt="2020-06-24T17:14:35.145" v="85"/>
          <ac:picMkLst>
            <pc:docMk/>
            <pc:sldMk cId="3719944538" sldId="321"/>
            <ac:picMk id="2" creationId="{93CEA0F2-1680-446C-85C1-D51346F57204}"/>
          </ac:picMkLst>
        </pc:picChg>
      </pc:sldChg>
      <pc:sldChg chg="addSp new">
        <pc:chgData name="Analitika Corp" userId="57a5f5b2a07f6380" providerId="LiveId" clId="{4C77D5CC-B6B1-42CB-8D8E-F966231A1210}" dt="2020-06-24T17:14:54.229" v="87"/>
        <pc:sldMkLst>
          <pc:docMk/>
          <pc:sldMk cId="4135970213" sldId="322"/>
        </pc:sldMkLst>
        <pc:picChg chg="add">
          <ac:chgData name="Analitika Corp" userId="57a5f5b2a07f6380" providerId="LiveId" clId="{4C77D5CC-B6B1-42CB-8D8E-F966231A1210}" dt="2020-06-24T17:14:54.229" v="87"/>
          <ac:picMkLst>
            <pc:docMk/>
            <pc:sldMk cId="4135970213" sldId="322"/>
            <ac:picMk id="2" creationId="{9589BBB0-2672-4799-A0E4-ABDB81875A20}"/>
          </ac:picMkLst>
        </pc:picChg>
      </pc:sldChg>
      <pc:sldChg chg="addSp new">
        <pc:chgData name="Analitika Corp" userId="57a5f5b2a07f6380" providerId="LiveId" clId="{4C77D5CC-B6B1-42CB-8D8E-F966231A1210}" dt="2020-06-24T17:15:19.558" v="89"/>
        <pc:sldMkLst>
          <pc:docMk/>
          <pc:sldMk cId="2246035192" sldId="323"/>
        </pc:sldMkLst>
        <pc:picChg chg="add">
          <ac:chgData name="Analitika Corp" userId="57a5f5b2a07f6380" providerId="LiveId" clId="{4C77D5CC-B6B1-42CB-8D8E-F966231A1210}" dt="2020-06-24T17:15:19.558" v="89"/>
          <ac:picMkLst>
            <pc:docMk/>
            <pc:sldMk cId="2246035192" sldId="323"/>
            <ac:picMk id="2" creationId="{7349692A-D23A-4352-8CB6-B79F129E2B36}"/>
          </ac:picMkLst>
        </pc:picChg>
      </pc:sldChg>
      <pc:sldChg chg="addSp new">
        <pc:chgData name="Analitika Corp" userId="57a5f5b2a07f6380" providerId="LiveId" clId="{4C77D5CC-B6B1-42CB-8D8E-F966231A1210}" dt="2020-06-24T17:15:33.291" v="91"/>
        <pc:sldMkLst>
          <pc:docMk/>
          <pc:sldMk cId="277942766" sldId="324"/>
        </pc:sldMkLst>
        <pc:picChg chg="add">
          <ac:chgData name="Analitika Corp" userId="57a5f5b2a07f6380" providerId="LiveId" clId="{4C77D5CC-B6B1-42CB-8D8E-F966231A1210}" dt="2020-06-24T17:15:33.291" v="91"/>
          <ac:picMkLst>
            <pc:docMk/>
            <pc:sldMk cId="277942766" sldId="324"/>
            <ac:picMk id="2" creationId="{32C14C5C-CDF6-484B-B22B-105395F2027A}"/>
          </ac:picMkLst>
        </pc:picChg>
      </pc:sldChg>
      <pc:sldChg chg="addSp new">
        <pc:chgData name="Analitika Corp" userId="57a5f5b2a07f6380" providerId="LiveId" clId="{4C77D5CC-B6B1-42CB-8D8E-F966231A1210}" dt="2020-06-24T17:15:47.801" v="93"/>
        <pc:sldMkLst>
          <pc:docMk/>
          <pc:sldMk cId="309716883" sldId="325"/>
        </pc:sldMkLst>
        <pc:picChg chg="add">
          <ac:chgData name="Analitika Corp" userId="57a5f5b2a07f6380" providerId="LiveId" clId="{4C77D5CC-B6B1-42CB-8D8E-F966231A1210}" dt="2020-06-24T17:15:47.801" v="93"/>
          <ac:picMkLst>
            <pc:docMk/>
            <pc:sldMk cId="309716883" sldId="325"/>
            <ac:picMk id="2" creationId="{981580C1-C943-498A-9A1F-20A963703089}"/>
          </ac:picMkLst>
        </pc:picChg>
      </pc:sldChg>
      <pc:sldChg chg="addSp modSp new mod">
        <pc:chgData name="Analitika Corp" userId="57a5f5b2a07f6380" providerId="LiveId" clId="{4C77D5CC-B6B1-42CB-8D8E-F966231A1210}" dt="2020-06-24T17:16:39.817" v="98" actId="1076"/>
        <pc:sldMkLst>
          <pc:docMk/>
          <pc:sldMk cId="2310748606" sldId="326"/>
        </pc:sldMkLst>
        <pc:spChg chg="add mod">
          <ac:chgData name="Analitika Corp" userId="57a5f5b2a07f6380" providerId="LiveId" clId="{4C77D5CC-B6B1-42CB-8D8E-F966231A1210}" dt="2020-06-24T17:16:39.817" v="98" actId="1076"/>
          <ac:spMkLst>
            <pc:docMk/>
            <pc:sldMk cId="2310748606" sldId="326"/>
            <ac:spMk id="4" creationId="{814D9279-2A86-4A82-85C2-3BC6EF16A46F}"/>
          </ac:spMkLst>
        </pc:spChg>
        <pc:picChg chg="add">
          <ac:chgData name="Analitika Corp" userId="57a5f5b2a07f6380" providerId="LiveId" clId="{4C77D5CC-B6B1-42CB-8D8E-F966231A1210}" dt="2020-06-24T17:16:13.407" v="95"/>
          <ac:picMkLst>
            <pc:docMk/>
            <pc:sldMk cId="2310748606" sldId="326"/>
            <ac:picMk id="2" creationId="{896D3EBB-23B9-413F-987F-C0196CA3C72C}"/>
          </ac:picMkLst>
        </pc:picChg>
      </pc:sldChg>
      <pc:sldChg chg="addSp modSp new mod">
        <pc:chgData name="Analitika Corp" userId="57a5f5b2a07f6380" providerId="LiveId" clId="{4C77D5CC-B6B1-42CB-8D8E-F966231A1210}" dt="2020-06-24T17:27:38.050" v="257" actId="20577"/>
        <pc:sldMkLst>
          <pc:docMk/>
          <pc:sldMk cId="3479317298" sldId="327"/>
        </pc:sldMkLst>
        <pc:spChg chg="add mod">
          <ac:chgData name="Analitika Corp" userId="57a5f5b2a07f6380" providerId="LiveId" clId="{4C77D5CC-B6B1-42CB-8D8E-F966231A1210}" dt="2020-06-24T17:27:38.050" v="257" actId="20577"/>
          <ac:spMkLst>
            <pc:docMk/>
            <pc:sldMk cId="3479317298" sldId="327"/>
            <ac:spMk id="3" creationId="{13C43418-E940-4BCB-9E6E-81180140967C}"/>
          </ac:spMkLst>
        </pc:spChg>
        <pc:picChg chg="add">
          <ac:chgData name="Analitika Corp" userId="57a5f5b2a07f6380" providerId="LiveId" clId="{4C77D5CC-B6B1-42CB-8D8E-F966231A1210}" dt="2020-06-24T17:27:19.712" v="214"/>
          <ac:picMkLst>
            <pc:docMk/>
            <pc:sldMk cId="3479317298" sldId="327"/>
            <ac:picMk id="2" creationId="{9720FA64-3800-4690-AC1F-3B54BD515382}"/>
          </ac:picMkLst>
        </pc:picChg>
      </pc:sldChg>
      <pc:sldChg chg="addSp modSp new mod">
        <pc:chgData name="Analitika Corp" userId="57a5f5b2a07f6380" providerId="LiveId" clId="{4C77D5CC-B6B1-42CB-8D8E-F966231A1210}" dt="2020-06-24T17:17:11.716" v="102" actId="1076"/>
        <pc:sldMkLst>
          <pc:docMk/>
          <pc:sldMk cId="154930886" sldId="328"/>
        </pc:sldMkLst>
        <pc:spChg chg="add mod">
          <ac:chgData name="Analitika Corp" userId="57a5f5b2a07f6380" providerId="LiveId" clId="{4C77D5CC-B6B1-42CB-8D8E-F966231A1210}" dt="2020-06-24T17:17:11.716" v="102" actId="1076"/>
          <ac:spMkLst>
            <pc:docMk/>
            <pc:sldMk cId="154930886" sldId="328"/>
            <ac:spMk id="4" creationId="{9055205F-2CF9-46C2-99BA-5598232F5A65}"/>
          </ac:spMkLst>
        </pc:spChg>
        <pc:picChg chg="add">
          <ac:chgData name="Analitika Corp" userId="57a5f5b2a07f6380" providerId="LiveId" clId="{4C77D5CC-B6B1-42CB-8D8E-F966231A1210}" dt="2020-06-24T17:17:02.731" v="100"/>
          <ac:picMkLst>
            <pc:docMk/>
            <pc:sldMk cId="154930886" sldId="328"/>
            <ac:picMk id="2" creationId="{0D9F8197-A220-4D7F-AF2E-8C0F264EA761}"/>
          </ac:picMkLst>
        </pc:picChg>
      </pc:sldChg>
      <pc:sldChg chg="addSp new">
        <pc:chgData name="Analitika Corp" userId="57a5f5b2a07f6380" providerId="LiveId" clId="{4C77D5CC-B6B1-42CB-8D8E-F966231A1210}" dt="2020-06-24T17:17:41.562" v="104"/>
        <pc:sldMkLst>
          <pc:docMk/>
          <pc:sldMk cId="3502392645" sldId="329"/>
        </pc:sldMkLst>
        <pc:picChg chg="add">
          <ac:chgData name="Analitika Corp" userId="57a5f5b2a07f6380" providerId="LiveId" clId="{4C77D5CC-B6B1-42CB-8D8E-F966231A1210}" dt="2020-06-24T17:17:41.562" v="104"/>
          <ac:picMkLst>
            <pc:docMk/>
            <pc:sldMk cId="3502392645" sldId="329"/>
            <ac:picMk id="2" creationId="{85BBE03C-AC8A-4F4D-8ECB-C03A7CE775A0}"/>
          </ac:picMkLst>
        </pc:picChg>
      </pc:sldChg>
      <pc:sldChg chg="addSp new">
        <pc:chgData name="Analitika Corp" userId="57a5f5b2a07f6380" providerId="LiveId" clId="{4C77D5CC-B6B1-42CB-8D8E-F966231A1210}" dt="2020-06-24T17:18:01.021" v="106"/>
        <pc:sldMkLst>
          <pc:docMk/>
          <pc:sldMk cId="1000355986" sldId="330"/>
        </pc:sldMkLst>
        <pc:picChg chg="add">
          <ac:chgData name="Analitika Corp" userId="57a5f5b2a07f6380" providerId="LiveId" clId="{4C77D5CC-B6B1-42CB-8D8E-F966231A1210}" dt="2020-06-24T17:18:01.021" v="106"/>
          <ac:picMkLst>
            <pc:docMk/>
            <pc:sldMk cId="1000355986" sldId="330"/>
            <ac:picMk id="2" creationId="{AA2C8ECA-0171-42FA-92D2-1529AA4C81EA}"/>
          </ac:picMkLst>
        </pc:picChg>
      </pc:sldChg>
      <pc:sldChg chg="addSp new">
        <pc:chgData name="Analitika Corp" userId="57a5f5b2a07f6380" providerId="LiveId" clId="{4C77D5CC-B6B1-42CB-8D8E-F966231A1210}" dt="2020-06-24T17:18:14.114" v="108"/>
        <pc:sldMkLst>
          <pc:docMk/>
          <pc:sldMk cId="2814754038" sldId="331"/>
        </pc:sldMkLst>
        <pc:picChg chg="add">
          <ac:chgData name="Analitika Corp" userId="57a5f5b2a07f6380" providerId="LiveId" clId="{4C77D5CC-B6B1-42CB-8D8E-F966231A1210}" dt="2020-06-24T17:18:14.114" v="108"/>
          <ac:picMkLst>
            <pc:docMk/>
            <pc:sldMk cId="2814754038" sldId="331"/>
            <ac:picMk id="2" creationId="{56F151A0-04F5-4E5D-ABDC-583B515C9FE7}"/>
          </ac:picMkLst>
        </pc:picChg>
      </pc:sldChg>
      <pc:sldChg chg="addSp modSp new mod">
        <pc:chgData name="Analitika Corp" userId="57a5f5b2a07f6380" providerId="LiveId" clId="{4C77D5CC-B6B1-42CB-8D8E-F966231A1210}" dt="2020-06-24T17:22:22.216" v="158" actId="1076"/>
        <pc:sldMkLst>
          <pc:docMk/>
          <pc:sldMk cId="2764525717" sldId="332"/>
        </pc:sldMkLst>
        <pc:spChg chg="add mod">
          <ac:chgData name="Analitika Corp" userId="57a5f5b2a07f6380" providerId="LiveId" clId="{4C77D5CC-B6B1-42CB-8D8E-F966231A1210}" dt="2020-06-24T17:22:22.216" v="158" actId="1076"/>
          <ac:spMkLst>
            <pc:docMk/>
            <pc:sldMk cId="2764525717" sldId="332"/>
            <ac:spMk id="3" creationId="{30DE4925-8933-495E-A754-F8655AA290B7}"/>
          </ac:spMkLst>
        </pc:spChg>
      </pc:sldChg>
      <pc:sldChg chg="addSp new">
        <pc:chgData name="Analitika Corp" userId="57a5f5b2a07f6380" providerId="LiveId" clId="{4C77D5CC-B6B1-42CB-8D8E-F966231A1210}" dt="2020-06-24T17:22:54.169" v="160"/>
        <pc:sldMkLst>
          <pc:docMk/>
          <pc:sldMk cId="1366567565" sldId="333"/>
        </pc:sldMkLst>
        <pc:picChg chg="add">
          <ac:chgData name="Analitika Corp" userId="57a5f5b2a07f6380" providerId="LiveId" clId="{4C77D5CC-B6B1-42CB-8D8E-F966231A1210}" dt="2020-06-24T17:22:54.169" v="160"/>
          <ac:picMkLst>
            <pc:docMk/>
            <pc:sldMk cId="1366567565" sldId="333"/>
            <ac:picMk id="2" creationId="{830FDB7C-0093-4F4E-B5E4-977A4D6D8E33}"/>
          </ac:picMkLst>
        </pc:picChg>
      </pc:sldChg>
      <pc:sldChg chg="addSp new">
        <pc:chgData name="Analitika Corp" userId="57a5f5b2a07f6380" providerId="LiveId" clId="{4C77D5CC-B6B1-42CB-8D8E-F966231A1210}" dt="2020-06-24T17:23:07.860" v="162"/>
        <pc:sldMkLst>
          <pc:docMk/>
          <pc:sldMk cId="2516703879" sldId="334"/>
        </pc:sldMkLst>
        <pc:picChg chg="add">
          <ac:chgData name="Analitika Corp" userId="57a5f5b2a07f6380" providerId="LiveId" clId="{4C77D5CC-B6B1-42CB-8D8E-F966231A1210}" dt="2020-06-24T17:23:07.860" v="162"/>
          <ac:picMkLst>
            <pc:docMk/>
            <pc:sldMk cId="2516703879" sldId="334"/>
            <ac:picMk id="2" creationId="{0F9BC5F4-9C3B-46B0-9503-913220C89125}"/>
          </ac:picMkLst>
        </pc:picChg>
      </pc:sldChg>
      <pc:sldChg chg="addSp new">
        <pc:chgData name="Analitika Corp" userId="57a5f5b2a07f6380" providerId="LiveId" clId="{4C77D5CC-B6B1-42CB-8D8E-F966231A1210}" dt="2020-06-24T17:23:22.453" v="164"/>
        <pc:sldMkLst>
          <pc:docMk/>
          <pc:sldMk cId="3145010428" sldId="335"/>
        </pc:sldMkLst>
        <pc:picChg chg="add">
          <ac:chgData name="Analitika Corp" userId="57a5f5b2a07f6380" providerId="LiveId" clId="{4C77D5CC-B6B1-42CB-8D8E-F966231A1210}" dt="2020-06-24T17:23:22.453" v="164"/>
          <ac:picMkLst>
            <pc:docMk/>
            <pc:sldMk cId="3145010428" sldId="335"/>
            <ac:picMk id="2" creationId="{C2836908-9799-4A59-AE55-5AA749293F7D}"/>
          </ac:picMkLst>
        </pc:picChg>
      </pc:sldChg>
      <pc:sldChg chg="addSp new">
        <pc:chgData name="Analitika Corp" userId="57a5f5b2a07f6380" providerId="LiveId" clId="{4C77D5CC-B6B1-42CB-8D8E-F966231A1210}" dt="2020-06-24T17:23:35.764" v="166"/>
        <pc:sldMkLst>
          <pc:docMk/>
          <pc:sldMk cId="811730197" sldId="336"/>
        </pc:sldMkLst>
        <pc:picChg chg="add">
          <ac:chgData name="Analitika Corp" userId="57a5f5b2a07f6380" providerId="LiveId" clId="{4C77D5CC-B6B1-42CB-8D8E-F966231A1210}" dt="2020-06-24T17:23:35.764" v="166"/>
          <ac:picMkLst>
            <pc:docMk/>
            <pc:sldMk cId="811730197" sldId="336"/>
            <ac:picMk id="2" creationId="{BD703951-4226-4C8F-852C-E1DC28522F2D}"/>
          </ac:picMkLst>
        </pc:picChg>
      </pc:sldChg>
      <pc:sldChg chg="addSp new">
        <pc:chgData name="Analitika Corp" userId="57a5f5b2a07f6380" providerId="LiveId" clId="{4C77D5CC-B6B1-42CB-8D8E-F966231A1210}" dt="2020-06-24T17:23:47.460" v="168"/>
        <pc:sldMkLst>
          <pc:docMk/>
          <pc:sldMk cId="1693145828" sldId="337"/>
        </pc:sldMkLst>
        <pc:picChg chg="add">
          <ac:chgData name="Analitika Corp" userId="57a5f5b2a07f6380" providerId="LiveId" clId="{4C77D5CC-B6B1-42CB-8D8E-F966231A1210}" dt="2020-06-24T17:23:47.460" v="168"/>
          <ac:picMkLst>
            <pc:docMk/>
            <pc:sldMk cId="1693145828" sldId="337"/>
            <ac:picMk id="2" creationId="{7D6F260A-262F-431C-B03E-7B03980E9250}"/>
          </ac:picMkLst>
        </pc:picChg>
      </pc:sldChg>
      <pc:sldChg chg="addSp modSp new mod">
        <pc:chgData name="Analitika Corp" userId="57a5f5b2a07f6380" providerId="LiveId" clId="{4C77D5CC-B6B1-42CB-8D8E-F966231A1210}" dt="2020-06-24T17:26:30.026" v="213" actId="20577"/>
        <pc:sldMkLst>
          <pc:docMk/>
          <pc:sldMk cId="130701712" sldId="338"/>
        </pc:sldMkLst>
        <pc:spChg chg="add mod">
          <ac:chgData name="Analitika Corp" userId="57a5f5b2a07f6380" providerId="LiveId" clId="{4C77D5CC-B6B1-42CB-8D8E-F966231A1210}" dt="2020-06-24T17:26:30.026" v="213" actId="20577"/>
          <ac:spMkLst>
            <pc:docMk/>
            <pc:sldMk cId="130701712" sldId="338"/>
            <ac:spMk id="3" creationId="{97C4196E-5ABA-431B-8753-78C96574A4B5}"/>
          </ac:spMkLst>
        </pc:spChg>
      </pc:sldChg>
      <pc:sldChg chg="addSp modSp new mod">
        <pc:chgData name="Analitika Corp" userId="57a5f5b2a07f6380" providerId="LiveId" clId="{4C77D5CC-B6B1-42CB-8D8E-F966231A1210}" dt="2020-06-24T17:28:26.976" v="262" actId="1076"/>
        <pc:sldMkLst>
          <pc:docMk/>
          <pc:sldMk cId="1547197359" sldId="339"/>
        </pc:sldMkLst>
        <pc:spChg chg="add mod">
          <ac:chgData name="Analitika Corp" userId="57a5f5b2a07f6380" providerId="LiveId" clId="{4C77D5CC-B6B1-42CB-8D8E-F966231A1210}" dt="2020-06-24T17:28:26.976" v="262" actId="1076"/>
          <ac:spMkLst>
            <pc:docMk/>
            <pc:sldMk cId="1547197359" sldId="339"/>
            <ac:spMk id="4" creationId="{8D9FADB1-7FF1-47E4-9AC9-C725D9130276}"/>
          </ac:spMkLst>
        </pc:spChg>
        <pc:picChg chg="add mod">
          <ac:chgData name="Analitika Corp" userId="57a5f5b2a07f6380" providerId="LiveId" clId="{4C77D5CC-B6B1-42CB-8D8E-F966231A1210}" dt="2020-06-24T17:28:21.215" v="260" actId="1076"/>
          <ac:picMkLst>
            <pc:docMk/>
            <pc:sldMk cId="1547197359" sldId="339"/>
            <ac:picMk id="2" creationId="{7D9A661E-9B4E-45E5-8867-429BE661404E}"/>
          </ac:picMkLst>
        </pc:picChg>
      </pc:sldChg>
      <pc:sldChg chg="addSp modSp new mod">
        <pc:chgData name="Analitika Corp" userId="57a5f5b2a07f6380" providerId="LiveId" clId="{4C77D5CC-B6B1-42CB-8D8E-F966231A1210}" dt="2020-06-24T17:29:27.590" v="269" actId="1076"/>
        <pc:sldMkLst>
          <pc:docMk/>
          <pc:sldMk cId="3996209206" sldId="340"/>
        </pc:sldMkLst>
        <pc:spChg chg="add mod">
          <ac:chgData name="Analitika Corp" userId="57a5f5b2a07f6380" providerId="LiveId" clId="{4C77D5CC-B6B1-42CB-8D8E-F966231A1210}" dt="2020-06-24T17:29:13.248" v="267" actId="1076"/>
          <ac:spMkLst>
            <pc:docMk/>
            <pc:sldMk cId="3996209206" sldId="340"/>
            <ac:spMk id="4" creationId="{30F08656-D091-4B07-B4D1-69522C3C8100}"/>
          </ac:spMkLst>
        </pc:spChg>
        <pc:picChg chg="add mod">
          <ac:chgData name="Analitika Corp" userId="57a5f5b2a07f6380" providerId="LiveId" clId="{4C77D5CC-B6B1-42CB-8D8E-F966231A1210}" dt="2020-06-24T17:29:03.723" v="265" actId="1076"/>
          <ac:picMkLst>
            <pc:docMk/>
            <pc:sldMk cId="3996209206" sldId="340"/>
            <ac:picMk id="2" creationId="{9FD4FB4F-1ABA-4B4C-8219-7391B6621DEF}"/>
          </ac:picMkLst>
        </pc:picChg>
        <pc:picChg chg="add mod">
          <ac:chgData name="Analitika Corp" userId="57a5f5b2a07f6380" providerId="LiveId" clId="{4C77D5CC-B6B1-42CB-8D8E-F966231A1210}" dt="2020-06-24T17:29:27.590" v="269" actId="1076"/>
          <ac:picMkLst>
            <pc:docMk/>
            <pc:sldMk cId="3996209206" sldId="340"/>
            <ac:picMk id="5" creationId="{0E65D193-404B-4DCB-AAC9-21576FB8EC62}"/>
          </ac:picMkLst>
        </pc:picChg>
      </pc:sldChg>
      <pc:sldChg chg="addSp modSp new mod">
        <pc:chgData name="Analitika Corp" userId="57a5f5b2a07f6380" providerId="LiveId" clId="{4C77D5CC-B6B1-42CB-8D8E-F966231A1210}" dt="2020-06-24T17:31:37.343" v="286" actId="1076"/>
        <pc:sldMkLst>
          <pc:docMk/>
          <pc:sldMk cId="2195340716" sldId="341"/>
        </pc:sldMkLst>
        <pc:spChg chg="add mod">
          <ac:chgData name="Analitika Corp" userId="57a5f5b2a07f6380" providerId="LiveId" clId="{4C77D5CC-B6B1-42CB-8D8E-F966231A1210}" dt="2020-06-24T17:30:57.495" v="279" actId="1076"/>
          <ac:spMkLst>
            <pc:docMk/>
            <pc:sldMk cId="2195340716" sldId="341"/>
            <ac:spMk id="6" creationId="{B2B2022D-1490-491E-99A7-41730AE47F00}"/>
          </ac:spMkLst>
        </pc:spChg>
        <pc:spChg chg="add mod">
          <ac:chgData name="Analitika Corp" userId="57a5f5b2a07f6380" providerId="LiveId" clId="{4C77D5CC-B6B1-42CB-8D8E-F966231A1210}" dt="2020-06-24T17:31:22.367" v="284" actId="1076"/>
          <ac:spMkLst>
            <pc:docMk/>
            <pc:sldMk cId="2195340716" sldId="341"/>
            <ac:spMk id="9" creationId="{3B52F9C3-8ED9-489C-83BF-EC2341844CD3}"/>
          </ac:spMkLst>
        </pc:spChg>
        <pc:picChg chg="add mod">
          <ac:chgData name="Analitika Corp" userId="57a5f5b2a07f6380" providerId="LiveId" clId="{4C77D5CC-B6B1-42CB-8D8E-F966231A1210}" dt="2020-06-24T17:30:20.015" v="272" actId="1076"/>
          <ac:picMkLst>
            <pc:docMk/>
            <pc:sldMk cId="2195340716" sldId="341"/>
            <ac:picMk id="2" creationId="{9677A897-E694-41C2-9F2E-B2AF3054F2EC}"/>
          </ac:picMkLst>
        </pc:picChg>
        <pc:picChg chg="add mod">
          <ac:chgData name="Analitika Corp" userId="57a5f5b2a07f6380" providerId="LiveId" clId="{4C77D5CC-B6B1-42CB-8D8E-F966231A1210}" dt="2020-06-24T17:30:32.828" v="274" actId="1076"/>
          <ac:picMkLst>
            <pc:docMk/>
            <pc:sldMk cId="2195340716" sldId="341"/>
            <ac:picMk id="3" creationId="{210521EA-A0EC-49BB-AEF0-4DEB53B9D7BD}"/>
          </ac:picMkLst>
        </pc:picChg>
        <pc:picChg chg="add mod">
          <ac:chgData name="Analitika Corp" userId="57a5f5b2a07f6380" providerId="LiveId" clId="{4C77D5CC-B6B1-42CB-8D8E-F966231A1210}" dt="2020-06-24T17:30:47.964" v="276" actId="1076"/>
          <ac:picMkLst>
            <pc:docMk/>
            <pc:sldMk cId="2195340716" sldId="341"/>
            <ac:picMk id="4" creationId="{64A1EE18-A68F-4B3C-AE0D-AE0DA7D0BDCC}"/>
          </ac:picMkLst>
        </pc:picChg>
        <pc:picChg chg="add mod">
          <ac:chgData name="Analitika Corp" userId="57a5f5b2a07f6380" providerId="LiveId" clId="{4C77D5CC-B6B1-42CB-8D8E-F966231A1210}" dt="2020-06-24T17:31:12.811" v="281" actId="1076"/>
          <ac:picMkLst>
            <pc:docMk/>
            <pc:sldMk cId="2195340716" sldId="341"/>
            <ac:picMk id="7" creationId="{44CCD84F-4F4F-4ADF-8F62-E9BE85CEFFEB}"/>
          </ac:picMkLst>
        </pc:picChg>
        <pc:picChg chg="add mod">
          <ac:chgData name="Analitika Corp" userId="57a5f5b2a07f6380" providerId="LiveId" clId="{4C77D5CC-B6B1-42CB-8D8E-F966231A1210}" dt="2020-06-24T17:31:37.343" v="286" actId="1076"/>
          <ac:picMkLst>
            <pc:docMk/>
            <pc:sldMk cId="2195340716" sldId="341"/>
            <ac:picMk id="10" creationId="{59E40142-4806-469F-BFB2-FAFF0B3C3092}"/>
          </ac:picMkLst>
        </pc:picChg>
      </pc:sldChg>
      <pc:sldChg chg="addSp new">
        <pc:chgData name="Analitika Corp" userId="57a5f5b2a07f6380" providerId="LiveId" clId="{4C77D5CC-B6B1-42CB-8D8E-F966231A1210}" dt="2020-06-24T17:32:03.620" v="288"/>
        <pc:sldMkLst>
          <pc:docMk/>
          <pc:sldMk cId="2176082127" sldId="342"/>
        </pc:sldMkLst>
        <pc:picChg chg="add">
          <ac:chgData name="Analitika Corp" userId="57a5f5b2a07f6380" providerId="LiveId" clId="{4C77D5CC-B6B1-42CB-8D8E-F966231A1210}" dt="2020-06-24T17:32:03.620" v="288"/>
          <ac:picMkLst>
            <pc:docMk/>
            <pc:sldMk cId="2176082127" sldId="342"/>
            <ac:picMk id="2" creationId="{A39B8119-92E4-40A9-B685-7E5B8AB6CBFB}"/>
          </ac:picMkLst>
        </pc:picChg>
      </pc:sldChg>
      <pc:sldChg chg="addSp modSp new mod">
        <pc:chgData name="Analitika Corp" userId="57a5f5b2a07f6380" providerId="LiveId" clId="{4C77D5CC-B6B1-42CB-8D8E-F966231A1210}" dt="2020-06-24T17:34:29.567" v="308" actId="1076"/>
        <pc:sldMkLst>
          <pc:docMk/>
          <pc:sldMk cId="38132450" sldId="343"/>
        </pc:sldMkLst>
        <pc:spChg chg="add mod">
          <ac:chgData name="Analitika Corp" userId="57a5f5b2a07f6380" providerId="LiveId" clId="{4C77D5CC-B6B1-42CB-8D8E-F966231A1210}" dt="2020-06-24T17:33:51.306" v="301" actId="1076"/>
          <ac:spMkLst>
            <pc:docMk/>
            <pc:sldMk cId="38132450" sldId="343"/>
            <ac:spMk id="7" creationId="{2307A585-5AC8-4AC9-80B4-3C451A78ED66}"/>
          </ac:spMkLst>
        </pc:spChg>
        <pc:spChg chg="add mod">
          <ac:chgData name="Analitika Corp" userId="57a5f5b2a07f6380" providerId="LiveId" clId="{4C77D5CC-B6B1-42CB-8D8E-F966231A1210}" dt="2020-06-24T17:34:29.567" v="308" actId="1076"/>
          <ac:spMkLst>
            <pc:docMk/>
            <pc:sldMk cId="38132450" sldId="343"/>
            <ac:spMk id="10" creationId="{D365C34F-32FE-46C0-A850-CFB07AEC1818}"/>
          </ac:spMkLst>
        </pc:spChg>
        <pc:picChg chg="add mod">
          <ac:chgData name="Analitika Corp" userId="57a5f5b2a07f6380" providerId="LiveId" clId="{4C77D5CC-B6B1-42CB-8D8E-F966231A1210}" dt="2020-06-24T17:32:44.818" v="292" actId="1076"/>
          <ac:picMkLst>
            <pc:docMk/>
            <pc:sldMk cId="38132450" sldId="343"/>
            <ac:picMk id="2" creationId="{7C6F89E6-3867-43F3-8247-FAC65643D6DA}"/>
          </ac:picMkLst>
        </pc:picChg>
        <pc:picChg chg="add mod">
          <ac:chgData name="Analitika Corp" userId="57a5f5b2a07f6380" providerId="LiveId" clId="{4C77D5CC-B6B1-42CB-8D8E-F966231A1210}" dt="2020-06-24T17:33:02.367" v="294" actId="1076"/>
          <ac:picMkLst>
            <pc:docMk/>
            <pc:sldMk cId="38132450" sldId="343"/>
            <ac:picMk id="3" creationId="{9B5D276B-30B4-416B-8C17-E6A6594BBF4E}"/>
          </ac:picMkLst>
        </pc:picChg>
        <pc:picChg chg="add mod">
          <ac:chgData name="Analitika Corp" userId="57a5f5b2a07f6380" providerId="LiveId" clId="{4C77D5CC-B6B1-42CB-8D8E-F966231A1210}" dt="2020-06-24T17:33:21.340" v="296" actId="1076"/>
          <ac:picMkLst>
            <pc:docMk/>
            <pc:sldMk cId="38132450" sldId="343"/>
            <ac:picMk id="4" creationId="{057392E2-71C6-45DD-A985-B676D8512DF5}"/>
          </ac:picMkLst>
        </pc:picChg>
        <pc:picChg chg="add mod">
          <ac:chgData name="Analitika Corp" userId="57a5f5b2a07f6380" providerId="LiveId" clId="{4C77D5CC-B6B1-42CB-8D8E-F966231A1210}" dt="2020-06-24T17:34:26.445" v="307" actId="1076"/>
          <ac:picMkLst>
            <pc:docMk/>
            <pc:sldMk cId="38132450" sldId="343"/>
            <ac:picMk id="5" creationId="{9A80498A-35AD-4D3B-B6B4-F42BB5F56213}"/>
          </ac:picMkLst>
        </pc:picChg>
        <pc:picChg chg="add mod">
          <ac:chgData name="Analitika Corp" userId="57a5f5b2a07f6380" providerId="LiveId" clId="{4C77D5CC-B6B1-42CB-8D8E-F966231A1210}" dt="2020-06-24T17:34:11.710" v="303" actId="1076"/>
          <ac:picMkLst>
            <pc:docMk/>
            <pc:sldMk cId="38132450" sldId="343"/>
            <ac:picMk id="8" creationId="{153C64F8-5B64-421F-9572-E95BDF8D3C4D}"/>
          </ac:picMkLst>
        </pc:picChg>
      </pc:sldChg>
      <pc:sldChg chg="addSp modSp new mod">
        <pc:chgData name="Analitika Corp" userId="57a5f5b2a07f6380" providerId="LiveId" clId="{4C77D5CC-B6B1-42CB-8D8E-F966231A1210}" dt="2020-06-24T17:35:35.083" v="319" actId="1076"/>
        <pc:sldMkLst>
          <pc:docMk/>
          <pc:sldMk cId="2032765343" sldId="344"/>
        </pc:sldMkLst>
        <pc:spChg chg="add mod">
          <ac:chgData name="Analitika Corp" userId="57a5f5b2a07f6380" providerId="LiveId" clId="{4C77D5CC-B6B1-42CB-8D8E-F966231A1210}" dt="2020-06-24T17:35:12.590" v="314" actId="1076"/>
          <ac:spMkLst>
            <pc:docMk/>
            <pc:sldMk cId="2032765343" sldId="344"/>
            <ac:spMk id="4" creationId="{0C30B90A-4D08-4AE8-AADC-FF0966DC63B5}"/>
          </ac:spMkLst>
        </pc:spChg>
        <pc:spChg chg="add mod">
          <ac:chgData name="Analitika Corp" userId="57a5f5b2a07f6380" providerId="LiveId" clId="{4C77D5CC-B6B1-42CB-8D8E-F966231A1210}" dt="2020-06-24T17:35:35.083" v="319" actId="1076"/>
          <ac:spMkLst>
            <pc:docMk/>
            <pc:sldMk cId="2032765343" sldId="344"/>
            <ac:spMk id="7" creationId="{D009BDDC-2D43-43B8-950F-BFB0B5BF9644}"/>
          </ac:spMkLst>
        </pc:spChg>
        <pc:picChg chg="add mod">
          <ac:chgData name="Analitika Corp" userId="57a5f5b2a07f6380" providerId="LiveId" clId="{4C77D5CC-B6B1-42CB-8D8E-F966231A1210}" dt="2020-06-24T17:35:03.235" v="311" actId="1076"/>
          <ac:picMkLst>
            <pc:docMk/>
            <pc:sldMk cId="2032765343" sldId="344"/>
            <ac:picMk id="2" creationId="{815CFF70-5C1E-466B-9E8F-C4C87B9C4672}"/>
          </ac:picMkLst>
        </pc:picChg>
        <pc:picChg chg="add mod">
          <ac:chgData name="Analitika Corp" userId="57a5f5b2a07f6380" providerId="LiveId" clId="{4C77D5CC-B6B1-42CB-8D8E-F966231A1210}" dt="2020-06-24T17:35:27.114" v="316" actId="1076"/>
          <ac:picMkLst>
            <pc:docMk/>
            <pc:sldMk cId="2032765343" sldId="344"/>
            <ac:picMk id="5" creationId="{A81BD386-6C67-425E-B397-191395E5ACB5}"/>
          </ac:picMkLst>
        </pc:picChg>
      </pc:sldChg>
      <pc:sldChg chg="addSp modSp new mod">
        <pc:chgData name="Analitika Corp" userId="57a5f5b2a07f6380" providerId="LiveId" clId="{4C77D5CC-B6B1-42CB-8D8E-F966231A1210}" dt="2020-06-24T17:36:43.858" v="332" actId="1076"/>
        <pc:sldMkLst>
          <pc:docMk/>
          <pc:sldMk cId="3366059090" sldId="345"/>
        </pc:sldMkLst>
        <pc:spChg chg="add mod">
          <ac:chgData name="Analitika Corp" userId="57a5f5b2a07f6380" providerId="LiveId" clId="{4C77D5CC-B6B1-42CB-8D8E-F966231A1210}" dt="2020-06-24T17:36:19.940" v="327" actId="1076"/>
          <ac:spMkLst>
            <pc:docMk/>
            <pc:sldMk cId="3366059090" sldId="345"/>
            <ac:spMk id="5" creationId="{8C3AD467-0797-48F7-A80C-E6587AAB37E3}"/>
          </ac:spMkLst>
        </pc:spChg>
        <pc:spChg chg="add mod">
          <ac:chgData name="Analitika Corp" userId="57a5f5b2a07f6380" providerId="LiveId" clId="{4C77D5CC-B6B1-42CB-8D8E-F966231A1210}" dt="2020-06-24T17:36:43.858" v="332" actId="1076"/>
          <ac:spMkLst>
            <pc:docMk/>
            <pc:sldMk cId="3366059090" sldId="345"/>
            <ac:spMk id="8" creationId="{636B1F56-5866-4841-8AFB-C4A84F9EDE1B}"/>
          </ac:spMkLst>
        </pc:spChg>
        <pc:picChg chg="add mod">
          <ac:chgData name="Analitika Corp" userId="57a5f5b2a07f6380" providerId="LiveId" clId="{4C77D5CC-B6B1-42CB-8D8E-F966231A1210}" dt="2020-06-24T17:35:57.506" v="322" actId="1076"/>
          <ac:picMkLst>
            <pc:docMk/>
            <pc:sldMk cId="3366059090" sldId="345"/>
            <ac:picMk id="2" creationId="{2ED66386-EB6D-4634-BAFF-5376753C3B59}"/>
          </ac:picMkLst>
        </pc:picChg>
        <pc:picChg chg="add mod">
          <ac:chgData name="Analitika Corp" userId="57a5f5b2a07f6380" providerId="LiveId" clId="{4C77D5CC-B6B1-42CB-8D8E-F966231A1210}" dt="2020-06-24T17:36:13.092" v="324" actId="1076"/>
          <ac:picMkLst>
            <pc:docMk/>
            <pc:sldMk cId="3366059090" sldId="345"/>
            <ac:picMk id="3" creationId="{0255DC1A-BAF2-4595-A269-4D0826FE127B}"/>
          </ac:picMkLst>
        </pc:picChg>
        <pc:picChg chg="add mod">
          <ac:chgData name="Analitika Corp" userId="57a5f5b2a07f6380" providerId="LiveId" clId="{4C77D5CC-B6B1-42CB-8D8E-F966231A1210}" dt="2020-06-24T17:36:34.782" v="329" actId="1076"/>
          <ac:picMkLst>
            <pc:docMk/>
            <pc:sldMk cId="3366059090" sldId="345"/>
            <ac:picMk id="6" creationId="{69C04194-C232-4077-ACD0-11D16734309C}"/>
          </ac:picMkLst>
        </pc:picChg>
      </pc:sldChg>
      <pc:sldChg chg="addSp modSp new mod">
        <pc:chgData name="Analitika Corp" userId="57a5f5b2a07f6380" providerId="LiveId" clId="{4C77D5CC-B6B1-42CB-8D8E-F966231A1210}" dt="2020-06-24T17:38:15.491" v="350" actId="1076"/>
        <pc:sldMkLst>
          <pc:docMk/>
          <pc:sldMk cId="847198117" sldId="346"/>
        </pc:sldMkLst>
        <pc:spChg chg="add mod">
          <ac:chgData name="Analitika Corp" userId="57a5f5b2a07f6380" providerId="LiveId" clId="{4C77D5CC-B6B1-42CB-8D8E-F966231A1210}" dt="2020-06-24T17:37:31.025" v="340" actId="14100"/>
          <ac:spMkLst>
            <pc:docMk/>
            <pc:sldMk cId="847198117" sldId="346"/>
            <ac:spMk id="5" creationId="{A54F5C44-B8F1-42E4-A963-8AF026E1C1AF}"/>
          </ac:spMkLst>
        </pc:spChg>
        <pc:spChg chg="add mod">
          <ac:chgData name="Analitika Corp" userId="57a5f5b2a07f6380" providerId="LiveId" clId="{4C77D5CC-B6B1-42CB-8D8E-F966231A1210}" dt="2020-06-24T17:37:52.531" v="345" actId="1076"/>
          <ac:spMkLst>
            <pc:docMk/>
            <pc:sldMk cId="847198117" sldId="346"/>
            <ac:spMk id="8" creationId="{66162800-1EB4-4659-95A9-3C152EE83D4F}"/>
          </ac:spMkLst>
        </pc:spChg>
        <pc:spChg chg="add mod">
          <ac:chgData name="Analitika Corp" userId="57a5f5b2a07f6380" providerId="LiveId" clId="{4C77D5CC-B6B1-42CB-8D8E-F966231A1210}" dt="2020-06-24T17:38:15.491" v="350" actId="1076"/>
          <ac:spMkLst>
            <pc:docMk/>
            <pc:sldMk cId="847198117" sldId="346"/>
            <ac:spMk id="11" creationId="{82A29189-DC21-4011-8B56-832C6B217195}"/>
          </ac:spMkLst>
        </pc:spChg>
        <pc:picChg chg="add mod">
          <ac:chgData name="Analitika Corp" userId="57a5f5b2a07f6380" providerId="LiveId" clId="{4C77D5CC-B6B1-42CB-8D8E-F966231A1210}" dt="2020-06-24T17:37:08.824" v="335" actId="1076"/>
          <ac:picMkLst>
            <pc:docMk/>
            <pc:sldMk cId="847198117" sldId="346"/>
            <ac:picMk id="2" creationId="{D9B2187E-591F-4714-B5A7-4D08D8E75311}"/>
          </ac:picMkLst>
        </pc:picChg>
        <pc:picChg chg="add mod">
          <ac:chgData name="Analitika Corp" userId="57a5f5b2a07f6380" providerId="LiveId" clId="{4C77D5CC-B6B1-42CB-8D8E-F966231A1210}" dt="2020-06-24T17:37:21.915" v="337" actId="1076"/>
          <ac:picMkLst>
            <pc:docMk/>
            <pc:sldMk cId="847198117" sldId="346"/>
            <ac:picMk id="3" creationId="{4178408D-C246-432E-BA6A-35FE03398D3C}"/>
          </ac:picMkLst>
        </pc:picChg>
        <pc:picChg chg="add mod">
          <ac:chgData name="Analitika Corp" userId="57a5f5b2a07f6380" providerId="LiveId" clId="{4C77D5CC-B6B1-42CB-8D8E-F966231A1210}" dt="2020-06-24T17:37:43.855" v="342" actId="1076"/>
          <ac:picMkLst>
            <pc:docMk/>
            <pc:sldMk cId="847198117" sldId="346"/>
            <ac:picMk id="6" creationId="{FE910162-CE60-4B34-BC4D-8359D353B520}"/>
          </ac:picMkLst>
        </pc:picChg>
        <pc:picChg chg="add mod">
          <ac:chgData name="Analitika Corp" userId="57a5f5b2a07f6380" providerId="LiveId" clId="{4C77D5CC-B6B1-42CB-8D8E-F966231A1210}" dt="2020-06-24T17:38:06.246" v="347" actId="1076"/>
          <ac:picMkLst>
            <pc:docMk/>
            <pc:sldMk cId="847198117" sldId="346"/>
            <ac:picMk id="9" creationId="{D9DB5B4D-6ECA-4D55-B23B-41AE0C8E400E}"/>
          </ac:picMkLst>
        </pc:picChg>
      </pc:sldChg>
      <pc:sldChg chg="addSp modSp new mod">
        <pc:chgData name="Analitika Corp" userId="57a5f5b2a07f6380" providerId="LiveId" clId="{4C77D5CC-B6B1-42CB-8D8E-F966231A1210}" dt="2020-06-24T17:38:34.135" v="353" actId="1076"/>
        <pc:sldMkLst>
          <pc:docMk/>
          <pc:sldMk cId="679516857" sldId="347"/>
        </pc:sldMkLst>
        <pc:picChg chg="add mod">
          <ac:chgData name="Analitika Corp" userId="57a5f5b2a07f6380" providerId="LiveId" clId="{4C77D5CC-B6B1-42CB-8D8E-F966231A1210}" dt="2020-06-24T17:38:34.135" v="353" actId="1076"/>
          <ac:picMkLst>
            <pc:docMk/>
            <pc:sldMk cId="679516857" sldId="347"/>
            <ac:picMk id="2" creationId="{4AF616EF-BC41-487D-83B6-142AD0F2AFFF}"/>
          </ac:picMkLst>
        </pc:picChg>
      </pc:sldChg>
      <pc:sldChg chg="addSp modSp new mod">
        <pc:chgData name="Analitika Corp" userId="57a5f5b2a07f6380" providerId="LiveId" clId="{4C77D5CC-B6B1-42CB-8D8E-F966231A1210}" dt="2020-06-24T17:40:20.256" v="368" actId="1076"/>
        <pc:sldMkLst>
          <pc:docMk/>
          <pc:sldMk cId="2885876801" sldId="348"/>
        </pc:sldMkLst>
        <pc:spChg chg="add mod">
          <ac:chgData name="Analitika Corp" userId="57a5f5b2a07f6380" providerId="LiveId" clId="{4C77D5CC-B6B1-42CB-8D8E-F966231A1210}" dt="2020-06-24T17:39:32.683" v="361" actId="1076"/>
          <ac:spMkLst>
            <pc:docMk/>
            <pc:sldMk cId="2885876801" sldId="348"/>
            <ac:spMk id="5" creationId="{45305F4C-5313-4120-8CB8-64E7E8AF038D}"/>
          </ac:spMkLst>
        </pc:spChg>
        <pc:spChg chg="add mod">
          <ac:chgData name="Analitika Corp" userId="57a5f5b2a07f6380" providerId="LiveId" clId="{4C77D5CC-B6B1-42CB-8D8E-F966231A1210}" dt="2020-06-24T17:40:20.256" v="368" actId="1076"/>
          <ac:spMkLst>
            <pc:docMk/>
            <pc:sldMk cId="2885876801" sldId="348"/>
            <ac:spMk id="9" creationId="{D1FD1DC8-C2E1-43ED-8229-07511E5882A5}"/>
          </ac:spMkLst>
        </pc:spChg>
        <pc:picChg chg="add mod">
          <ac:chgData name="Analitika Corp" userId="57a5f5b2a07f6380" providerId="LiveId" clId="{4C77D5CC-B6B1-42CB-8D8E-F966231A1210}" dt="2020-06-24T17:39:06.734" v="356" actId="1076"/>
          <ac:picMkLst>
            <pc:docMk/>
            <pc:sldMk cId="2885876801" sldId="348"/>
            <ac:picMk id="2" creationId="{A2D4BC62-0A22-4FC4-9858-278D9AF37370}"/>
          </ac:picMkLst>
        </pc:picChg>
        <pc:picChg chg="add mod">
          <ac:chgData name="Analitika Corp" userId="57a5f5b2a07f6380" providerId="LiveId" clId="{4C77D5CC-B6B1-42CB-8D8E-F966231A1210}" dt="2020-06-24T17:39:24.723" v="358" actId="1076"/>
          <ac:picMkLst>
            <pc:docMk/>
            <pc:sldMk cId="2885876801" sldId="348"/>
            <ac:picMk id="3" creationId="{A2F7DF95-F1B1-451F-9437-CD119E6C5904}"/>
          </ac:picMkLst>
        </pc:picChg>
        <pc:picChg chg="add mod">
          <ac:chgData name="Analitika Corp" userId="57a5f5b2a07f6380" providerId="LiveId" clId="{4C77D5CC-B6B1-42CB-8D8E-F966231A1210}" dt="2020-06-24T17:39:51.230" v="363" actId="1076"/>
          <ac:picMkLst>
            <pc:docMk/>
            <pc:sldMk cId="2885876801" sldId="348"/>
            <ac:picMk id="6" creationId="{CAFFDEDE-5DA7-487E-8207-2138E5E23893}"/>
          </ac:picMkLst>
        </pc:picChg>
        <pc:picChg chg="add mod">
          <ac:chgData name="Analitika Corp" userId="57a5f5b2a07f6380" providerId="LiveId" clId="{4C77D5CC-B6B1-42CB-8D8E-F966231A1210}" dt="2020-06-24T17:40:12.147" v="365" actId="1076"/>
          <ac:picMkLst>
            <pc:docMk/>
            <pc:sldMk cId="2885876801" sldId="348"/>
            <ac:picMk id="7" creationId="{AD518803-83A2-4C67-AFF0-1C8873D56B10}"/>
          </ac:picMkLst>
        </pc:picChg>
      </pc:sldChg>
      <pc:sldChg chg="addSp delSp modSp new mod">
        <pc:chgData name="Analitika Corp" userId="57a5f5b2a07f6380" providerId="LiveId" clId="{4C77D5CC-B6B1-42CB-8D8E-F966231A1210}" dt="2020-06-24T17:42:07.111" v="392" actId="1076"/>
        <pc:sldMkLst>
          <pc:docMk/>
          <pc:sldMk cId="1375710959" sldId="349"/>
        </pc:sldMkLst>
        <pc:spChg chg="add mod">
          <ac:chgData name="Analitika Corp" userId="57a5f5b2a07f6380" providerId="LiveId" clId="{4C77D5CC-B6B1-42CB-8D8E-F966231A1210}" dt="2020-06-24T17:40:43.469" v="374" actId="1076"/>
          <ac:spMkLst>
            <pc:docMk/>
            <pc:sldMk cId="1375710959" sldId="349"/>
            <ac:spMk id="4" creationId="{646FD949-596F-459F-89D0-C7226EEFB468}"/>
          </ac:spMkLst>
        </pc:spChg>
        <pc:spChg chg="add mod">
          <ac:chgData name="Analitika Corp" userId="57a5f5b2a07f6380" providerId="LiveId" clId="{4C77D5CC-B6B1-42CB-8D8E-F966231A1210}" dt="2020-06-24T17:41:05.717" v="380" actId="1076"/>
          <ac:spMkLst>
            <pc:docMk/>
            <pc:sldMk cId="1375710959" sldId="349"/>
            <ac:spMk id="7" creationId="{1C90F2B3-8944-4886-8B27-91690FDC3D63}"/>
          </ac:spMkLst>
        </pc:spChg>
        <pc:spChg chg="add mod">
          <ac:chgData name="Analitika Corp" userId="57a5f5b2a07f6380" providerId="LiveId" clId="{4C77D5CC-B6B1-42CB-8D8E-F966231A1210}" dt="2020-06-24T17:41:40.978" v="389" actId="1076"/>
          <ac:spMkLst>
            <pc:docMk/>
            <pc:sldMk cId="1375710959" sldId="349"/>
            <ac:spMk id="11" creationId="{05589AEC-EB3E-434B-B437-63AA5E7A9FF1}"/>
          </ac:spMkLst>
        </pc:spChg>
        <pc:picChg chg="add mod">
          <ac:chgData name="Analitika Corp" userId="57a5f5b2a07f6380" providerId="LiveId" clId="{4C77D5CC-B6B1-42CB-8D8E-F966231A1210}" dt="2020-06-24T17:40:34.842" v="371" actId="1076"/>
          <ac:picMkLst>
            <pc:docMk/>
            <pc:sldMk cId="1375710959" sldId="349"/>
            <ac:picMk id="2" creationId="{D32E2057-A2FB-4CEE-80F6-8E3B072C9781}"/>
          </ac:picMkLst>
        </pc:picChg>
        <pc:picChg chg="add mod">
          <ac:chgData name="Analitika Corp" userId="57a5f5b2a07f6380" providerId="LiveId" clId="{4C77D5CC-B6B1-42CB-8D8E-F966231A1210}" dt="2020-06-24T17:41:03.221" v="379" actId="1076"/>
          <ac:picMkLst>
            <pc:docMk/>
            <pc:sldMk cId="1375710959" sldId="349"/>
            <ac:picMk id="5" creationId="{74C08A62-8050-4326-8D4A-4FDFF105B7D4}"/>
          </ac:picMkLst>
        </pc:picChg>
        <pc:picChg chg="add del mod">
          <ac:chgData name="Analitika Corp" userId="57a5f5b2a07f6380" providerId="LiveId" clId="{4C77D5CC-B6B1-42CB-8D8E-F966231A1210}" dt="2020-06-24T17:41:21.831" v="384"/>
          <ac:picMkLst>
            <pc:docMk/>
            <pc:sldMk cId="1375710959" sldId="349"/>
            <ac:picMk id="8" creationId="{36BC95D6-1542-4BA4-84DE-AC8D0131A717}"/>
          </ac:picMkLst>
        </pc:picChg>
        <pc:picChg chg="add mod">
          <ac:chgData name="Analitika Corp" userId="57a5f5b2a07f6380" providerId="LiveId" clId="{4C77D5CC-B6B1-42CB-8D8E-F966231A1210}" dt="2020-06-24T17:41:32.462" v="386" actId="1076"/>
          <ac:picMkLst>
            <pc:docMk/>
            <pc:sldMk cId="1375710959" sldId="349"/>
            <ac:picMk id="9" creationId="{930C54F8-50C8-4A93-A534-6B82DF3D9A3A}"/>
          </ac:picMkLst>
        </pc:picChg>
        <pc:picChg chg="add mod">
          <ac:chgData name="Analitika Corp" userId="57a5f5b2a07f6380" providerId="LiveId" clId="{4C77D5CC-B6B1-42CB-8D8E-F966231A1210}" dt="2020-06-24T17:42:07.111" v="392" actId="1076"/>
          <ac:picMkLst>
            <pc:docMk/>
            <pc:sldMk cId="1375710959" sldId="349"/>
            <ac:picMk id="12" creationId="{95049562-8FD5-4510-A7F6-AB0373160A43}"/>
          </ac:picMkLst>
        </pc:picChg>
      </pc:sldChg>
      <pc:sldChg chg="new">
        <pc:chgData name="Analitika Corp" userId="57a5f5b2a07f6380" providerId="LiveId" clId="{4C77D5CC-B6B1-42CB-8D8E-F966231A1210}" dt="2020-06-24T17:41:43.454" v="390" actId="680"/>
        <pc:sldMkLst>
          <pc:docMk/>
          <pc:sldMk cId="3794785049" sldId="350"/>
        </pc:sldMkLst>
      </pc:sldChg>
      <pc:sldChg chg="addSp modSp new mod">
        <pc:chgData name="Analitika Corp" userId="57a5f5b2a07f6380" providerId="LiveId" clId="{4C77D5CC-B6B1-42CB-8D8E-F966231A1210}" dt="2020-06-24T17:43:49.711" v="412" actId="1076"/>
        <pc:sldMkLst>
          <pc:docMk/>
          <pc:sldMk cId="1607833033" sldId="351"/>
        </pc:sldMkLst>
        <pc:spChg chg="add mod">
          <ac:chgData name="Analitika Corp" userId="57a5f5b2a07f6380" providerId="LiveId" clId="{4C77D5CC-B6B1-42CB-8D8E-F966231A1210}" dt="2020-06-24T17:42:45.786" v="400" actId="1076"/>
          <ac:spMkLst>
            <pc:docMk/>
            <pc:sldMk cId="1607833033" sldId="351"/>
            <ac:spMk id="5" creationId="{CC98F601-5966-4A29-96B2-09DE663DF84F}"/>
          </ac:spMkLst>
        </pc:spChg>
        <pc:spChg chg="add mod">
          <ac:chgData name="Analitika Corp" userId="57a5f5b2a07f6380" providerId="LiveId" clId="{4C77D5CC-B6B1-42CB-8D8E-F966231A1210}" dt="2020-06-24T17:43:05.014" v="405" actId="1076"/>
          <ac:spMkLst>
            <pc:docMk/>
            <pc:sldMk cId="1607833033" sldId="351"/>
            <ac:spMk id="8" creationId="{8A641F9E-4307-4365-83F3-024EFDCDB99D}"/>
          </ac:spMkLst>
        </pc:spChg>
        <pc:spChg chg="add mod">
          <ac:chgData name="Analitika Corp" userId="57a5f5b2a07f6380" providerId="LiveId" clId="{4C77D5CC-B6B1-42CB-8D8E-F966231A1210}" dt="2020-06-24T17:43:26.555" v="410" actId="1076"/>
          <ac:spMkLst>
            <pc:docMk/>
            <pc:sldMk cId="1607833033" sldId="351"/>
            <ac:spMk id="11" creationId="{AACAB492-58DF-4C61-B32C-4BE4B68F244A}"/>
          </ac:spMkLst>
        </pc:spChg>
        <pc:picChg chg="add mod">
          <ac:chgData name="Analitika Corp" userId="57a5f5b2a07f6380" providerId="LiveId" clId="{4C77D5CC-B6B1-42CB-8D8E-F966231A1210}" dt="2020-06-24T17:42:23.106" v="395" actId="1076"/>
          <ac:picMkLst>
            <pc:docMk/>
            <pc:sldMk cId="1607833033" sldId="351"/>
            <ac:picMk id="2" creationId="{77DAD0C8-5CE5-4296-8D43-0F5DA7F7E4C1}"/>
          </ac:picMkLst>
        </pc:picChg>
        <pc:picChg chg="add mod">
          <ac:chgData name="Analitika Corp" userId="57a5f5b2a07f6380" providerId="LiveId" clId="{4C77D5CC-B6B1-42CB-8D8E-F966231A1210}" dt="2020-06-24T17:42:36.278" v="397" actId="1076"/>
          <ac:picMkLst>
            <pc:docMk/>
            <pc:sldMk cId="1607833033" sldId="351"/>
            <ac:picMk id="3" creationId="{3766BA0B-14E8-42D4-A93E-723540BADAFB}"/>
          </ac:picMkLst>
        </pc:picChg>
        <pc:picChg chg="add mod">
          <ac:chgData name="Analitika Corp" userId="57a5f5b2a07f6380" providerId="LiveId" clId="{4C77D5CC-B6B1-42CB-8D8E-F966231A1210}" dt="2020-06-24T17:42:56.578" v="402" actId="1076"/>
          <ac:picMkLst>
            <pc:docMk/>
            <pc:sldMk cId="1607833033" sldId="351"/>
            <ac:picMk id="6" creationId="{DB168AD5-0A2C-42F0-8851-90DAF5B36E52}"/>
          </ac:picMkLst>
        </pc:picChg>
        <pc:picChg chg="add mod">
          <ac:chgData name="Analitika Corp" userId="57a5f5b2a07f6380" providerId="LiveId" clId="{4C77D5CC-B6B1-42CB-8D8E-F966231A1210}" dt="2020-06-24T17:43:18.486" v="407" actId="1076"/>
          <ac:picMkLst>
            <pc:docMk/>
            <pc:sldMk cId="1607833033" sldId="351"/>
            <ac:picMk id="9" creationId="{EDBBAF14-46D2-4D0A-9918-668F0C8C5F45}"/>
          </ac:picMkLst>
        </pc:picChg>
        <pc:picChg chg="add mod">
          <ac:chgData name="Analitika Corp" userId="57a5f5b2a07f6380" providerId="LiveId" clId="{4C77D5CC-B6B1-42CB-8D8E-F966231A1210}" dt="2020-06-24T17:43:49.711" v="412" actId="1076"/>
          <ac:picMkLst>
            <pc:docMk/>
            <pc:sldMk cId="1607833033" sldId="351"/>
            <ac:picMk id="12" creationId="{4FE55ACC-4055-4754-8E57-18E672DBCB04}"/>
          </ac:picMkLst>
        </pc:picChg>
      </pc:sldChg>
      <pc:sldChg chg="addSp modSp new mod">
        <pc:chgData name="Analitika Corp" userId="57a5f5b2a07f6380" providerId="LiveId" clId="{4C77D5CC-B6B1-42CB-8D8E-F966231A1210}" dt="2020-06-24T17:46:00.318" v="433" actId="1076"/>
        <pc:sldMkLst>
          <pc:docMk/>
          <pc:sldMk cId="3179515869" sldId="352"/>
        </pc:sldMkLst>
        <pc:spChg chg="add mod">
          <ac:chgData name="Analitika Corp" userId="57a5f5b2a07f6380" providerId="LiveId" clId="{4C77D5CC-B6B1-42CB-8D8E-F966231A1210}" dt="2020-06-24T17:44:35.356" v="420" actId="1076"/>
          <ac:spMkLst>
            <pc:docMk/>
            <pc:sldMk cId="3179515869" sldId="352"/>
            <ac:spMk id="5" creationId="{6FC0BB29-61EF-4CD5-92B7-9BE2B13D7626}"/>
          </ac:spMkLst>
        </pc:spChg>
        <pc:spChg chg="add mod">
          <ac:chgData name="Analitika Corp" userId="57a5f5b2a07f6380" providerId="LiveId" clId="{4C77D5CC-B6B1-42CB-8D8E-F966231A1210}" dt="2020-06-24T17:45:11.631" v="425" actId="1076"/>
          <ac:spMkLst>
            <pc:docMk/>
            <pc:sldMk cId="3179515869" sldId="352"/>
            <ac:spMk id="8" creationId="{E7C8A524-4070-492D-A491-4EA88A80F067}"/>
          </ac:spMkLst>
        </pc:spChg>
        <pc:spChg chg="add mod">
          <ac:chgData name="Analitika Corp" userId="57a5f5b2a07f6380" providerId="LiveId" clId="{4C77D5CC-B6B1-42CB-8D8E-F966231A1210}" dt="2020-06-24T17:45:45.311" v="430" actId="1076"/>
          <ac:spMkLst>
            <pc:docMk/>
            <pc:sldMk cId="3179515869" sldId="352"/>
            <ac:spMk id="11" creationId="{C1D82DE3-3A37-4AE9-8EE4-1657F68718F9}"/>
          </ac:spMkLst>
        </pc:spChg>
        <pc:spChg chg="add mod">
          <ac:chgData name="Analitika Corp" userId="57a5f5b2a07f6380" providerId="LiveId" clId="{4C77D5CC-B6B1-42CB-8D8E-F966231A1210}" dt="2020-06-24T17:46:00.318" v="433" actId="1076"/>
          <ac:spMkLst>
            <pc:docMk/>
            <pc:sldMk cId="3179515869" sldId="352"/>
            <ac:spMk id="13" creationId="{07B8BAFD-4830-411B-A0B4-ACF74EF8B96C}"/>
          </ac:spMkLst>
        </pc:spChg>
        <pc:picChg chg="add mod">
          <ac:chgData name="Analitika Corp" userId="57a5f5b2a07f6380" providerId="LiveId" clId="{4C77D5CC-B6B1-42CB-8D8E-F966231A1210}" dt="2020-06-24T17:44:15.258" v="415" actId="1076"/>
          <ac:picMkLst>
            <pc:docMk/>
            <pc:sldMk cId="3179515869" sldId="352"/>
            <ac:picMk id="2" creationId="{CBF72C1A-FD91-4A16-B045-FA59184AFE28}"/>
          </ac:picMkLst>
        </pc:picChg>
        <pc:picChg chg="add mod">
          <ac:chgData name="Analitika Corp" userId="57a5f5b2a07f6380" providerId="LiveId" clId="{4C77D5CC-B6B1-42CB-8D8E-F966231A1210}" dt="2020-06-24T17:44:27.723" v="417" actId="1076"/>
          <ac:picMkLst>
            <pc:docMk/>
            <pc:sldMk cId="3179515869" sldId="352"/>
            <ac:picMk id="3" creationId="{2FF786CC-7DE6-4198-AEC1-6343D1B40449}"/>
          </ac:picMkLst>
        </pc:picChg>
        <pc:picChg chg="add mod">
          <ac:chgData name="Analitika Corp" userId="57a5f5b2a07f6380" providerId="LiveId" clId="{4C77D5CC-B6B1-42CB-8D8E-F966231A1210}" dt="2020-06-24T17:45:01.818" v="422" actId="1076"/>
          <ac:picMkLst>
            <pc:docMk/>
            <pc:sldMk cId="3179515869" sldId="352"/>
            <ac:picMk id="6" creationId="{98B64E73-C815-47DA-8761-4E6944E4D40C}"/>
          </ac:picMkLst>
        </pc:picChg>
        <pc:picChg chg="add mod">
          <ac:chgData name="Analitika Corp" userId="57a5f5b2a07f6380" providerId="LiveId" clId="{4C77D5CC-B6B1-42CB-8D8E-F966231A1210}" dt="2020-06-24T17:45:32.150" v="427" actId="1076"/>
          <ac:picMkLst>
            <pc:docMk/>
            <pc:sldMk cId="3179515869" sldId="352"/>
            <ac:picMk id="9" creationId="{777EE730-A1BD-4421-9437-49F0CA57938B}"/>
          </ac:picMkLst>
        </pc:picChg>
      </pc:sldChg>
      <pc:sldChg chg="addSp modSp new mod">
        <pc:chgData name="Analitika Corp" userId="57a5f5b2a07f6380" providerId="LiveId" clId="{4C77D5CC-B6B1-42CB-8D8E-F966231A1210}" dt="2020-06-24T17:48:03.498" v="445" actId="1076"/>
        <pc:sldMkLst>
          <pc:docMk/>
          <pc:sldMk cId="3791939165" sldId="353"/>
        </pc:sldMkLst>
        <pc:spChg chg="add mod">
          <ac:chgData name="Analitika Corp" userId="57a5f5b2a07f6380" providerId="LiveId" clId="{4C77D5CC-B6B1-42CB-8D8E-F966231A1210}" dt="2020-06-24T17:48:03.498" v="445" actId="1076"/>
          <ac:spMkLst>
            <pc:docMk/>
            <pc:sldMk cId="3791939165" sldId="353"/>
            <ac:spMk id="7" creationId="{D958B45A-4BB3-459F-87F7-2353ACC978ED}"/>
          </ac:spMkLst>
        </pc:spChg>
        <pc:picChg chg="add mod">
          <ac:chgData name="Analitika Corp" userId="57a5f5b2a07f6380" providerId="LiveId" clId="{4C77D5CC-B6B1-42CB-8D8E-F966231A1210}" dt="2020-06-24T17:47:05.470" v="436" actId="1076"/>
          <ac:picMkLst>
            <pc:docMk/>
            <pc:sldMk cId="3791939165" sldId="353"/>
            <ac:picMk id="2" creationId="{B196315E-E550-4DF8-B5A4-CD202448DD87}"/>
          </ac:picMkLst>
        </pc:picChg>
        <pc:picChg chg="add mod">
          <ac:chgData name="Analitika Corp" userId="57a5f5b2a07f6380" providerId="LiveId" clId="{4C77D5CC-B6B1-42CB-8D8E-F966231A1210}" dt="2020-06-24T17:47:18.730" v="438" actId="1076"/>
          <ac:picMkLst>
            <pc:docMk/>
            <pc:sldMk cId="3791939165" sldId="353"/>
            <ac:picMk id="3" creationId="{ABBAB793-5781-4E9D-8A5F-50E0BAD67195}"/>
          </ac:picMkLst>
        </pc:picChg>
        <pc:picChg chg="add mod">
          <ac:chgData name="Analitika Corp" userId="57a5f5b2a07f6380" providerId="LiveId" clId="{4C77D5CC-B6B1-42CB-8D8E-F966231A1210}" dt="2020-06-24T17:47:31.011" v="440" actId="1076"/>
          <ac:picMkLst>
            <pc:docMk/>
            <pc:sldMk cId="3791939165" sldId="353"/>
            <ac:picMk id="4" creationId="{B4C8D9A2-745F-460C-966D-ABD98D64D3AC}"/>
          </ac:picMkLst>
        </pc:picChg>
        <pc:picChg chg="add mod">
          <ac:chgData name="Analitika Corp" userId="57a5f5b2a07f6380" providerId="LiveId" clId="{4C77D5CC-B6B1-42CB-8D8E-F966231A1210}" dt="2020-06-24T17:47:54.830" v="442" actId="1076"/>
          <ac:picMkLst>
            <pc:docMk/>
            <pc:sldMk cId="3791939165" sldId="353"/>
            <ac:picMk id="5" creationId="{FC660218-C9E5-4CF0-9DC5-D32F59F17326}"/>
          </ac:picMkLst>
        </pc:picChg>
      </pc:sldChg>
      <pc:sldChg chg="addSp delSp modSp new mod">
        <pc:chgData name="Analitika Corp" userId="57a5f5b2a07f6380" providerId="LiveId" clId="{4C77D5CC-B6B1-42CB-8D8E-F966231A1210}" dt="2020-06-24T17:50:01.805" v="465" actId="1076"/>
        <pc:sldMkLst>
          <pc:docMk/>
          <pc:sldMk cId="3967843611" sldId="354"/>
        </pc:sldMkLst>
        <pc:spChg chg="add mod">
          <ac:chgData name="Analitika Corp" userId="57a5f5b2a07f6380" providerId="LiveId" clId="{4C77D5CC-B6B1-42CB-8D8E-F966231A1210}" dt="2020-06-24T17:48:38.362" v="451" actId="1076"/>
          <ac:spMkLst>
            <pc:docMk/>
            <pc:sldMk cId="3967843611" sldId="354"/>
            <ac:spMk id="4" creationId="{C4B1C1DA-2E51-424C-BF13-C363285293B6}"/>
          </ac:spMkLst>
        </pc:spChg>
        <pc:spChg chg="add mod">
          <ac:chgData name="Analitika Corp" userId="57a5f5b2a07f6380" providerId="LiveId" clId="{4C77D5CC-B6B1-42CB-8D8E-F966231A1210}" dt="2020-06-24T17:50:00.075" v="464" actId="1076"/>
          <ac:spMkLst>
            <pc:docMk/>
            <pc:sldMk cId="3967843611" sldId="354"/>
            <ac:spMk id="8" creationId="{6BAC0E4D-95CB-482E-8C67-3DEF4ABDD402}"/>
          </ac:spMkLst>
        </pc:spChg>
        <pc:picChg chg="add mod">
          <ac:chgData name="Analitika Corp" userId="57a5f5b2a07f6380" providerId="LiveId" clId="{4C77D5CC-B6B1-42CB-8D8E-F966231A1210}" dt="2020-06-24T17:48:29.862" v="448" actId="1076"/>
          <ac:picMkLst>
            <pc:docMk/>
            <pc:sldMk cId="3967843611" sldId="354"/>
            <ac:picMk id="2" creationId="{D4568640-D10B-4513-92B9-D528D03C9846}"/>
          </ac:picMkLst>
        </pc:picChg>
        <pc:picChg chg="add mod">
          <ac:chgData name="Analitika Corp" userId="57a5f5b2a07f6380" providerId="LiveId" clId="{4C77D5CC-B6B1-42CB-8D8E-F966231A1210}" dt="2020-06-24T17:49:33.550" v="458" actId="1076"/>
          <ac:picMkLst>
            <pc:docMk/>
            <pc:sldMk cId="3967843611" sldId="354"/>
            <ac:picMk id="5" creationId="{566A1ABD-D7E0-40D2-B936-DC4FEF90F316}"/>
          </ac:picMkLst>
        </pc:picChg>
        <pc:picChg chg="add del mod">
          <ac:chgData name="Analitika Corp" userId="57a5f5b2a07f6380" providerId="LiveId" clId="{4C77D5CC-B6B1-42CB-8D8E-F966231A1210}" dt="2020-06-24T17:49:52.708" v="460" actId="478"/>
          <ac:picMkLst>
            <pc:docMk/>
            <pc:sldMk cId="3967843611" sldId="354"/>
            <ac:picMk id="6" creationId="{0D1262D9-4796-4DF3-8210-1CBB278AB596}"/>
          </ac:picMkLst>
        </pc:picChg>
        <pc:picChg chg="add mod">
          <ac:chgData name="Analitika Corp" userId="57a5f5b2a07f6380" providerId="LiveId" clId="{4C77D5CC-B6B1-42CB-8D8E-F966231A1210}" dt="2020-06-24T17:50:01.805" v="465" actId="1076"/>
          <ac:picMkLst>
            <pc:docMk/>
            <pc:sldMk cId="3967843611" sldId="354"/>
            <ac:picMk id="9" creationId="{0EEEB3FD-F632-438F-A3FB-55691E06F2D5}"/>
          </ac:picMkLst>
        </pc:picChg>
      </pc:sldChg>
      <pc:sldChg chg="addSp modSp new mod">
        <pc:chgData name="Analitika Corp" userId="57a5f5b2a07f6380" providerId="LiveId" clId="{4C77D5CC-B6B1-42CB-8D8E-F966231A1210}" dt="2020-06-24T17:51:32.482" v="480" actId="1076"/>
        <pc:sldMkLst>
          <pc:docMk/>
          <pc:sldMk cId="3970354137" sldId="355"/>
        </pc:sldMkLst>
        <pc:spChg chg="add mod">
          <ac:chgData name="Analitika Corp" userId="57a5f5b2a07f6380" providerId="LiveId" clId="{4C77D5CC-B6B1-42CB-8D8E-F966231A1210}" dt="2020-06-24T17:51:09.754" v="475" actId="1076"/>
          <ac:spMkLst>
            <pc:docMk/>
            <pc:sldMk cId="3970354137" sldId="355"/>
            <ac:spMk id="6" creationId="{38F29574-7E9E-4CBB-A99C-6FA4FC009D8B}"/>
          </ac:spMkLst>
        </pc:spChg>
        <pc:spChg chg="add mod">
          <ac:chgData name="Analitika Corp" userId="57a5f5b2a07f6380" providerId="LiveId" clId="{4C77D5CC-B6B1-42CB-8D8E-F966231A1210}" dt="2020-06-24T17:51:32.482" v="480" actId="1076"/>
          <ac:spMkLst>
            <pc:docMk/>
            <pc:sldMk cId="3970354137" sldId="355"/>
            <ac:spMk id="9" creationId="{999F19BE-D450-45E7-905D-DC0CDC4A696A}"/>
          </ac:spMkLst>
        </pc:spChg>
        <pc:picChg chg="add mod">
          <ac:chgData name="Analitika Corp" userId="57a5f5b2a07f6380" providerId="LiveId" clId="{4C77D5CC-B6B1-42CB-8D8E-F966231A1210}" dt="2020-06-24T17:50:25.669" v="468" actId="1076"/>
          <ac:picMkLst>
            <pc:docMk/>
            <pc:sldMk cId="3970354137" sldId="355"/>
            <ac:picMk id="2" creationId="{31C46881-CD5B-4FFC-AEE0-A59B6E4E1151}"/>
          </ac:picMkLst>
        </pc:picChg>
        <pc:picChg chg="add mod">
          <ac:chgData name="Analitika Corp" userId="57a5f5b2a07f6380" providerId="LiveId" clId="{4C77D5CC-B6B1-42CB-8D8E-F966231A1210}" dt="2020-06-24T17:50:45.796" v="470" actId="1076"/>
          <ac:picMkLst>
            <pc:docMk/>
            <pc:sldMk cId="3970354137" sldId="355"/>
            <ac:picMk id="3" creationId="{86EEB0C1-700C-4034-B16C-A63FDC093E6E}"/>
          </ac:picMkLst>
        </pc:picChg>
        <pc:picChg chg="add mod">
          <ac:chgData name="Analitika Corp" userId="57a5f5b2a07f6380" providerId="LiveId" clId="{4C77D5CC-B6B1-42CB-8D8E-F966231A1210}" dt="2020-06-24T17:50:57.745" v="472" actId="1076"/>
          <ac:picMkLst>
            <pc:docMk/>
            <pc:sldMk cId="3970354137" sldId="355"/>
            <ac:picMk id="4" creationId="{7AA2D510-03B7-4991-B60D-D3388E82BAB3}"/>
          </ac:picMkLst>
        </pc:picChg>
        <pc:picChg chg="add mod">
          <ac:chgData name="Analitika Corp" userId="57a5f5b2a07f6380" providerId="LiveId" clId="{4C77D5CC-B6B1-42CB-8D8E-F966231A1210}" dt="2020-06-24T17:51:24.269" v="477" actId="1076"/>
          <ac:picMkLst>
            <pc:docMk/>
            <pc:sldMk cId="3970354137" sldId="355"/>
            <ac:picMk id="7" creationId="{9FFA9E8D-03AD-4B98-8D8C-2E68772AFF51}"/>
          </ac:picMkLst>
        </pc:picChg>
      </pc:sldChg>
      <pc:sldChg chg="addSp modSp new mod">
        <pc:chgData name="Analitika Corp" userId="57a5f5b2a07f6380" providerId="LiveId" clId="{4C77D5CC-B6B1-42CB-8D8E-F966231A1210}" dt="2020-06-24T17:53:16.411" v="494" actId="1076"/>
        <pc:sldMkLst>
          <pc:docMk/>
          <pc:sldMk cId="1044042873" sldId="356"/>
        </pc:sldMkLst>
        <pc:spChg chg="add mod">
          <ac:chgData name="Analitika Corp" userId="57a5f5b2a07f6380" providerId="LiveId" clId="{4C77D5CC-B6B1-42CB-8D8E-F966231A1210}" dt="2020-06-24T17:53:16.411" v="494" actId="1076"/>
          <ac:spMkLst>
            <pc:docMk/>
            <pc:sldMk cId="1044042873" sldId="356"/>
            <ac:spMk id="8" creationId="{215EB31D-E79C-45C5-B5B1-3FBEF858F653}"/>
          </ac:spMkLst>
        </pc:spChg>
        <pc:picChg chg="add mod">
          <ac:chgData name="Analitika Corp" userId="57a5f5b2a07f6380" providerId="LiveId" clId="{4C77D5CC-B6B1-42CB-8D8E-F966231A1210}" dt="2020-06-24T17:51:59.822" v="483" actId="1076"/>
          <ac:picMkLst>
            <pc:docMk/>
            <pc:sldMk cId="1044042873" sldId="356"/>
            <ac:picMk id="2" creationId="{70CFE499-7AB5-496C-91E1-9069BF964EE5}"/>
          </ac:picMkLst>
        </pc:picChg>
        <pc:picChg chg="add mod">
          <ac:chgData name="Analitika Corp" userId="57a5f5b2a07f6380" providerId="LiveId" clId="{4C77D5CC-B6B1-42CB-8D8E-F966231A1210}" dt="2020-06-24T17:52:19.773" v="485" actId="1076"/>
          <ac:picMkLst>
            <pc:docMk/>
            <pc:sldMk cId="1044042873" sldId="356"/>
            <ac:picMk id="3" creationId="{E3FB0284-9232-4775-B8BD-5B6D6C723F98}"/>
          </ac:picMkLst>
        </pc:picChg>
        <pc:picChg chg="add mod">
          <ac:chgData name="Analitika Corp" userId="57a5f5b2a07f6380" providerId="LiveId" clId="{4C77D5CC-B6B1-42CB-8D8E-F966231A1210}" dt="2020-06-24T17:52:31.727" v="487" actId="1076"/>
          <ac:picMkLst>
            <pc:docMk/>
            <pc:sldMk cId="1044042873" sldId="356"/>
            <ac:picMk id="4" creationId="{1F955AF6-6B35-4004-96AB-EB10FDF35D69}"/>
          </ac:picMkLst>
        </pc:picChg>
        <pc:picChg chg="add mod">
          <ac:chgData name="Analitika Corp" userId="57a5f5b2a07f6380" providerId="LiveId" clId="{4C77D5CC-B6B1-42CB-8D8E-F966231A1210}" dt="2020-06-24T17:52:45.322" v="489" actId="1076"/>
          <ac:picMkLst>
            <pc:docMk/>
            <pc:sldMk cId="1044042873" sldId="356"/>
            <ac:picMk id="5" creationId="{373A8B05-BFF5-4072-9B3A-79A1BC6AD610}"/>
          </ac:picMkLst>
        </pc:picChg>
        <pc:picChg chg="add mod">
          <ac:chgData name="Analitika Corp" userId="57a5f5b2a07f6380" providerId="LiveId" clId="{4C77D5CC-B6B1-42CB-8D8E-F966231A1210}" dt="2020-06-24T17:53:06.759" v="491" actId="1076"/>
          <ac:picMkLst>
            <pc:docMk/>
            <pc:sldMk cId="1044042873" sldId="356"/>
            <ac:picMk id="6" creationId="{E698B8CC-34EE-4E80-9530-B054109AC25B}"/>
          </ac:picMkLst>
        </pc:picChg>
      </pc:sldChg>
      <pc:sldChg chg="addSp modSp new mod">
        <pc:chgData name="Analitika Corp" userId="57a5f5b2a07f6380" providerId="LiveId" clId="{4C77D5CC-B6B1-42CB-8D8E-F966231A1210}" dt="2020-06-24T17:55:11.299" v="511" actId="1076"/>
        <pc:sldMkLst>
          <pc:docMk/>
          <pc:sldMk cId="3652978732" sldId="357"/>
        </pc:sldMkLst>
        <pc:spChg chg="add mod">
          <ac:chgData name="Analitika Corp" userId="57a5f5b2a07f6380" providerId="LiveId" clId="{4C77D5CC-B6B1-42CB-8D8E-F966231A1210}" dt="2020-06-24T17:53:46.493" v="500" actId="1076"/>
          <ac:spMkLst>
            <pc:docMk/>
            <pc:sldMk cId="3652978732" sldId="357"/>
            <ac:spMk id="4" creationId="{E56FA018-FF5F-4C90-ACDA-3A3F7326BB2D}"/>
          </ac:spMkLst>
        </pc:spChg>
        <pc:picChg chg="add mod">
          <ac:chgData name="Analitika Corp" userId="57a5f5b2a07f6380" providerId="LiveId" clId="{4C77D5CC-B6B1-42CB-8D8E-F966231A1210}" dt="2020-06-24T17:53:36.955" v="497" actId="1076"/>
          <ac:picMkLst>
            <pc:docMk/>
            <pc:sldMk cId="3652978732" sldId="357"/>
            <ac:picMk id="2" creationId="{428C0C52-C792-4FAA-9BCC-C93E4C553A52}"/>
          </ac:picMkLst>
        </pc:picChg>
        <pc:picChg chg="add mod">
          <ac:chgData name="Analitika Corp" userId="57a5f5b2a07f6380" providerId="LiveId" clId="{4C77D5CC-B6B1-42CB-8D8E-F966231A1210}" dt="2020-06-24T17:54:07.226" v="502" actId="1076"/>
          <ac:picMkLst>
            <pc:docMk/>
            <pc:sldMk cId="3652978732" sldId="357"/>
            <ac:picMk id="5" creationId="{558A2102-5B90-479E-826C-86A395A507AB}"/>
          </ac:picMkLst>
        </pc:picChg>
        <pc:picChg chg="add mod">
          <ac:chgData name="Analitika Corp" userId="57a5f5b2a07f6380" providerId="LiveId" clId="{4C77D5CC-B6B1-42CB-8D8E-F966231A1210}" dt="2020-06-24T17:55:06.195" v="508" actId="1076"/>
          <ac:picMkLst>
            <pc:docMk/>
            <pc:sldMk cId="3652978732" sldId="357"/>
            <ac:picMk id="6" creationId="{028FDC24-556F-4459-B566-6991D5E52750}"/>
          </ac:picMkLst>
        </pc:picChg>
        <pc:picChg chg="add mod">
          <ac:chgData name="Analitika Corp" userId="57a5f5b2a07f6380" providerId="LiveId" clId="{4C77D5CC-B6B1-42CB-8D8E-F966231A1210}" dt="2020-06-24T17:55:08.022" v="509" actId="1076"/>
          <ac:picMkLst>
            <pc:docMk/>
            <pc:sldMk cId="3652978732" sldId="357"/>
            <ac:picMk id="7" creationId="{1F3D7BBA-134F-4397-99D3-60C3F74DF65E}"/>
          </ac:picMkLst>
        </pc:picChg>
        <pc:picChg chg="add mod">
          <ac:chgData name="Analitika Corp" userId="57a5f5b2a07f6380" providerId="LiveId" clId="{4C77D5CC-B6B1-42CB-8D8E-F966231A1210}" dt="2020-06-24T17:55:11.299" v="511" actId="1076"/>
          <ac:picMkLst>
            <pc:docMk/>
            <pc:sldMk cId="3652978732" sldId="357"/>
            <ac:picMk id="8" creationId="{AA44DC22-23DC-439F-BEA5-95B4141DB655}"/>
          </ac:picMkLst>
        </pc:picChg>
      </pc:sldChg>
      <pc:sldChg chg="addSp modSp new mod">
        <pc:chgData name="Analitika Corp" userId="57a5f5b2a07f6380" providerId="LiveId" clId="{4C77D5CC-B6B1-42CB-8D8E-F966231A1210}" dt="2020-06-24T17:56:29.681" v="518" actId="1076"/>
        <pc:sldMkLst>
          <pc:docMk/>
          <pc:sldMk cId="3338064906" sldId="358"/>
        </pc:sldMkLst>
        <pc:picChg chg="add mod">
          <ac:chgData name="Analitika Corp" userId="57a5f5b2a07f6380" providerId="LiveId" clId="{4C77D5CC-B6B1-42CB-8D8E-F966231A1210}" dt="2020-06-24T17:55:31.005" v="514" actId="1076"/>
          <ac:picMkLst>
            <pc:docMk/>
            <pc:sldMk cId="3338064906" sldId="358"/>
            <ac:picMk id="2" creationId="{844631E4-7C6B-444F-A6CD-71924EC6BDCE}"/>
          </ac:picMkLst>
        </pc:picChg>
        <pc:picChg chg="add mod">
          <ac:chgData name="Analitika Corp" userId="57a5f5b2a07f6380" providerId="LiveId" clId="{4C77D5CC-B6B1-42CB-8D8E-F966231A1210}" dt="2020-06-24T17:56:08.052" v="516" actId="1076"/>
          <ac:picMkLst>
            <pc:docMk/>
            <pc:sldMk cId="3338064906" sldId="358"/>
            <ac:picMk id="3" creationId="{A331A7A7-0C25-4DF6-B149-591386AA2AAE}"/>
          </ac:picMkLst>
        </pc:picChg>
        <pc:picChg chg="add mod">
          <ac:chgData name="Analitika Corp" userId="57a5f5b2a07f6380" providerId="LiveId" clId="{4C77D5CC-B6B1-42CB-8D8E-F966231A1210}" dt="2020-06-24T17:56:29.681" v="518" actId="1076"/>
          <ac:picMkLst>
            <pc:docMk/>
            <pc:sldMk cId="3338064906" sldId="358"/>
            <ac:picMk id="4" creationId="{524EB818-B1AA-4866-8E5B-A33FFE2197BD}"/>
          </ac:picMkLst>
        </pc:picChg>
      </pc:sldChg>
      <pc:sldChg chg="addSp modSp new mod">
        <pc:chgData name="Analitika Corp" userId="57a5f5b2a07f6380" providerId="LiveId" clId="{4C77D5CC-B6B1-42CB-8D8E-F966231A1210}" dt="2020-06-24T17:58:22.403" v="531" actId="5793"/>
        <pc:sldMkLst>
          <pc:docMk/>
          <pc:sldMk cId="3818239783" sldId="359"/>
        </pc:sldMkLst>
        <pc:spChg chg="add mod">
          <ac:chgData name="Analitika Corp" userId="57a5f5b2a07f6380" providerId="LiveId" clId="{4C77D5CC-B6B1-42CB-8D8E-F966231A1210}" dt="2020-06-24T17:58:22.403" v="531" actId="5793"/>
          <ac:spMkLst>
            <pc:docMk/>
            <pc:sldMk cId="3818239783" sldId="359"/>
            <ac:spMk id="4" creationId="{25C07CC7-4165-456B-A2E3-16A7DD08F7B4}"/>
          </ac:spMkLst>
        </pc:spChg>
        <pc:picChg chg="add mod">
          <ac:chgData name="Analitika Corp" userId="57a5f5b2a07f6380" providerId="LiveId" clId="{4C77D5CC-B6B1-42CB-8D8E-F966231A1210}" dt="2020-06-24T17:57:00.766" v="521" actId="1076"/>
          <ac:picMkLst>
            <pc:docMk/>
            <pc:sldMk cId="3818239783" sldId="359"/>
            <ac:picMk id="2" creationId="{4491E874-53DC-4DF1-BCDA-C256DA03A6CB}"/>
          </ac:picMkLst>
        </pc:picChg>
      </pc:sldChg>
      <pc:sldChg chg="addSp modSp new mod">
        <pc:chgData name="Analitika Corp" userId="57a5f5b2a07f6380" providerId="LiveId" clId="{4C77D5CC-B6B1-42CB-8D8E-F966231A1210}" dt="2020-06-24T17:59:20.776" v="539" actId="14100"/>
        <pc:sldMkLst>
          <pc:docMk/>
          <pc:sldMk cId="2490959010" sldId="360"/>
        </pc:sldMkLst>
        <pc:spChg chg="add mod">
          <ac:chgData name="Analitika Corp" userId="57a5f5b2a07f6380" providerId="LiveId" clId="{4C77D5CC-B6B1-42CB-8D8E-F966231A1210}" dt="2020-06-24T17:59:20.776" v="539" actId="14100"/>
          <ac:spMkLst>
            <pc:docMk/>
            <pc:sldMk cId="2490959010" sldId="360"/>
            <ac:spMk id="4" creationId="{F2C4AFD4-6FEF-486B-A2A5-FE3111D6977D}"/>
          </ac:spMkLst>
        </pc:spChg>
        <pc:picChg chg="add mod">
          <ac:chgData name="Analitika Corp" userId="57a5f5b2a07f6380" providerId="LiveId" clId="{4C77D5CC-B6B1-42CB-8D8E-F966231A1210}" dt="2020-06-24T17:58:49.350" v="534" actId="1076"/>
          <ac:picMkLst>
            <pc:docMk/>
            <pc:sldMk cId="2490959010" sldId="360"/>
            <ac:picMk id="2" creationId="{2C4D9945-3D07-44AE-9EB9-5DFB13DC6D7F}"/>
          </ac:picMkLst>
        </pc:picChg>
        <pc:picChg chg="add mod">
          <ac:chgData name="Analitika Corp" userId="57a5f5b2a07f6380" providerId="LiveId" clId="{4C77D5CC-B6B1-42CB-8D8E-F966231A1210}" dt="2020-06-24T17:59:17.129" v="538" actId="1076"/>
          <ac:picMkLst>
            <pc:docMk/>
            <pc:sldMk cId="2490959010" sldId="360"/>
            <ac:picMk id="5" creationId="{E62ED90D-B869-4A5A-8B26-BAF1731351E9}"/>
          </ac:picMkLst>
        </pc:picChg>
      </pc:sldChg>
      <pc:sldChg chg="addSp modSp new mod">
        <pc:chgData name="Analitika Corp" userId="57a5f5b2a07f6380" providerId="LiveId" clId="{4C77D5CC-B6B1-42CB-8D8E-F966231A1210}" dt="2020-06-24T18:00:17.162" v="547" actId="14100"/>
        <pc:sldMkLst>
          <pc:docMk/>
          <pc:sldMk cId="3090438162" sldId="361"/>
        </pc:sldMkLst>
        <pc:spChg chg="add mod">
          <ac:chgData name="Analitika Corp" userId="57a5f5b2a07f6380" providerId="LiveId" clId="{4C77D5CC-B6B1-42CB-8D8E-F966231A1210}" dt="2020-06-24T18:00:17.162" v="547" actId="14100"/>
          <ac:spMkLst>
            <pc:docMk/>
            <pc:sldMk cId="3090438162" sldId="361"/>
            <ac:spMk id="5" creationId="{470E9E7C-8DE9-43F3-8F14-3C59450372F6}"/>
          </ac:spMkLst>
        </pc:spChg>
        <pc:picChg chg="add mod">
          <ac:chgData name="Analitika Corp" userId="57a5f5b2a07f6380" providerId="LiveId" clId="{4C77D5CC-B6B1-42CB-8D8E-F966231A1210}" dt="2020-06-24T17:59:44.302" v="542" actId="1076"/>
          <ac:picMkLst>
            <pc:docMk/>
            <pc:sldMk cId="3090438162" sldId="361"/>
            <ac:picMk id="2" creationId="{124A4970-4EC1-4846-BC18-86E8F64BB3DD}"/>
          </ac:picMkLst>
        </pc:picChg>
        <pc:picChg chg="add mod">
          <ac:chgData name="Analitika Corp" userId="57a5f5b2a07f6380" providerId="LiveId" clId="{4C77D5CC-B6B1-42CB-8D8E-F966231A1210}" dt="2020-06-24T18:00:07.583" v="544" actId="1076"/>
          <ac:picMkLst>
            <pc:docMk/>
            <pc:sldMk cId="3090438162" sldId="361"/>
            <ac:picMk id="3" creationId="{562D2262-6ADC-4445-AF1C-E6EF9EDE4C57}"/>
          </ac:picMkLst>
        </pc:picChg>
      </pc:sldChg>
      <pc:sldChg chg="addSp modSp new mod">
        <pc:chgData name="Analitika Corp" userId="57a5f5b2a07f6380" providerId="LiveId" clId="{4C77D5CC-B6B1-42CB-8D8E-F966231A1210}" dt="2020-06-24T18:01:23.606" v="562" actId="1076"/>
        <pc:sldMkLst>
          <pc:docMk/>
          <pc:sldMk cId="1444608641" sldId="362"/>
        </pc:sldMkLst>
        <pc:spChg chg="add mod">
          <ac:chgData name="Analitika Corp" userId="57a5f5b2a07f6380" providerId="LiveId" clId="{4C77D5CC-B6B1-42CB-8D8E-F966231A1210}" dt="2020-06-24T18:01:06.452" v="556"/>
          <ac:spMkLst>
            <pc:docMk/>
            <pc:sldMk cId="1444608641" sldId="362"/>
            <ac:spMk id="4" creationId="{E550F006-E70B-4CB7-BF7A-EDDE35CB8B53}"/>
          </ac:spMkLst>
        </pc:spChg>
        <pc:spChg chg="add mod">
          <ac:chgData name="Analitika Corp" userId="57a5f5b2a07f6380" providerId="LiveId" clId="{4C77D5CC-B6B1-42CB-8D8E-F966231A1210}" dt="2020-06-24T18:01:09.455" v="558" actId="1076"/>
          <ac:spMkLst>
            <pc:docMk/>
            <pc:sldMk cId="1444608641" sldId="362"/>
            <ac:spMk id="6" creationId="{0AA39EAC-5AA8-4471-B953-AB146D497E00}"/>
          </ac:spMkLst>
        </pc:spChg>
        <pc:spChg chg="add mod">
          <ac:chgData name="Analitika Corp" userId="57a5f5b2a07f6380" providerId="LiveId" clId="{4C77D5CC-B6B1-42CB-8D8E-F966231A1210}" dt="2020-06-24T18:01:16.845" v="560" actId="1076"/>
          <ac:spMkLst>
            <pc:docMk/>
            <pc:sldMk cId="1444608641" sldId="362"/>
            <ac:spMk id="8" creationId="{6679DEA0-B95B-47DC-BE8E-22E3C5A6D145}"/>
          </ac:spMkLst>
        </pc:spChg>
        <pc:spChg chg="add mod">
          <ac:chgData name="Analitika Corp" userId="57a5f5b2a07f6380" providerId="LiveId" clId="{4C77D5CC-B6B1-42CB-8D8E-F966231A1210}" dt="2020-06-24T18:01:23.606" v="562" actId="1076"/>
          <ac:spMkLst>
            <pc:docMk/>
            <pc:sldMk cId="1444608641" sldId="362"/>
            <ac:spMk id="10" creationId="{72BACFCE-74D2-4D8D-92D0-A7A83BF9113B}"/>
          </ac:spMkLst>
        </pc:spChg>
        <pc:picChg chg="add mod">
          <ac:chgData name="Analitika Corp" userId="57a5f5b2a07f6380" providerId="LiveId" clId="{4C77D5CC-B6B1-42CB-8D8E-F966231A1210}" dt="2020-06-24T18:00:33.849" v="550" actId="1076"/>
          <ac:picMkLst>
            <pc:docMk/>
            <pc:sldMk cId="1444608641" sldId="362"/>
            <ac:picMk id="2" creationId="{6443B80D-A3BC-4E81-A8C3-7F29ADDE306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C1F888-2B5E-406C-92FA-CD1E0A90517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9FCDDD8-A7DF-48CF-A95A-B5DA26817D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C3D939BC-13C9-46B5-BEDC-6A2CB42B7B74}"/>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5" name="Marcador de pie de página 4">
            <a:extLst>
              <a:ext uri="{FF2B5EF4-FFF2-40B4-BE49-F238E27FC236}">
                <a16:creationId xmlns:a16="http://schemas.microsoft.com/office/drawing/2014/main" id="{374C0862-C78A-4602-B670-E82DAC1FE3B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2B48C47-A211-44C7-A556-7FD9EA6DEB15}"/>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205098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2A2464-C4A4-417E-B153-F684C86DFB3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5ED9EB0A-0DFE-4778-B085-0BF4DD1A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E56B73B-7945-463B-B0B1-BFD2685C229D}"/>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5" name="Marcador de pie de página 4">
            <a:extLst>
              <a:ext uri="{FF2B5EF4-FFF2-40B4-BE49-F238E27FC236}">
                <a16:creationId xmlns:a16="http://schemas.microsoft.com/office/drawing/2014/main" id="{47CB9790-0AC4-4711-856A-A1E8C467C4E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06DC6CE-58E8-46C9-A6E0-04B1F6ECBFAB}"/>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418577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A42DDC-C72D-464C-8AAB-2FF025DDA4D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A5E50121-0ED3-4C8D-925F-C73CF6750D7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37C6986-6BC8-40FA-8D75-D2313A5963AB}"/>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5" name="Marcador de pie de página 4">
            <a:extLst>
              <a:ext uri="{FF2B5EF4-FFF2-40B4-BE49-F238E27FC236}">
                <a16:creationId xmlns:a16="http://schemas.microsoft.com/office/drawing/2014/main" id="{53D4CE63-27E2-4EC9-AF4D-7814E25D2D3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86CC389-E172-4E78-A2AD-5E6356229777}"/>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20613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9CD30-0AB8-43DB-AF22-7F5A5EC14B6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E4A8C79-1ADF-4C26-9398-EA54270B1A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9E3F069-FC46-4131-9547-F551CD86209E}"/>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5" name="Marcador de pie de página 4">
            <a:extLst>
              <a:ext uri="{FF2B5EF4-FFF2-40B4-BE49-F238E27FC236}">
                <a16:creationId xmlns:a16="http://schemas.microsoft.com/office/drawing/2014/main" id="{1BB0C509-F9D1-40C9-A2BC-7A52EE6B17E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799A424-0882-4839-8E35-720D4D2831D7}"/>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256634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4CA23-DB60-43F6-9F3E-2CBD7894D03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24EDC29D-4CA6-43D2-87FA-872CCBCF8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6E8EDAA-9406-4165-B730-3C16A11F6EA0}"/>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5" name="Marcador de pie de página 4">
            <a:extLst>
              <a:ext uri="{FF2B5EF4-FFF2-40B4-BE49-F238E27FC236}">
                <a16:creationId xmlns:a16="http://schemas.microsoft.com/office/drawing/2014/main" id="{F64FA2D1-AABF-472C-A772-6E3D98B0B26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52662AA-5BF8-4E65-8E25-0C2C80E40614}"/>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861278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1A299-F2B3-4DB6-895F-4EAE3FB2709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211959E-FD10-4AD9-8E2D-A4CCA1721F8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8CEDF31B-5E3D-4751-ABFB-0D7AB0A0EFE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01D11B69-8257-4257-85D4-A333EEAD570B}"/>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6" name="Marcador de pie de página 5">
            <a:extLst>
              <a:ext uri="{FF2B5EF4-FFF2-40B4-BE49-F238E27FC236}">
                <a16:creationId xmlns:a16="http://schemas.microsoft.com/office/drawing/2014/main" id="{295614A9-5912-4AC2-AB61-710A847360B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0533F32E-B808-4CE6-84E2-AE5FD23896B9}"/>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220390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E7F4F6-3284-42FD-8952-8556F92A701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D49772D0-E944-407B-B0A2-DB1B4E4B4D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A54A6B5-502C-429A-BCDA-2FE96E6C7F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3F54545A-C0AA-4920-8DD8-92F781B26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55FF01B-6552-472A-9CA5-574E609EEB4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1149AAA3-23AD-4E29-BB54-3B8493797FD7}"/>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8" name="Marcador de pie de página 7">
            <a:extLst>
              <a:ext uri="{FF2B5EF4-FFF2-40B4-BE49-F238E27FC236}">
                <a16:creationId xmlns:a16="http://schemas.microsoft.com/office/drawing/2014/main" id="{4678BC05-8D08-485A-895A-2762A4F5FBCC}"/>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58735006-A110-4830-BB08-C010BF8A9ECA}"/>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325895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AE2E6-904C-4E5F-A48D-BE74C0960C5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98BF2354-C54D-4027-8B14-4EC897B0A9E2}"/>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4" name="Marcador de pie de página 3">
            <a:extLst>
              <a:ext uri="{FF2B5EF4-FFF2-40B4-BE49-F238E27FC236}">
                <a16:creationId xmlns:a16="http://schemas.microsoft.com/office/drawing/2014/main" id="{A2811734-50E4-464F-80A7-04F118B4511B}"/>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3AAF277D-4BD7-4D20-8E2E-E5AB9D5D9B19}"/>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535396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FCAAAF0-92A7-40D0-B4B9-8900F75F8187}"/>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3" name="Marcador de pie de página 2">
            <a:extLst>
              <a:ext uri="{FF2B5EF4-FFF2-40B4-BE49-F238E27FC236}">
                <a16:creationId xmlns:a16="http://schemas.microsoft.com/office/drawing/2014/main" id="{055BA64A-84DD-44C4-A375-C27391F1AE3F}"/>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E4BED574-C450-4607-BB6C-7F57CB1B5CA5}"/>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325242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187B77-D4B5-4DA8-A1EA-6034629729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34F7B07-E326-403F-9BF3-3EBE5B191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EFF6CFE8-1FC3-4EDA-BDF4-E31BD8C98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5A241F2-495B-4C51-AAAC-5AD097A7B1A5}"/>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6" name="Marcador de pie de página 5">
            <a:extLst>
              <a:ext uri="{FF2B5EF4-FFF2-40B4-BE49-F238E27FC236}">
                <a16:creationId xmlns:a16="http://schemas.microsoft.com/office/drawing/2014/main" id="{E0FACE21-3068-4D18-B121-784C68F48B7E}"/>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1E7103B-5588-41CA-85AA-C172AC12A65E}"/>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14869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CB19A3-2ED1-4E51-B5E7-A719136DB2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7B88B717-6C1E-464A-BFAC-C4D0B964F0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BB99B36A-8761-45CA-95B9-A9D30545C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647CDD-B945-4499-8993-ACB282F4D7AF}"/>
              </a:ext>
            </a:extLst>
          </p:cNvPr>
          <p:cNvSpPr>
            <a:spLocks noGrp="1"/>
          </p:cNvSpPr>
          <p:nvPr>
            <p:ph type="dt" sz="half" idx="10"/>
          </p:nvPr>
        </p:nvSpPr>
        <p:spPr/>
        <p:txBody>
          <a:bodyPr/>
          <a:lstStyle/>
          <a:p>
            <a:fld id="{AB1FEF20-6180-4161-A28B-3A1C6E3168B9}" type="datetimeFigureOut">
              <a:rPr lang="es-EC" smtClean="0"/>
              <a:t>24/6/2020</a:t>
            </a:fld>
            <a:endParaRPr lang="es-EC"/>
          </a:p>
        </p:txBody>
      </p:sp>
      <p:sp>
        <p:nvSpPr>
          <p:cNvPr id="6" name="Marcador de pie de página 5">
            <a:extLst>
              <a:ext uri="{FF2B5EF4-FFF2-40B4-BE49-F238E27FC236}">
                <a16:creationId xmlns:a16="http://schemas.microsoft.com/office/drawing/2014/main" id="{74E0F2C7-5520-410E-8387-16377A62CA86}"/>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082A7E6-834E-4878-ACC4-3D24B72AE2A8}"/>
              </a:ext>
            </a:extLst>
          </p:cNvPr>
          <p:cNvSpPr>
            <a:spLocks noGrp="1"/>
          </p:cNvSpPr>
          <p:nvPr>
            <p:ph type="sldNum" sz="quarter" idx="12"/>
          </p:nvPr>
        </p:nvSpPr>
        <p:spPr/>
        <p:txBody>
          <a:bodyPr/>
          <a:lstStyle/>
          <a:p>
            <a:fld id="{B5739B81-D2E2-431E-A141-EEE1FB4C8790}" type="slidenum">
              <a:rPr lang="es-EC" smtClean="0"/>
              <a:t>‹Nº›</a:t>
            </a:fld>
            <a:endParaRPr lang="es-EC"/>
          </a:p>
        </p:txBody>
      </p:sp>
    </p:spTree>
    <p:extLst>
      <p:ext uri="{BB962C8B-B14F-4D97-AF65-F5344CB8AC3E}">
        <p14:creationId xmlns:p14="http://schemas.microsoft.com/office/powerpoint/2010/main" val="16778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88D057-BE62-40AC-A2CB-BF1D9C2CC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2FC2DA80-67F4-46E4-9E42-6E4760056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D35759A-E28C-4699-AA34-086D25985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FEF20-6180-4161-A28B-3A1C6E3168B9}" type="datetimeFigureOut">
              <a:rPr lang="es-EC" smtClean="0"/>
              <a:t>24/6/2020</a:t>
            </a:fld>
            <a:endParaRPr lang="es-EC"/>
          </a:p>
        </p:txBody>
      </p:sp>
      <p:sp>
        <p:nvSpPr>
          <p:cNvPr id="5" name="Marcador de pie de página 4">
            <a:extLst>
              <a:ext uri="{FF2B5EF4-FFF2-40B4-BE49-F238E27FC236}">
                <a16:creationId xmlns:a16="http://schemas.microsoft.com/office/drawing/2014/main" id="{9F3AE332-DB7E-44D5-B7B9-35028141A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670D9C19-B14B-4511-8443-2A135D876E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39B81-D2E2-431E-A141-EEE1FB4C8790}" type="slidenum">
              <a:rPr lang="es-EC" smtClean="0"/>
              <a:t>‹Nº›</a:t>
            </a:fld>
            <a:endParaRPr lang="es-EC"/>
          </a:p>
        </p:txBody>
      </p:sp>
    </p:spTree>
    <p:extLst>
      <p:ext uri="{BB962C8B-B14F-4D97-AF65-F5344CB8AC3E}">
        <p14:creationId xmlns:p14="http://schemas.microsoft.com/office/powerpoint/2010/main" val="1860291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0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www.figlac.org/project/educacion-financiera-y-social/" TargetMode="External"/><Relationship Id="rId3" Type="http://schemas.openxmlformats.org/officeDocument/2006/relationships/hyperlink" Target="http://www.figlac.org/project/talleres-de-actualizacion/" TargetMode="External"/><Relationship Id="rId7" Type="http://schemas.openxmlformats.org/officeDocument/2006/relationships/hyperlink" Target="http://www.figlac.org/project/escuelas-de-formacion-profesional/" TargetMode="External"/><Relationship Id="rId2" Type="http://schemas.openxmlformats.org/officeDocument/2006/relationships/hyperlink" Target="http://www.figlac.org/project/asistencia-tecnica/" TargetMode="External"/><Relationship Id="rId1" Type="http://schemas.openxmlformats.org/officeDocument/2006/relationships/slideLayout" Target="../slideLayouts/slideLayout7.xml"/><Relationship Id="rId6" Type="http://schemas.openxmlformats.org/officeDocument/2006/relationships/hyperlink" Target="http://www.figlac.org/project/gestion-de-desempeno-social-y-ambiental/" TargetMode="External"/><Relationship Id="rId5" Type="http://schemas.openxmlformats.org/officeDocument/2006/relationships/hyperlink" Target="http://www.figlac.org/project/certificacion-internacional/" TargetMode="External"/><Relationship Id="rId10" Type="http://schemas.openxmlformats.org/officeDocument/2006/relationships/hyperlink" Target="http://www.figlac.org/project/fortalecimiento-institucional/" TargetMode="External"/><Relationship Id="rId4" Type="http://schemas.openxmlformats.org/officeDocument/2006/relationships/hyperlink" Target="http://www.figlac.org/project/formacion-de-directivos/" TargetMode="External"/><Relationship Id="rId9" Type="http://schemas.openxmlformats.org/officeDocument/2006/relationships/hyperlink" Target="http://www.figlac.org/project/diseno-de-productos-y-servicios-financieros-para-inclusion/"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info@figlac.org" TargetMode="External"/><Relationship Id="rId2" Type="http://schemas.openxmlformats.org/officeDocument/2006/relationships/hyperlink" Target="https://campus.yuyay.ec/" TargetMode="External"/><Relationship Id="rId1" Type="http://schemas.openxmlformats.org/officeDocument/2006/relationships/slideLayout" Target="../slideLayouts/slideLayout7.xml"/><Relationship Id="rId5" Type="http://schemas.openxmlformats.org/officeDocument/2006/relationships/hyperlink" Target="tel:%200998736205" TargetMode="External"/><Relationship Id="rId4" Type="http://schemas.openxmlformats.org/officeDocument/2006/relationships/hyperlink" Target="tel:099992603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tel:+593999926031" TargetMode="External"/><Relationship Id="rId2" Type="http://schemas.openxmlformats.org/officeDocument/2006/relationships/hyperlink" Target="mailto:info@figlac.org" TargetMode="External"/><Relationship Id="rId1" Type="http://schemas.openxmlformats.org/officeDocument/2006/relationships/slideLayout" Target="../slideLayouts/slideLayout7.xml"/><Relationship Id="rId5" Type="http://schemas.openxmlformats.org/officeDocument/2006/relationships/hyperlink" Target="tel:+593998736205" TargetMode="External"/><Relationship Id="rId4" Type="http://schemas.openxmlformats.org/officeDocument/2006/relationships/hyperlink" Target="tel:+593998500908"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89F7DC7-B68D-4523-B66E-8EA3A27E3B58}"/>
              </a:ext>
            </a:extLst>
          </p:cNvPr>
          <p:cNvPicPr>
            <a:picLocks noChangeAspect="1"/>
          </p:cNvPicPr>
          <p:nvPr/>
        </p:nvPicPr>
        <p:blipFill>
          <a:blip r:embed="rId2"/>
          <a:stretch>
            <a:fillRect/>
          </a:stretch>
        </p:blipFill>
        <p:spPr>
          <a:xfrm>
            <a:off x="84165" y="0"/>
            <a:ext cx="12023670" cy="6858000"/>
          </a:xfrm>
          <a:prstGeom prst="rect">
            <a:avLst/>
          </a:prstGeom>
        </p:spPr>
      </p:pic>
    </p:spTree>
    <p:extLst>
      <p:ext uri="{BB962C8B-B14F-4D97-AF65-F5344CB8AC3E}">
        <p14:creationId xmlns:p14="http://schemas.microsoft.com/office/powerpoint/2010/main" val="2740352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BF7D166-17A2-45C7-8D16-741DCF903292}"/>
              </a:ext>
            </a:extLst>
          </p:cNvPr>
          <p:cNvPicPr>
            <a:picLocks noChangeAspect="1"/>
          </p:cNvPicPr>
          <p:nvPr/>
        </p:nvPicPr>
        <p:blipFill>
          <a:blip r:embed="rId2"/>
          <a:stretch>
            <a:fillRect/>
          </a:stretch>
        </p:blipFill>
        <p:spPr>
          <a:xfrm>
            <a:off x="56626" y="948475"/>
            <a:ext cx="12078747" cy="4961050"/>
          </a:xfrm>
          <a:prstGeom prst="rect">
            <a:avLst/>
          </a:prstGeom>
        </p:spPr>
      </p:pic>
    </p:spTree>
    <p:extLst>
      <p:ext uri="{BB962C8B-B14F-4D97-AF65-F5344CB8AC3E}">
        <p14:creationId xmlns:p14="http://schemas.microsoft.com/office/powerpoint/2010/main" val="9874165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0CFE499-7AB5-496C-91E1-9069BF964EE5}"/>
              </a:ext>
            </a:extLst>
          </p:cNvPr>
          <p:cNvPicPr>
            <a:picLocks noChangeAspect="1"/>
          </p:cNvPicPr>
          <p:nvPr/>
        </p:nvPicPr>
        <p:blipFill>
          <a:blip r:embed="rId2"/>
          <a:stretch>
            <a:fillRect/>
          </a:stretch>
        </p:blipFill>
        <p:spPr>
          <a:xfrm>
            <a:off x="404447" y="407408"/>
            <a:ext cx="2735817" cy="6043184"/>
          </a:xfrm>
          <a:prstGeom prst="rect">
            <a:avLst/>
          </a:prstGeom>
        </p:spPr>
      </p:pic>
      <p:pic>
        <p:nvPicPr>
          <p:cNvPr id="3" name="Imagen 2">
            <a:extLst>
              <a:ext uri="{FF2B5EF4-FFF2-40B4-BE49-F238E27FC236}">
                <a16:creationId xmlns:a16="http://schemas.microsoft.com/office/drawing/2014/main" id="{E3FB0284-9232-4775-B8BD-5B6D6C723F98}"/>
              </a:ext>
            </a:extLst>
          </p:cNvPr>
          <p:cNvPicPr>
            <a:picLocks noChangeAspect="1"/>
          </p:cNvPicPr>
          <p:nvPr/>
        </p:nvPicPr>
        <p:blipFill>
          <a:blip r:embed="rId3"/>
          <a:stretch>
            <a:fillRect/>
          </a:stretch>
        </p:blipFill>
        <p:spPr>
          <a:xfrm>
            <a:off x="3459641" y="407408"/>
            <a:ext cx="2789162" cy="2164268"/>
          </a:xfrm>
          <a:prstGeom prst="rect">
            <a:avLst/>
          </a:prstGeom>
        </p:spPr>
      </p:pic>
      <p:pic>
        <p:nvPicPr>
          <p:cNvPr id="4" name="Imagen 3">
            <a:extLst>
              <a:ext uri="{FF2B5EF4-FFF2-40B4-BE49-F238E27FC236}">
                <a16:creationId xmlns:a16="http://schemas.microsoft.com/office/drawing/2014/main" id="{1F955AF6-6B35-4004-96AB-EB10FDF35D69}"/>
              </a:ext>
            </a:extLst>
          </p:cNvPr>
          <p:cNvPicPr>
            <a:picLocks noChangeAspect="1"/>
          </p:cNvPicPr>
          <p:nvPr/>
        </p:nvPicPr>
        <p:blipFill>
          <a:blip r:embed="rId4"/>
          <a:stretch>
            <a:fillRect/>
          </a:stretch>
        </p:blipFill>
        <p:spPr>
          <a:xfrm>
            <a:off x="3497745" y="2915636"/>
            <a:ext cx="2751058" cy="3284505"/>
          </a:xfrm>
          <a:prstGeom prst="rect">
            <a:avLst/>
          </a:prstGeom>
        </p:spPr>
      </p:pic>
      <p:pic>
        <p:nvPicPr>
          <p:cNvPr id="5" name="Imagen 4">
            <a:extLst>
              <a:ext uri="{FF2B5EF4-FFF2-40B4-BE49-F238E27FC236}">
                <a16:creationId xmlns:a16="http://schemas.microsoft.com/office/drawing/2014/main" id="{373A8B05-BFF5-4072-9B3A-79A1BC6AD610}"/>
              </a:ext>
            </a:extLst>
          </p:cNvPr>
          <p:cNvPicPr>
            <a:picLocks noChangeAspect="1"/>
          </p:cNvPicPr>
          <p:nvPr/>
        </p:nvPicPr>
        <p:blipFill>
          <a:blip r:embed="rId5"/>
          <a:stretch>
            <a:fillRect/>
          </a:stretch>
        </p:blipFill>
        <p:spPr>
          <a:xfrm>
            <a:off x="6606284" y="407408"/>
            <a:ext cx="2735817" cy="3162574"/>
          </a:xfrm>
          <a:prstGeom prst="rect">
            <a:avLst/>
          </a:prstGeom>
        </p:spPr>
      </p:pic>
      <p:pic>
        <p:nvPicPr>
          <p:cNvPr id="6" name="Imagen 5">
            <a:extLst>
              <a:ext uri="{FF2B5EF4-FFF2-40B4-BE49-F238E27FC236}">
                <a16:creationId xmlns:a16="http://schemas.microsoft.com/office/drawing/2014/main" id="{E698B8CC-34EE-4E80-9530-B054109AC25B}"/>
              </a:ext>
            </a:extLst>
          </p:cNvPr>
          <p:cNvPicPr>
            <a:picLocks noChangeAspect="1"/>
          </p:cNvPicPr>
          <p:nvPr/>
        </p:nvPicPr>
        <p:blipFill>
          <a:blip r:embed="rId6"/>
          <a:stretch>
            <a:fillRect/>
          </a:stretch>
        </p:blipFill>
        <p:spPr>
          <a:xfrm>
            <a:off x="9342101" y="301882"/>
            <a:ext cx="2682472" cy="5464013"/>
          </a:xfrm>
          <a:prstGeom prst="rect">
            <a:avLst/>
          </a:prstGeom>
        </p:spPr>
      </p:pic>
      <p:sp>
        <p:nvSpPr>
          <p:cNvPr id="8" name="CuadroTexto 7">
            <a:extLst>
              <a:ext uri="{FF2B5EF4-FFF2-40B4-BE49-F238E27FC236}">
                <a16:creationId xmlns:a16="http://schemas.microsoft.com/office/drawing/2014/main" id="{215EB31D-E79C-45C5-B5B1-3FBEF858F653}"/>
              </a:ext>
            </a:extLst>
          </p:cNvPr>
          <p:cNvSpPr txBox="1"/>
          <p:nvPr/>
        </p:nvSpPr>
        <p:spPr>
          <a:xfrm>
            <a:off x="9516534" y="5830809"/>
            <a:ext cx="1780072" cy="369332"/>
          </a:xfrm>
          <a:prstGeom prst="rect">
            <a:avLst/>
          </a:prstGeom>
          <a:noFill/>
        </p:spPr>
        <p:txBody>
          <a:bodyPr wrap="square">
            <a:spAutoFit/>
          </a:bodyPr>
          <a:lstStyle/>
          <a:p>
            <a:r>
              <a:rPr lang="es-EC" dirty="0" err="1"/>
              <a:t>rgba</a:t>
            </a:r>
            <a:r>
              <a:rPr lang="es-EC" dirty="0"/>
              <a:t>(0,0,0,0.6)</a:t>
            </a:r>
          </a:p>
        </p:txBody>
      </p:sp>
    </p:spTree>
    <p:extLst>
      <p:ext uri="{BB962C8B-B14F-4D97-AF65-F5344CB8AC3E}">
        <p14:creationId xmlns:p14="http://schemas.microsoft.com/office/powerpoint/2010/main" val="10440428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28C0C52-C792-4FAA-9BCC-C93E4C553A52}"/>
              </a:ext>
            </a:extLst>
          </p:cNvPr>
          <p:cNvPicPr>
            <a:picLocks noChangeAspect="1"/>
          </p:cNvPicPr>
          <p:nvPr/>
        </p:nvPicPr>
        <p:blipFill>
          <a:blip r:embed="rId2"/>
          <a:stretch>
            <a:fillRect/>
          </a:stretch>
        </p:blipFill>
        <p:spPr>
          <a:xfrm>
            <a:off x="389206" y="261611"/>
            <a:ext cx="2766300" cy="3467400"/>
          </a:xfrm>
          <a:prstGeom prst="rect">
            <a:avLst/>
          </a:prstGeom>
        </p:spPr>
      </p:pic>
      <p:sp>
        <p:nvSpPr>
          <p:cNvPr id="4" name="CuadroTexto 3">
            <a:extLst>
              <a:ext uri="{FF2B5EF4-FFF2-40B4-BE49-F238E27FC236}">
                <a16:creationId xmlns:a16="http://schemas.microsoft.com/office/drawing/2014/main" id="{E56FA018-FF5F-4C90-ACDA-3A3F7326BB2D}"/>
              </a:ext>
            </a:extLst>
          </p:cNvPr>
          <p:cNvSpPr txBox="1"/>
          <p:nvPr/>
        </p:nvSpPr>
        <p:spPr>
          <a:xfrm>
            <a:off x="389206" y="3856756"/>
            <a:ext cx="1106311" cy="369332"/>
          </a:xfrm>
          <a:prstGeom prst="rect">
            <a:avLst/>
          </a:prstGeom>
          <a:noFill/>
        </p:spPr>
        <p:txBody>
          <a:bodyPr wrap="square">
            <a:spAutoFit/>
          </a:bodyPr>
          <a:lstStyle/>
          <a:p>
            <a:r>
              <a:rPr lang="es-EC" dirty="0"/>
              <a:t>#ffffff</a:t>
            </a:r>
          </a:p>
        </p:txBody>
      </p:sp>
      <p:pic>
        <p:nvPicPr>
          <p:cNvPr id="5" name="Imagen 4">
            <a:extLst>
              <a:ext uri="{FF2B5EF4-FFF2-40B4-BE49-F238E27FC236}">
                <a16:creationId xmlns:a16="http://schemas.microsoft.com/office/drawing/2014/main" id="{558A2102-5B90-479E-826C-86A395A507AB}"/>
              </a:ext>
            </a:extLst>
          </p:cNvPr>
          <p:cNvPicPr>
            <a:picLocks noChangeAspect="1"/>
          </p:cNvPicPr>
          <p:nvPr/>
        </p:nvPicPr>
        <p:blipFill>
          <a:blip r:embed="rId3"/>
          <a:stretch>
            <a:fillRect/>
          </a:stretch>
        </p:blipFill>
        <p:spPr>
          <a:xfrm>
            <a:off x="3538379" y="261611"/>
            <a:ext cx="2834886" cy="2812024"/>
          </a:xfrm>
          <a:prstGeom prst="rect">
            <a:avLst/>
          </a:prstGeom>
        </p:spPr>
      </p:pic>
      <p:pic>
        <p:nvPicPr>
          <p:cNvPr id="6" name="Imagen 5">
            <a:extLst>
              <a:ext uri="{FF2B5EF4-FFF2-40B4-BE49-F238E27FC236}">
                <a16:creationId xmlns:a16="http://schemas.microsoft.com/office/drawing/2014/main" id="{028FDC24-556F-4459-B566-6991D5E52750}"/>
              </a:ext>
            </a:extLst>
          </p:cNvPr>
          <p:cNvPicPr>
            <a:picLocks noChangeAspect="1"/>
          </p:cNvPicPr>
          <p:nvPr/>
        </p:nvPicPr>
        <p:blipFill>
          <a:blip r:embed="rId4"/>
          <a:stretch>
            <a:fillRect/>
          </a:stretch>
        </p:blipFill>
        <p:spPr>
          <a:xfrm>
            <a:off x="3474768" y="3222945"/>
            <a:ext cx="2872989" cy="3635055"/>
          </a:xfrm>
          <a:prstGeom prst="rect">
            <a:avLst/>
          </a:prstGeom>
        </p:spPr>
      </p:pic>
      <p:pic>
        <p:nvPicPr>
          <p:cNvPr id="7" name="Imagen 6">
            <a:extLst>
              <a:ext uri="{FF2B5EF4-FFF2-40B4-BE49-F238E27FC236}">
                <a16:creationId xmlns:a16="http://schemas.microsoft.com/office/drawing/2014/main" id="{1F3D7BBA-134F-4397-99D3-60C3F74DF65E}"/>
              </a:ext>
            </a:extLst>
          </p:cNvPr>
          <p:cNvPicPr>
            <a:picLocks noChangeAspect="1"/>
          </p:cNvPicPr>
          <p:nvPr/>
        </p:nvPicPr>
        <p:blipFill>
          <a:blip r:embed="rId5"/>
          <a:stretch>
            <a:fillRect/>
          </a:stretch>
        </p:blipFill>
        <p:spPr>
          <a:xfrm>
            <a:off x="6864543" y="289288"/>
            <a:ext cx="2651990" cy="6279424"/>
          </a:xfrm>
          <a:prstGeom prst="rect">
            <a:avLst/>
          </a:prstGeom>
        </p:spPr>
      </p:pic>
      <p:pic>
        <p:nvPicPr>
          <p:cNvPr id="8" name="Imagen 7">
            <a:extLst>
              <a:ext uri="{FF2B5EF4-FFF2-40B4-BE49-F238E27FC236}">
                <a16:creationId xmlns:a16="http://schemas.microsoft.com/office/drawing/2014/main" id="{AA44DC22-23DC-439F-BEA5-95B4141DB655}"/>
              </a:ext>
            </a:extLst>
          </p:cNvPr>
          <p:cNvPicPr>
            <a:picLocks noChangeAspect="1"/>
          </p:cNvPicPr>
          <p:nvPr/>
        </p:nvPicPr>
        <p:blipFill>
          <a:blip r:embed="rId6"/>
          <a:stretch>
            <a:fillRect/>
          </a:stretch>
        </p:blipFill>
        <p:spPr>
          <a:xfrm>
            <a:off x="9646699" y="526467"/>
            <a:ext cx="2545301" cy="1463167"/>
          </a:xfrm>
          <a:prstGeom prst="rect">
            <a:avLst/>
          </a:prstGeom>
        </p:spPr>
      </p:pic>
    </p:spTree>
    <p:extLst>
      <p:ext uri="{BB962C8B-B14F-4D97-AF65-F5344CB8AC3E}">
        <p14:creationId xmlns:p14="http://schemas.microsoft.com/office/powerpoint/2010/main" val="36529787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44631E4-7C6B-444F-A6CD-71924EC6BDCE}"/>
              </a:ext>
            </a:extLst>
          </p:cNvPr>
          <p:cNvPicPr>
            <a:picLocks noChangeAspect="1"/>
          </p:cNvPicPr>
          <p:nvPr/>
        </p:nvPicPr>
        <p:blipFill>
          <a:blip r:embed="rId2"/>
          <a:stretch>
            <a:fillRect/>
          </a:stretch>
        </p:blipFill>
        <p:spPr>
          <a:xfrm>
            <a:off x="324571" y="318944"/>
            <a:ext cx="2872989" cy="5745978"/>
          </a:xfrm>
          <a:prstGeom prst="rect">
            <a:avLst/>
          </a:prstGeom>
        </p:spPr>
      </p:pic>
      <p:pic>
        <p:nvPicPr>
          <p:cNvPr id="3" name="Imagen 2">
            <a:extLst>
              <a:ext uri="{FF2B5EF4-FFF2-40B4-BE49-F238E27FC236}">
                <a16:creationId xmlns:a16="http://schemas.microsoft.com/office/drawing/2014/main" id="{A331A7A7-0C25-4DF6-B149-591386AA2AAE}"/>
              </a:ext>
            </a:extLst>
          </p:cNvPr>
          <p:cNvPicPr>
            <a:picLocks noChangeAspect="1"/>
          </p:cNvPicPr>
          <p:nvPr/>
        </p:nvPicPr>
        <p:blipFill>
          <a:blip r:embed="rId3"/>
          <a:stretch>
            <a:fillRect/>
          </a:stretch>
        </p:blipFill>
        <p:spPr>
          <a:xfrm>
            <a:off x="3410676" y="318944"/>
            <a:ext cx="2796782" cy="4755292"/>
          </a:xfrm>
          <a:prstGeom prst="rect">
            <a:avLst/>
          </a:prstGeom>
        </p:spPr>
      </p:pic>
      <p:pic>
        <p:nvPicPr>
          <p:cNvPr id="4" name="Imagen 3">
            <a:extLst>
              <a:ext uri="{FF2B5EF4-FFF2-40B4-BE49-F238E27FC236}">
                <a16:creationId xmlns:a16="http://schemas.microsoft.com/office/drawing/2014/main" id="{524EB818-B1AA-4866-8E5B-A33FFE2197BD}"/>
              </a:ext>
            </a:extLst>
          </p:cNvPr>
          <p:cNvPicPr>
            <a:picLocks noChangeAspect="1"/>
          </p:cNvPicPr>
          <p:nvPr/>
        </p:nvPicPr>
        <p:blipFill>
          <a:blip r:embed="rId4"/>
          <a:stretch>
            <a:fillRect/>
          </a:stretch>
        </p:blipFill>
        <p:spPr>
          <a:xfrm>
            <a:off x="6420574" y="177562"/>
            <a:ext cx="2720576" cy="5486875"/>
          </a:xfrm>
          <a:prstGeom prst="rect">
            <a:avLst/>
          </a:prstGeom>
        </p:spPr>
      </p:pic>
    </p:spTree>
    <p:extLst>
      <p:ext uri="{BB962C8B-B14F-4D97-AF65-F5344CB8AC3E}">
        <p14:creationId xmlns:p14="http://schemas.microsoft.com/office/powerpoint/2010/main" val="33380649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491E874-53DC-4DF1-BCDA-C256DA03A6CB}"/>
              </a:ext>
            </a:extLst>
          </p:cNvPr>
          <p:cNvPicPr>
            <a:picLocks noChangeAspect="1"/>
          </p:cNvPicPr>
          <p:nvPr/>
        </p:nvPicPr>
        <p:blipFill>
          <a:blip r:embed="rId2"/>
          <a:stretch>
            <a:fillRect/>
          </a:stretch>
        </p:blipFill>
        <p:spPr>
          <a:xfrm>
            <a:off x="607504" y="421654"/>
            <a:ext cx="2758679" cy="6172735"/>
          </a:xfrm>
          <a:prstGeom prst="rect">
            <a:avLst/>
          </a:prstGeom>
        </p:spPr>
      </p:pic>
      <p:sp>
        <p:nvSpPr>
          <p:cNvPr id="4" name="CuadroTexto 3">
            <a:extLst>
              <a:ext uri="{FF2B5EF4-FFF2-40B4-BE49-F238E27FC236}">
                <a16:creationId xmlns:a16="http://schemas.microsoft.com/office/drawing/2014/main" id="{25C07CC7-4165-456B-A2E3-16A7DD08F7B4}"/>
              </a:ext>
            </a:extLst>
          </p:cNvPr>
          <p:cNvSpPr txBox="1"/>
          <p:nvPr/>
        </p:nvSpPr>
        <p:spPr>
          <a:xfrm>
            <a:off x="3499555" y="519626"/>
            <a:ext cx="6096000" cy="2862322"/>
          </a:xfrm>
          <a:prstGeom prst="rect">
            <a:avLst/>
          </a:prstGeom>
          <a:noFill/>
        </p:spPr>
        <p:txBody>
          <a:bodyPr wrap="square">
            <a:spAutoFit/>
          </a:bodyPr>
          <a:lstStyle/>
          <a:p>
            <a:r>
              <a:rPr lang="es-EC" dirty="0"/>
              <a:t>&lt;p </a:t>
            </a:r>
            <a:r>
              <a:rPr lang="es-EC" dirty="0" err="1"/>
              <a:t>style</a:t>
            </a:r>
            <a:r>
              <a:rPr lang="es-EC" dirty="0"/>
              <a:t>="</a:t>
            </a:r>
            <a:r>
              <a:rPr lang="es-EC" dirty="0" err="1"/>
              <a:t>text-align</a:t>
            </a:r>
            <a:r>
              <a:rPr lang="es-EC" dirty="0"/>
              <a:t>: </a:t>
            </a:r>
            <a:r>
              <a:rPr lang="es-EC" dirty="0" err="1"/>
              <a:t>right</a:t>
            </a:r>
            <a:r>
              <a:rPr lang="es-EC" dirty="0"/>
              <a:t>;"&gt;	</a:t>
            </a:r>
          </a:p>
          <a:p>
            <a:r>
              <a:rPr lang="es-EC" dirty="0"/>
              <a:t>6 de Diciembre y Portugal (</a:t>
            </a:r>
            <a:r>
              <a:rPr lang="es-EC" dirty="0" err="1"/>
              <a:t>Psje</a:t>
            </a:r>
            <a:r>
              <a:rPr lang="es-EC" dirty="0"/>
              <a:t>. Naranjos). Edif. </a:t>
            </a:r>
            <a:r>
              <a:rPr lang="es-EC" dirty="0" err="1"/>
              <a:t>Gallery</a:t>
            </a:r>
            <a:r>
              <a:rPr lang="es-EC" dirty="0"/>
              <a:t>, </a:t>
            </a:r>
            <a:r>
              <a:rPr lang="es-EC" dirty="0" err="1"/>
              <a:t>Ofic</a:t>
            </a:r>
            <a:r>
              <a:rPr lang="es-EC" dirty="0"/>
              <a:t>. No. 3&lt;</a:t>
            </a:r>
            <a:r>
              <a:rPr lang="es-EC" dirty="0" err="1"/>
              <a:t>br</a:t>
            </a:r>
            <a:r>
              <a:rPr lang="es-EC" dirty="0"/>
              <a:t>&gt;</a:t>
            </a:r>
          </a:p>
          <a:p>
            <a:r>
              <a:rPr lang="es-EC" dirty="0"/>
              <a:t>	&lt;a </a:t>
            </a:r>
            <a:r>
              <a:rPr lang="es-EC" dirty="0" err="1"/>
              <a:t>href</a:t>
            </a:r>
            <a:r>
              <a:rPr lang="es-EC" dirty="0"/>
              <a:t>="mailto:info@figlac.org"&gt;info@figlac.org&lt;/a&gt;&lt;br&gt;	</a:t>
            </a:r>
          </a:p>
          <a:p>
            <a:r>
              <a:rPr lang="es-EC" dirty="0"/>
              <a:t>&lt;a </a:t>
            </a:r>
            <a:r>
              <a:rPr lang="es-EC" dirty="0" err="1"/>
              <a:t>href</a:t>
            </a:r>
            <a:r>
              <a:rPr lang="es-EC" dirty="0"/>
              <a:t>="</a:t>
            </a:r>
            <a:r>
              <a:rPr lang="es-EC" dirty="0" err="1"/>
              <a:t>tel</a:t>
            </a:r>
            <a:r>
              <a:rPr lang="es-EC" dirty="0"/>
              <a:t>:+593999926031"&gt; 09 999 260 31&lt;/a&gt; / &lt;a </a:t>
            </a:r>
            <a:r>
              <a:rPr lang="es-EC" dirty="0" err="1"/>
              <a:t>href</a:t>
            </a:r>
            <a:r>
              <a:rPr lang="es-EC" dirty="0"/>
              <a:t>="</a:t>
            </a:r>
            <a:r>
              <a:rPr lang="es-EC" dirty="0" err="1"/>
              <a:t>tel</a:t>
            </a:r>
            <a:r>
              <a:rPr lang="es-EC" dirty="0"/>
              <a:t>:+593998500908"&gt;09 985 009 08&lt;/a&gt;/ &lt;a </a:t>
            </a:r>
            <a:r>
              <a:rPr lang="es-EC" dirty="0" err="1"/>
              <a:t>href</a:t>
            </a:r>
            <a:r>
              <a:rPr lang="es-EC" dirty="0"/>
              <a:t>="</a:t>
            </a:r>
            <a:r>
              <a:rPr lang="es-EC" dirty="0" err="1"/>
              <a:t>tel</a:t>
            </a:r>
            <a:r>
              <a:rPr lang="es-EC" dirty="0"/>
              <a:t>:+593998736205"&gt;09 987 362 05&lt;/a&gt;&lt;</a:t>
            </a:r>
            <a:r>
              <a:rPr lang="es-EC" dirty="0" err="1"/>
              <a:t>br</a:t>
            </a:r>
            <a:r>
              <a:rPr lang="es-EC" dirty="0"/>
              <a:t>&gt;</a:t>
            </a:r>
          </a:p>
          <a:p>
            <a:r>
              <a:rPr lang="es-EC" dirty="0"/>
              <a:t>	Quito – Ecuador</a:t>
            </a:r>
          </a:p>
          <a:p>
            <a:r>
              <a:rPr lang="es-EC" dirty="0"/>
              <a:t>&lt;/p&gt;</a:t>
            </a:r>
          </a:p>
        </p:txBody>
      </p:sp>
    </p:spTree>
    <p:extLst>
      <p:ext uri="{BB962C8B-B14F-4D97-AF65-F5344CB8AC3E}">
        <p14:creationId xmlns:p14="http://schemas.microsoft.com/office/powerpoint/2010/main" val="38182397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C4D9945-3D07-44AE-9EB9-5DFB13DC6D7F}"/>
              </a:ext>
            </a:extLst>
          </p:cNvPr>
          <p:cNvPicPr>
            <a:picLocks noChangeAspect="1"/>
          </p:cNvPicPr>
          <p:nvPr/>
        </p:nvPicPr>
        <p:blipFill>
          <a:blip r:embed="rId2"/>
          <a:stretch>
            <a:fillRect/>
          </a:stretch>
        </p:blipFill>
        <p:spPr>
          <a:xfrm>
            <a:off x="844145" y="380736"/>
            <a:ext cx="2827265" cy="6096528"/>
          </a:xfrm>
          <a:prstGeom prst="rect">
            <a:avLst/>
          </a:prstGeom>
        </p:spPr>
      </p:pic>
      <p:sp>
        <p:nvSpPr>
          <p:cNvPr id="4" name="CuadroTexto 3">
            <a:extLst>
              <a:ext uri="{FF2B5EF4-FFF2-40B4-BE49-F238E27FC236}">
                <a16:creationId xmlns:a16="http://schemas.microsoft.com/office/drawing/2014/main" id="{F2C4AFD4-6FEF-486B-A2A5-FE3111D6977D}"/>
              </a:ext>
            </a:extLst>
          </p:cNvPr>
          <p:cNvSpPr txBox="1"/>
          <p:nvPr/>
        </p:nvSpPr>
        <p:spPr>
          <a:xfrm>
            <a:off x="4041423" y="609937"/>
            <a:ext cx="4052710" cy="3139321"/>
          </a:xfrm>
          <a:prstGeom prst="rect">
            <a:avLst/>
          </a:prstGeom>
          <a:noFill/>
        </p:spPr>
        <p:txBody>
          <a:bodyPr wrap="square">
            <a:spAutoFit/>
          </a:bodyPr>
          <a:lstStyle/>
          <a:p>
            <a:r>
              <a:rPr lang="es-EC" dirty="0"/>
              <a:t>&lt;p </a:t>
            </a:r>
            <a:r>
              <a:rPr lang="es-EC" dirty="0" err="1"/>
              <a:t>style</a:t>
            </a:r>
            <a:r>
              <a:rPr lang="es-EC" dirty="0"/>
              <a:t>="</a:t>
            </a:r>
            <a:r>
              <a:rPr lang="es-EC" dirty="0" err="1"/>
              <a:t>text-align</a:t>
            </a:r>
            <a:r>
              <a:rPr lang="es-EC" dirty="0"/>
              <a:t>: </a:t>
            </a:r>
            <a:r>
              <a:rPr lang="es-EC" dirty="0" err="1"/>
              <a:t>right</a:t>
            </a:r>
            <a:r>
              <a:rPr lang="es-EC" dirty="0"/>
              <a:t>;"&gt;	6 de Diciembre y Portugal (</a:t>
            </a:r>
            <a:r>
              <a:rPr lang="es-EC" dirty="0" err="1"/>
              <a:t>Psje</a:t>
            </a:r>
            <a:r>
              <a:rPr lang="es-EC" dirty="0"/>
              <a:t>. Naranjos). Edif. </a:t>
            </a:r>
            <a:r>
              <a:rPr lang="es-EC" dirty="0" err="1"/>
              <a:t>Gallery</a:t>
            </a:r>
            <a:r>
              <a:rPr lang="es-EC" dirty="0"/>
              <a:t>, </a:t>
            </a:r>
            <a:r>
              <a:rPr lang="es-EC" dirty="0" err="1"/>
              <a:t>Ofic</a:t>
            </a:r>
            <a:r>
              <a:rPr lang="es-EC" dirty="0"/>
              <a:t>. No. 3&lt;</a:t>
            </a:r>
            <a:r>
              <a:rPr lang="es-EC" dirty="0" err="1"/>
              <a:t>br</a:t>
            </a:r>
            <a:r>
              <a:rPr lang="es-EC" dirty="0"/>
              <a:t>&gt;	&lt;a </a:t>
            </a:r>
            <a:r>
              <a:rPr lang="es-EC" dirty="0" err="1"/>
              <a:t>href</a:t>
            </a:r>
            <a:r>
              <a:rPr lang="es-EC" dirty="0"/>
              <a:t>="mailto:info@figlac.org"&gt;info@figlac.org&lt;/a&gt;&lt;br&gt;	&lt;a </a:t>
            </a:r>
            <a:r>
              <a:rPr lang="es-EC" dirty="0" err="1"/>
              <a:t>href</a:t>
            </a:r>
            <a:r>
              <a:rPr lang="es-EC" dirty="0"/>
              <a:t>="</a:t>
            </a:r>
            <a:r>
              <a:rPr lang="es-EC" dirty="0" err="1"/>
              <a:t>tel</a:t>
            </a:r>
            <a:r>
              <a:rPr lang="es-EC" dirty="0"/>
              <a:t>:+593999926031"&gt; 09 999 260 31&lt;/a&gt; / &lt;a </a:t>
            </a:r>
            <a:r>
              <a:rPr lang="es-EC" dirty="0" err="1"/>
              <a:t>href</a:t>
            </a:r>
            <a:r>
              <a:rPr lang="es-EC" dirty="0"/>
              <a:t>="</a:t>
            </a:r>
            <a:r>
              <a:rPr lang="es-EC" dirty="0" err="1"/>
              <a:t>tel</a:t>
            </a:r>
            <a:r>
              <a:rPr lang="es-EC" dirty="0"/>
              <a:t>:+593998500908"&gt;09 985 009 08&lt;/a&gt;/ &lt;a </a:t>
            </a:r>
            <a:r>
              <a:rPr lang="es-EC" dirty="0" err="1"/>
              <a:t>href</a:t>
            </a:r>
            <a:r>
              <a:rPr lang="es-EC" dirty="0"/>
              <a:t>="</a:t>
            </a:r>
            <a:r>
              <a:rPr lang="es-EC" dirty="0" err="1"/>
              <a:t>tel</a:t>
            </a:r>
            <a:r>
              <a:rPr lang="es-EC" dirty="0"/>
              <a:t>:+593998736205"&gt;09 987 362 05&lt;/a&gt;&lt;</a:t>
            </a:r>
            <a:r>
              <a:rPr lang="es-EC" dirty="0" err="1"/>
              <a:t>br</a:t>
            </a:r>
            <a:r>
              <a:rPr lang="es-EC" dirty="0"/>
              <a:t>&gt;	Quito - Ecuador&lt;/p&gt;</a:t>
            </a:r>
          </a:p>
        </p:txBody>
      </p:sp>
      <p:pic>
        <p:nvPicPr>
          <p:cNvPr id="5" name="Imagen 4">
            <a:extLst>
              <a:ext uri="{FF2B5EF4-FFF2-40B4-BE49-F238E27FC236}">
                <a16:creationId xmlns:a16="http://schemas.microsoft.com/office/drawing/2014/main" id="{E62ED90D-B869-4A5A-8B26-BAF1731351E9}"/>
              </a:ext>
            </a:extLst>
          </p:cNvPr>
          <p:cNvPicPr>
            <a:picLocks noChangeAspect="1"/>
          </p:cNvPicPr>
          <p:nvPr/>
        </p:nvPicPr>
        <p:blipFill>
          <a:blip r:embed="rId3"/>
          <a:stretch>
            <a:fillRect/>
          </a:stretch>
        </p:blipFill>
        <p:spPr>
          <a:xfrm>
            <a:off x="8650141" y="326810"/>
            <a:ext cx="2697714" cy="5921253"/>
          </a:xfrm>
          <a:prstGeom prst="rect">
            <a:avLst/>
          </a:prstGeom>
        </p:spPr>
      </p:pic>
    </p:spTree>
    <p:extLst>
      <p:ext uri="{BB962C8B-B14F-4D97-AF65-F5344CB8AC3E}">
        <p14:creationId xmlns:p14="http://schemas.microsoft.com/office/powerpoint/2010/main" val="24909590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24A4970-4EC1-4846-BC18-86E8F64BB3DD}"/>
              </a:ext>
            </a:extLst>
          </p:cNvPr>
          <p:cNvPicPr>
            <a:picLocks noChangeAspect="1"/>
          </p:cNvPicPr>
          <p:nvPr/>
        </p:nvPicPr>
        <p:blipFill>
          <a:blip r:embed="rId2"/>
          <a:stretch>
            <a:fillRect/>
          </a:stretch>
        </p:blipFill>
        <p:spPr>
          <a:xfrm>
            <a:off x="388921" y="567442"/>
            <a:ext cx="2812024" cy="5723116"/>
          </a:xfrm>
          <a:prstGeom prst="rect">
            <a:avLst/>
          </a:prstGeom>
        </p:spPr>
      </p:pic>
      <p:pic>
        <p:nvPicPr>
          <p:cNvPr id="3" name="Imagen 2">
            <a:extLst>
              <a:ext uri="{FF2B5EF4-FFF2-40B4-BE49-F238E27FC236}">
                <a16:creationId xmlns:a16="http://schemas.microsoft.com/office/drawing/2014/main" id="{562D2262-6ADC-4445-AF1C-E6EF9EDE4C57}"/>
              </a:ext>
            </a:extLst>
          </p:cNvPr>
          <p:cNvPicPr>
            <a:picLocks noChangeAspect="1"/>
          </p:cNvPicPr>
          <p:nvPr/>
        </p:nvPicPr>
        <p:blipFill>
          <a:blip r:embed="rId3"/>
          <a:stretch>
            <a:fillRect/>
          </a:stretch>
        </p:blipFill>
        <p:spPr>
          <a:xfrm>
            <a:off x="3595534" y="145490"/>
            <a:ext cx="2720576" cy="6408975"/>
          </a:xfrm>
          <a:prstGeom prst="rect">
            <a:avLst/>
          </a:prstGeom>
        </p:spPr>
      </p:pic>
      <p:sp>
        <p:nvSpPr>
          <p:cNvPr id="5" name="CuadroTexto 4">
            <a:extLst>
              <a:ext uri="{FF2B5EF4-FFF2-40B4-BE49-F238E27FC236}">
                <a16:creationId xmlns:a16="http://schemas.microsoft.com/office/drawing/2014/main" id="{470E9E7C-8DE9-43F3-8F14-3C59450372F6}"/>
              </a:ext>
            </a:extLst>
          </p:cNvPr>
          <p:cNvSpPr txBox="1"/>
          <p:nvPr/>
        </p:nvSpPr>
        <p:spPr>
          <a:xfrm>
            <a:off x="6710698" y="567442"/>
            <a:ext cx="4928145" cy="3970318"/>
          </a:xfrm>
          <a:prstGeom prst="rect">
            <a:avLst/>
          </a:prstGeom>
          <a:noFill/>
        </p:spPr>
        <p:txBody>
          <a:bodyPr wrap="square">
            <a:spAutoFit/>
          </a:bodyPr>
          <a:lstStyle/>
          <a:p>
            <a:r>
              <a:rPr lang="es-EC" dirty="0"/>
              <a:t>.</a:t>
            </a:r>
            <a:r>
              <a:rPr lang="es-EC" dirty="0" err="1"/>
              <a:t>et_pb_portfolio_filters</a:t>
            </a:r>
            <a:r>
              <a:rPr lang="es-EC" dirty="0"/>
              <a:t> </a:t>
            </a:r>
            <a:r>
              <a:rPr lang="es-EC" dirty="0" err="1"/>
              <a:t>ul</a:t>
            </a:r>
            <a:r>
              <a:rPr lang="es-EC" dirty="0"/>
              <a:t> </a:t>
            </a:r>
            <a:r>
              <a:rPr lang="es-EC" dirty="0" err="1"/>
              <a:t>li:first-of-type</a:t>
            </a:r>
            <a:r>
              <a:rPr lang="es-EC" dirty="0"/>
              <a:t> {display: </a:t>
            </a:r>
            <a:r>
              <a:rPr lang="es-EC" dirty="0" err="1"/>
              <a:t>none</a:t>
            </a:r>
            <a:r>
              <a:rPr lang="es-EC" dirty="0"/>
              <a:t>;}.</a:t>
            </a:r>
            <a:r>
              <a:rPr lang="es-EC" dirty="0" err="1"/>
              <a:t>et_pb_portfolio_filters</a:t>
            </a:r>
            <a:r>
              <a:rPr lang="es-EC" dirty="0"/>
              <a:t> </a:t>
            </a:r>
            <a:r>
              <a:rPr lang="es-EC" dirty="0" err="1"/>
              <a:t>ul</a:t>
            </a:r>
            <a:r>
              <a:rPr lang="es-EC" dirty="0"/>
              <a:t> {</a:t>
            </a:r>
            <a:r>
              <a:rPr lang="es-EC" dirty="0" err="1"/>
              <a:t>text-align</a:t>
            </a:r>
            <a:r>
              <a:rPr lang="es-EC" dirty="0"/>
              <a:t>: </a:t>
            </a:r>
            <a:r>
              <a:rPr lang="es-EC" dirty="0" err="1"/>
              <a:t>center;margin</a:t>
            </a:r>
            <a:r>
              <a:rPr lang="es-EC" dirty="0"/>
              <a:t>: 0 auto;} </a:t>
            </a:r>
            <a:r>
              <a:rPr lang="es-EC" dirty="0" err="1"/>
              <a:t>li.et_pb_portfolio_filter</a:t>
            </a:r>
            <a:r>
              <a:rPr lang="es-EC" dirty="0"/>
              <a:t> {</a:t>
            </a:r>
            <a:r>
              <a:rPr lang="es-EC" dirty="0" err="1"/>
              <a:t>float</a:t>
            </a:r>
            <a:r>
              <a:rPr lang="es-EC" dirty="0"/>
              <a:t>: </a:t>
            </a:r>
            <a:r>
              <a:rPr lang="es-EC" dirty="0" err="1"/>
              <a:t>none</a:t>
            </a:r>
            <a:r>
              <a:rPr lang="es-EC" dirty="0"/>
              <a:t> !</a:t>
            </a:r>
            <a:r>
              <a:rPr lang="es-EC" dirty="0" err="1"/>
              <a:t>important;display</a:t>
            </a:r>
            <a:r>
              <a:rPr lang="es-EC" dirty="0"/>
              <a:t>: </a:t>
            </a:r>
            <a:r>
              <a:rPr lang="es-EC" dirty="0" err="1"/>
              <a:t>inline-block;margin</a:t>
            </a:r>
            <a:r>
              <a:rPr lang="es-EC" dirty="0"/>
              <a:t>: 10px;}</a:t>
            </a:r>
            <a:r>
              <a:rPr lang="es-EC" dirty="0" err="1"/>
              <a:t>li.et_pb_portfolio_filter</a:t>
            </a:r>
            <a:r>
              <a:rPr lang="es-EC" dirty="0"/>
              <a:t> a {</a:t>
            </a:r>
            <a:r>
              <a:rPr lang="es-EC" dirty="0" err="1"/>
              <a:t>border</a:t>
            </a:r>
            <a:r>
              <a:rPr lang="es-EC" dirty="0"/>
              <a:t>: 1px </a:t>
            </a:r>
            <a:r>
              <a:rPr lang="es-EC" dirty="0" err="1"/>
              <a:t>solid</a:t>
            </a:r>
            <a:r>
              <a:rPr lang="es-EC" dirty="0"/>
              <a:t> #5aa0a9 !</a:t>
            </a:r>
            <a:r>
              <a:rPr lang="es-EC" dirty="0" err="1"/>
              <a:t>important;border-radius</a:t>
            </a:r>
            <a:r>
              <a:rPr lang="es-EC" dirty="0"/>
              <a:t>: 100px !</a:t>
            </a:r>
            <a:r>
              <a:rPr lang="es-EC" dirty="0" err="1"/>
              <a:t>important</a:t>
            </a:r>
            <a:r>
              <a:rPr lang="es-EC" dirty="0"/>
              <a:t>;}</a:t>
            </a:r>
            <a:r>
              <a:rPr lang="es-EC" dirty="0" err="1"/>
              <a:t>li.et_pb_portfolio_filter</a:t>
            </a:r>
            <a:r>
              <a:rPr lang="es-EC" dirty="0"/>
              <a:t> </a:t>
            </a:r>
            <a:r>
              <a:rPr lang="es-EC" dirty="0" err="1"/>
              <a:t>a.active</a:t>
            </a:r>
            <a:r>
              <a:rPr lang="es-EC" dirty="0"/>
              <a:t>{</a:t>
            </a:r>
            <a:r>
              <a:rPr lang="es-EC" dirty="0" err="1"/>
              <a:t>background</a:t>
            </a:r>
            <a:r>
              <a:rPr lang="es-EC" dirty="0"/>
              <a:t>-color: #5aa0a9 !</a:t>
            </a:r>
            <a:r>
              <a:rPr lang="es-EC" dirty="0" err="1"/>
              <a:t>important;border</a:t>
            </a:r>
            <a:r>
              <a:rPr lang="es-EC" dirty="0"/>
              <a:t>: 1px </a:t>
            </a:r>
            <a:r>
              <a:rPr lang="es-EC" dirty="0" err="1"/>
              <a:t>solid</a:t>
            </a:r>
            <a:r>
              <a:rPr lang="es-EC" dirty="0"/>
              <a:t> #5aa0a9;}.et_pb_portfolio_items {</a:t>
            </a:r>
            <a:r>
              <a:rPr lang="es-EC" dirty="0" err="1"/>
              <a:t>border</a:t>
            </a:r>
            <a:r>
              <a:rPr lang="es-EC" dirty="0"/>
              <a:t>-top: 2px </a:t>
            </a:r>
            <a:r>
              <a:rPr lang="es-EC" dirty="0" err="1"/>
              <a:t>solid</a:t>
            </a:r>
            <a:r>
              <a:rPr lang="es-EC" dirty="0"/>
              <a:t> #5aa0a9;} /*-------------------[320px]------------------*/@media </a:t>
            </a:r>
            <a:r>
              <a:rPr lang="es-EC" dirty="0" err="1"/>
              <a:t>only</a:t>
            </a:r>
            <a:r>
              <a:rPr lang="es-EC" dirty="0"/>
              <a:t> </a:t>
            </a:r>
            <a:r>
              <a:rPr lang="es-EC" dirty="0" err="1"/>
              <a:t>screen</a:t>
            </a:r>
            <a:r>
              <a:rPr lang="es-EC" dirty="0"/>
              <a:t> and ( </a:t>
            </a:r>
            <a:r>
              <a:rPr lang="es-EC" dirty="0" err="1"/>
              <a:t>max-width</a:t>
            </a:r>
            <a:r>
              <a:rPr lang="es-EC" dirty="0"/>
              <a:t>: 479px ) { </a:t>
            </a:r>
            <a:r>
              <a:rPr lang="es-EC" dirty="0" err="1"/>
              <a:t>li.et_pb_portfolio_filter</a:t>
            </a:r>
            <a:r>
              <a:rPr lang="es-EC" dirty="0"/>
              <a:t> {display: </a:t>
            </a:r>
            <a:r>
              <a:rPr lang="es-EC" dirty="0" err="1"/>
              <a:t>block;width</a:t>
            </a:r>
            <a:r>
              <a:rPr lang="es-EC" dirty="0"/>
              <a:t>: 100% !</a:t>
            </a:r>
            <a:r>
              <a:rPr lang="es-EC" dirty="0" err="1"/>
              <a:t>important</a:t>
            </a:r>
            <a:r>
              <a:rPr lang="es-EC" dirty="0"/>
              <a:t>;} }</a:t>
            </a:r>
          </a:p>
        </p:txBody>
      </p:sp>
    </p:spTree>
    <p:extLst>
      <p:ext uri="{BB962C8B-B14F-4D97-AF65-F5344CB8AC3E}">
        <p14:creationId xmlns:p14="http://schemas.microsoft.com/office/powerpoint/2010/main" val="30904381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43B80D-A3BC-4E81-A8C3-7F29ADDE3068}"/>
              </a:ext>
            </a:extLst>
          </p:cNvPr>
          <p:cNvPicPr>
            <a:picLocks noChangeAspect="1"/>
          </p:cNvPicPr>
          <p:nvPr/>
        </p:nvPicPr>
        <p:blipFill>
          <a:blip r:embed="rId2"/>
          <a:stretch>
            <a:fillRect/>
          </a:stretch>
        </p:blipFill>
        <p:spPr>
          <a:xfrm>
            <a:off x="479516" y="309902"/>
            <a:ext cx="2766300" cy="5989839"/>
          </a:xfrm>
          <a:prstGeom prst="rect">
            <a:avLst/>
          </a:prstGeom>
        </p:spPr>
      </p:pic>
      <p:sp>
        <p:nvSpPr>
          <p:cNvPr id="4" name="CuadroTexto 3">
            <a:extLst>
              <a:ext uri="{FF2B5EF4-FFF2-40B4-BE49-F238E27FC236}">
                <a16:creationId xmlns:a16="http://schemas.microsoft.com/office/drawing/2014/main" id="{E550F006-E70B-4CB7-BF7A-EDDE35CB8B53}"/>
              </a:ext>
            </a:extLst>
          </p:cNvPr>
          <p:cNvSpPr txBox="1"/>
          <p:nvPr/>
        </p:nvSpPr>
        <p:spPr>
          <a:xfrm>
            <a:off x="3476978" y="2027956"/>
            <a:ext cx="6096000" cy="369332"/>
          </a:xfrm>
          <a:prstGeom prst="rect">
            <a:avLst/>
          </a:prstGeom>
          <a:noFill/>
        </p:spPr>
        <p:txBody>
          <a:bodyPr wrap="square">
            <a:spAutoFit/>
          </a:bodyPr>
          <a:lstStyle/>
          <a:p>
            <a:r>
              <a:rPr lang="es-EC"/>
              <a:t>»</a:t>
            </a:r>
            <a:endParaRPr lang="es-EC" dirty="0"/>
          </a:p>
        </p:txBody>
      </p:sp>
      <p:sp>
        <p:nvSpPr>
          <p:cNvPr id="6" name="CuadroTexto 5">
            <a:extLst>
              <a:ext uri="{FF2B5EF4-FFF2-40B4-BE49-F238E27FC236}">
                <a16:creationId xmlns:a16="http://schemas.microsoft.com/office/drawing/2014/main" id="{0AA39EAC-5AA8-4471-B953-AB146D497E00}"/>
              </a:ext>
            </a:extLst>
          </p:cNvPr>
          <p:cNvSpPr txBox="1"/>
          <p:nvPr/>
        </p:nvSpPr>
        <p:spPr>
          <a:xfrm>
            <a:off x="3476978" y="4276047"/>
            <a:ext cx="6096000" cy="369332"/>
          </a:xfrm>
          <a:prstGeom prst="rect">
            <a:avLst/>
          </a:prstGeom>
          <a:noFill/>
        </p:spPr>
        <p:txBody>
          <a:bodyPr wrap="square">
            <a:spAutoFit/>
          </a:bodyPr>
          <a:lstStyle/>
          <a:p>
            <a:r>
              <a:rPr lang="es-EC" dirty="0"/>
              <a:t>Archivo de</a:t>
            </a:r>
          </a:p>
        </p:txBody>
      </p:sp>
      <p:sp>
        <p:nvSpPr>
          <p:cNvPr id="8" name="CuadroTexto 7">
            <a:extLst>
              <a:ext uri="{FF2B5EF4-FFF2-40B4-BE49-F238E27FC236}">
                <a16:creationId xmlns:a16="http://schemas.microsoft.com/office/drawing/2014/main" id="{6679DEA0-B95B-47DC-BE8E-22E3C5A6D145}"/>
              </a:ext>
            </a:extLst>
          </p:cNvPr>
          <p:cNvSpPr txBox="1"/>
          <p:nvPr/>
        </p:nvSpPr>
        <p:spPr>
          <a:xfrm>
            <a:off x="3476978" y="5030800"/>
            <a:ext cx="6096000" cy="369332"/>
          </a:xfrm>
          <a:prstGeom prst="rect">
            <a:avLst/>
          </a:prstGeom>
          <a:noFill/>
        </p:spPr>
        <p:txBody>
          <a:bodyPr wrap="square">
            <a:spAutoFit/>
          </a:bodyPr>
          <a:lstStyle/>
          <a:p>
            <a:r>
              <a:rPr lang="es-EC" dirty="0"/>
              <a:t>Has buscado por</a:t>
            </a:r>
          </a:p>
        </p:txBody>
      </p:sp>
      <p:sp>
        <p:nvSpPr>
          <p:cNvPr id="10" name="CuadroTexto 9">
            <a:extLst>
              <a:ext uri="{FF2B5EF4-FFF2-40B4-BE49-F238E27FC236}">
                <a16:creationId xmlns:a16="http://schemas.microsoft.com/office/drawing/2014/main" id="{72BACFCE-74D2-4D8D-92D0-A7A83BF9113B}"/>
              </a:ext>
            </a:extLst>
          </p:cNvPr>
          <p:cNvSpPr txBox="1"/>
          <p:nvPr/>
        </p:nvSpPr>
        <p:spPr>
          <a:xfrm>
            <a:off x="3397956" y="5785553"/>
            <a:ext cx="6096000" cy="369332"/>
          </a:xfrm>
          <a:prstGeom prst="rect">
            <a:avLst/>
          </a:prstGeom>
          <a:noFill/>
        </p:spPr>
        <p:txBody>
          <a:bodyPr wrap="square">
            <a:spAutoFit/>
          </a:bodyPr>
          <a:lstStyle/>
          <a:p>
            <a:r>
              <a:rPr lang="es-EC" dirty="0"/>
              <a:t>Error 404: Página no encontrada</a:t>
            </a:r>
          </a:p>
        </p:txBody>
      </p:sp>
    </p:spTree>
    <p:extLst>
      <p:ext uri="{BB962C8B-B14F-4D97-AF65-F5344CB8AC3E}">
        <p14:creationId xmlns:p14="http://schemas.microsoft.com/office/powerpoint/2010/main" val="14446086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78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B9A3B5-B87F-4D92-A817-6358D380C183}"/>
              </a:ext>
            </a:extLst>
          </p:cNvPr>
          <p:cNvSpPr txBox="1"/>
          <p:nvPr/>
        </p:nvSpPr>
        <p:spPr>
          <a:xfrm>
            <a:off x="1026099" y="3000360"/>
            <a:ext cx="6093618" cy="2031325"/>
          </a:xfrm>
          <a:prstGeom prst="rect">
            <a:avLst/>
          </a:prstGeom>
          <a:noFill/>
        </p:spPr>
        <p:txBody>
          <a:bodyPr wrap="square">
            <a:spAutoFit/>
          </a:bodyPr>
          <a:lstStyle/>
          <a:p>
            <a:r>
              <a:rPr lang="es-419" b="1" dirty="0"/>
              <a:t>Teléfonos: +593999926031 / +593998500908 / +593998736205</a:t>
            </a:r>
          </a:p>
          <a:p>
            <a:r>
              <a:rPr lang="es-419" dirty="0"/>
              <a:t></a:t>
            </a:r>
          </a:p>
          <a:p>
            <a:r>
              <a:rPr lang="es-419" b="1" dirty="0"/>
              <a:t>Correo: info@figlac.org</a:t>
            </a:r>
          </a:p>
          <a:p>
            <a:r>
              <a:rPr lang="es-419" dirty="0"/>
              <a:t></a:t>
            </a:r>
          </a:p>
          <a:p>
            <a:r>
              <a:rPr lang="es-419" b="1" dirty="0"/>
              <a:t>6 de Diciembre y Portugal (</a:t>
            </a:r>
            <a:r>
              <a:rPr lang="es-419" b="1" dirty="0" err="1"/>
              <a:t>Psje</a:t>
            </a:r>
            <a:r>
              <a:rPr lang="es-419" b="1" dirty="0"/>
              <a:t>. Naranjos). Edif. </a:t>
            </a:r>
            <a:r>
              <a:rPr lang="es-419" b="1" dirty="0" err="1"/>
              <a:t>Gallery</a:t>
            </a:r>
            <a:r>
              <a:rPr lang="es-419" b="1" dirty="0"/>
              <a:t>. </a:t>
            </a:r>
          </a:p>
          <a:p>
            <a:r>
              <a:rPr lang="es-419" b="1" dirty="0"/>
              <a:t>Quito - Ecuador</a:t>
            </a:r>
          </a:p>
        </p:txBody>
      </p:sp>
      <p:sp>
        <p:nvSpPr>
          <p:cNvPr id="5" name="CuadroTexto 4">
            <a:extLst>
              <a:ext uri="{FF2B5EF4-FFF2-40B4-BE49-F238E27FC236}">
                <a16:creationId xmlns:a16="http://schemas.microsoft.com/office/drawing/2014/main" id="{0FA917E2-C522-47BE-95E4-ABBA505D4ED1}"/>
              </a:ext>
            </a:extLst>
          </p:cNvPr>
          <p:cNvSpPr txBox="1"/>
          <p:nvPr/>
        </p:nvSpPr>
        <p:spPr>
          <a:xfrm>
            <a:off x="1026099" y="1008924"/>
            <a:ext cx="6096000" cy="646331"/>
          </a:xfrm>
          <a:prstGeom prst="rect">
            <a:avLst/>
          </a:prstGeom>
          <a:noFill/>
        </p:spPr>
        <p:txBody>
          <a:bodyPr wrap="square">
            <a:spAutoFit/>
          </a:bodyPr>
          <a:lstStyle/>
          <a:p>
            <a:r>
              <a:rPr lang="es-419" b="0" dirty="0">
                <a:solidFill>
                  <a:srgbClr val="303030"/>
                </a:solidFill>
                <a:effectLst/>
                <a:latin typeface="Trebuchet"/>
              </a:rPr>
              <a:t>Contacto</a:t>
            </a:r>
            <a:endParaRPr lang="es-419" b="1" dirty="0"/>
          </a:p>
          <a:p>
            <a:r>
              <a:rPr lang="es-419" dirty="0"/>
              <a:t>Estamos a su servicio para atender sus requerimientos.</a:t>
            </a:r>
          </a:p>
        </p:txBody>
      </p:sp>
    </p:spTree>
    <p:extLst>
      <p:ext uri="{BB962C8B-B14F-4D97-AF65-F5344CB8AC3E}">
        <p14:creationId xmlns:p14="http://schemas.microsoft.com/office/powerpoint/2010/main" val="1054314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B8BF31-1987-4237-A608-301CD8DAF5F0}"/>
              </a:ext>
            </a:extLst>
          </p:cNvPr>
          <p:cNvPicPr>
            <a:picLocks noChangeAspect="1"/>
          </p:cNvPicPr>
          <p:nvPr/>
        </p:nvPicPr>
        <p:blipFill>
          <a:blip r:embed="rId2"/>
          <a:stretch>
            <a:fillRect/>
          </a:stretch>
        </p:blipFill>
        <p:spPr>
          <a:xfrm>
            <a:off x="0" y="591796"/>
            <a:ext cx="12192000" cy="5674407"/>
          </a:xfrm>
          <a:prstGeom prst="rect">
            <a:avLst/>
          </a:prstGeom>
        </p:spPr>
      </p:pic>
    </p:spTree>
    <p:extLst>
      <p:ext uri="{BB962C8B-B14F-4D97-AF65-F5344CB8AC3E}">
        <p14:creationId xmlns:p14="http://schemas.microsoft.com/office/powerpoint/2010/main" val="80203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1590E99-61DF-4F98-B400-D37F17B4F9EC}"/>
              </a:ext>
            </a:extLst>
          </p:cNvPr>
          <p:cNvPicPr>
            <a:picLocks noChangeAspect="1"/>
          </p:cNvPicPr>
          <p:nvPr/>
        </p:nvPicPr>
        <p:blipFill>
          <a:blip r:embed="rId2"/>
          <a:stretch>
            <a:fillRect/>
          </a:stretch>
        </p:blipFill>
        <p:spPr>
          <a:xfrm>
            <a:off x="304298" y="91151"/>
            <a:ext cx="11583404" cy="6675698"/>
          </a:xfrm>
          <a:prstGeom prst="rect">
            <a:avLst/>
          </a:prstGeom>
        </p:spPr>
      </p:pic>
    </p:spTree>
    <p:extLst>
      <p:ext uri="{BB962C8B-B14F-4D97-AF65-F5344CB8AC3E}">
        <p14:creationId xmlns:p14="http://schemas.microsoft.com/office/powerpoint/2010/main" val="2086542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1F9E45-4E66-4C1D-B251-A40605F85091}"/>
              </a:ext>
            </a:extLst>
          </p:cNvPr>
          <p:cNvSpPr txBox="1"/>
          <p:nvPr/>
        </p:nvSpPr>
        <p:spPr>
          <a:xfrm>
            <a:off x="563254" y="417395"/>
            <a:ext cx="6093618" cy="2862322"/>
          </a:xfrm>
          <a:prstGeom prst="rect">
            <a:avLst/>
          </a:prstGeom>
          <a:noFill/>
        </p:spPr>
        <p:txBody>
          <a:bodyPr wrap="square">
            <a:spAutoFit/>
          </a:bodyPr>
          <a:lstStyle/>
          <a:p>
            <a:pPr algn="ctr"/>
            <a:r>
              <a:rPr lang="es-419" b="0" dirty="0">
                <a:solidFill>
                  <a:srgbClr val="303030"/>
                </a:solidFill>
                <a:effectLst/>
                <a:latin typeface="Trebuchet"/>
              </a:rPr>
              <a:t>Nuestros Servicios</a:t>
            </a:r>
            <a:endParaRPr lang="es-419" b="1" dirty="0">
              <a:effectLst/>
            </a:endParaRPr>
          </a:p>
          <a:p>
            <a:pPr algn="ctr"/>
            <a:r>
              <a:rPr lang="es-419" dirty="0">
                <a:effectLst/>
              </a:rPr>
              <a:t>Finanzas Inclusivas y Gobernanza – FIG es una organización ecuatoriana que tiene como objetivo impulsar el fortalecimiento organizacional en el ámbito de las finanzas inclusivas y socialmente responsables, micro, pequeña y mediana empresa, entendiéndose por éste, los factores financiero, administrativo, productivo, medioambiental, social y de gobierno corporativo que pueden mejorar los resultados financieros y de competitividad, el análisis de riesgo integral, y a la vez generan un impacto en la sociedad.</a:t>
            </a:r>
          </a:p>
        </p:txBody>
      </p:sp>
      <p:sp>
        <p:nvSpPr>
          <p:cNvPr id="5" name="CuadroTexto 4">
            <a:extLst>
              <a:ext uri="{FF2B5EF4-FFF2-40B4-BE49-F238E27FC236}">
                <a16:creationId xmlns:a16="http://schemas.microsoft.com/office/drawing/2014/main" id="{337BED31-B1DE-4883-A797-4EE5AA221DA6}"/>
              </a:ext>
            </a:extLst>
          </p:cNvPr>
          <p:cNvSpPr txBox="1"/>
          <p:nvPr/>
        </p:nvSpPr>
        <p:spPr>
          <a:xfrm>
            <a:off x="654756" y="3674450"/>
            <a:ext cx="6096000" cy="2585323"/>
          </a:xfrm>
          <a:prstGeom prst="rect">
            <a:avLst/>
          </a:prstGeom>
          <a:noFill/>
        </p:spPr>
        <p:txBody>
          <a:bodyPr wrap="square">
            <a:spAutoFit/>
          </a:bodyPr>
          <a:lstStyle/>
          <a:p>
            <a:r>
              <a:rPr lang="es-419" b="1" dirty="0">
                <a:effectLst/>
                <a:hlinkClick r:id="rId2"/>
              </a:rPr>
              <a:t>Asistencia Técnica</a:t>
            </a:r>
            <a:endParaRPr lang="es-419" b="1" dirty="0">
              <a:effectLst/>
            </a:endParaRPr>
          </a:p>
          <a:p>
            <a:r>
              <a:rPr lang="es-419" b="1" dirty="0">
                <a:effectLst/>
                <a:hlinkClick r:id="rId3"/>
              </a:rPr>
              <a:t>Talleres de actualización</a:t>
            </a:r>
            <a:endParaRPr lang="es-419" b="1" dirty="0">
              <a:effectLst/>
            </a:endParaRPr>
          </a:p>
          <a:p>
            <a:r>
              <a:rPr lang="es-419" b="1" dirty="0">
                <a:effectLst/>
                <a:hlinkClick r:id="rId4"/>
              </a:rPr>
              <a:t>Formación de Directivos</a:t>
            </a:r>
            <a:endParaRPr lang="es-419" b="1" dirty="0">
              <a:effectLst/>
            </a:endParaRPr>
          </a:p>
          <a:p>
            <a:r>
              <a:rPr lang="es-419" b="1" dirty="0">
                <a:effectLst/>
                <a:hlinkClick r:id="rId5"/>
              </a:rPr>
              <a:t>Certificación Internacional</a:t>
            </a:r>
            <a:endParaRPr lang="es-419" b="1" dirty="0">
              <a:effectLst/>
            </a:endParaRPr>
          </a:p>
          <a:p>
            <a:r>
              <a:rPr lang="es-419" b="1" dirty="0">
                <a:effectLst/>
                <a:hlinkClick r:id="rId6"/>
              </a:rPr>
              <a:t>Gestión de Desempeño Social y Ambiental</a:t>
            </a:r>
            <a:endParaRPr lang="es-419" b="1" dirty="0">
              <a:effectLst/>
            </a:endParaRPr>
          </a:p>
          <a:p>
            <a:r>
              <a:rPr lang="es-419" b="1" dirty="0">
                <a:effectLst/>
                <a:hlinkClick r:id="rId7"/>
              </a:rPr>
              <a:t>Escuelas de formación profesional</a:t>
            </a:r>
            <a:endParaRPr lang="es-419" b="1" dirty="0">
              <a:effectLst/>
            </a:endParaRPr>
          </a:p>
          <a:p>
            <a:r>
              <a:rPr lang="es-419" b="1" dirty="0">
                <a:effectLst/>
                <a:hlinkClick r:id="rId8"/>
              </a:rPr>
              <a:t>Educación financiera y social</a:t>
            </a:r>
            <a:endParaRPr lang="es-419" b="1" dirty="0">
              <a:effectLst/>
            </a:endParaRPr>
          </a:p>
          <a:p>
            <a:r>
              <a:rPr lang="es-419" b="1" dirty="0">
                <a:effectLst/>
                <a:hlinkClick r:id="rId9"/>
              </a:rPr>
              <a:t>Diseño de productos y servicios financieros para inclusión</a:t>
            </a:r>
            <a:endParaRPr lang="es-419" b="1" dirty="0">
              <a:effectLst/>
            </a:endParaRPr>
          </a:p>
          <a:p>
            <a:r>
              <a:rPr lang="es-419" b="1" dirty="0">
                <a:effectLst/>
                <a:hlinkClick r:id="rId10"/>
              </a:rPr>
              <a:t>Fortalecimiento Institucional</a:t>
            </a:r>
            <a:endParaRPr lang="es-419" b="1" dirty="0">
              <a:effectLst/>
            </a:endParaRPr>
          </a:p>
        </p:txBody>
      </p:sp>
    </p:spTree>
    <p:extLst>
      <p:ext uri="{BB962C8B-B14F-4D97-AF65-F5344CB8AC3E}">
        <p14:creationId xmlns:p14="http://schemas.microsoft.com/office/powerpoint/2010/main" val="3071114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1B7ED8A-C214-4BA5-BB3C-0287A3CB9E1E}"/>
              </a:ext>
            </a:extLst>
          </p:cNvPr>
          <p:cNvPicPr>
            <a:picLocks noChangeAspect="1"/>
          </p:cNvPicPr>
          <p:nvPr/>
        </p:nvPicPr>
        <p:blipFill>
          <a:blip r:embed="rId2"/>
          <a:stretch>
            <a:fillRect/>
          </a:stretch>
        </p:blipFill>
        <p:spPr>
          <a:xfrm>
            <a:off x="540538" y="1146612"/>
            <a:ext cx="11110923" cy="4564776"/>
          </a:xfrm>
          <a:prstGeom prst="rect">
            <a:avLst/>
          </a:prstGeom>
        </p:spPr>
      </p:pic>
    </p:spTree>
    <p:extLst>
      <p:ext uri="{BB962C8B-B14F-4D97-AF65-F5344CB8AC3E}">
        <p14:creationId xmlns:p14="http://schemas.microsoft.com/office/powerpoint/2010/main" val="1315216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2DA5A5-FA3D-4B5C-8D2D-578EFBCECB70}"/>
              </a:ext>
            </a:extLst>
          </p:cNvPr>
          <p:cNvPicPr>
            <a:picLocks noChangeAspect="1"/>
          </p:cNvPicPr>
          <p:nvPr/>
        </p:nvPicPr>
        <p:blipFill>
          <a:blip r:embed="rId2"/>
          <a:stretch>
            <a:fillRect/>
          </a:stretch>
        </p:blipFill>
        <p:spPr>
          <a:xfrm>
            <a:off x="677710" y="1500973"/>
            <a:ext cx="10836579" cy="3856054"/>
          </a:xfrm>
          <a:prstGeom prst="rect">
            <a:avLst/>
          </a:prstGeom>
        </p:spPr>
      </p:pic>
    </p:spTree>
    <p:extLst>
      <p:ext uri="{BB962C8B-B14F-4D97-AF65-F5344CB8AC3E}">
        <p14:creationId xmlns:p14="http://schemas.microsoft.com/office/powerpoint/2010/main" val="2403225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9B6B89-182C-4D60-8BBA-6CBA7AE51CA6}"/>
              </a:ext>
            </a:extLst>
          </p:cNvPr>
          <p:cNvPicPr>
            <a:picLocks noChangeAspect="1"/>
          </p:cNvPicPr>
          <p:nvPr/>
        </p:nvPicPr>
        <p:blipFill>
          <a:blip r:embed="rId2"/>
          <a:stretch>
            <a:fillRect/>
          </a:stretch>
        </p:blipFill>
        <p:spPr>
          <a:xfrm>
            <a:off x="506245" y="2362107"/>
            <a:ext cx="11179509" cy="2133785"/>
          </a:xfrm>
          <a:prstGeom prst="rect">
            <a:avLst/>
          </a:prstGeom>
        </p:spPr>
      </p:pic>
    </p:spTree>
    <p:extLst>
      <p:ext uri="{BB962C8B-B14F-4D97-AF65-F5344CB8AC3E}">
        <p14:creationId xmlns:p14="http://schemas.microsoft.com/office/powerpoint/2010/main" val="128288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6AE9E9-B8D9-4302-BCAA-25EC24D36B69}"/>
              </a:ext>
            </a:extLst>
          </p:cNvPr>
          <p:cNvPicPr>
            <a:picLocks noChangeAspect="1"/>
          </p:cNvPicPr>
          <p:nvPr/>
        </p:nvPicPr>
        <p:blipFill>
          <a:blip r:embed="rId2"/>
          <a:stretch>
            <a:fillRect/>
          </a:stretch>
        </p:blipFill>
        <p:spPr>
          <a:xfrm>
            <a:off x="0" y="751780"/>
            <a:ext cx="12192000" cy="5354440"/>
          </a:xfrm>
          <a:prstGeom prst="rect">
            <a:avLst/>
          </a:prstGeom>
        </p:spPr>
      </p:pic>
    </p:spTree>
    <p:extLst>
      <p:ext uri="{BB962C8B-B14F-4D97-AF65-F5344CB8AC3E}">
        <p14:creationId xmlns:p14="http://schemas.microsoft.com/office/powerpoint/2010/main" val="1189557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52B9C5-04CF-432B-BDBA-AF7CCF0F821A}"/>
              </a:ext>
            </a:extLst>
          </p:cNvPr>
          <p:cNvPicPr>
            <a:picLocks noChangeAspect="1"/>
          </p:cNvPicPr>
          <p:nvPr/>
        </p:nvPicPr>
        <p:blipFill>
          <a:blip r:embed="rId2"/>
          <a:stretch>
            <a:fillRect/>
          </a:stretch>
        </p:blipFill>
        <p:spPr>
          <a:xfrm>
            <a:off x="292966" y="292223"/>
            <a:ext cx="9320068" cy="4473328"/>
          </a:xfrm>
          <a:prstGeom prst="rect">
            <a:avLst/>
          </a:prstGeom>
        </p:spPr>
      </p:pic>
      <p:sp>
        <p:nvSpPr>
          <p:cNvPr id="4" name="CuadroTexto 3">
            <a:extLst>
              <a:ext uri="{FF2B5EF4-FFF2-40B4-BE49-F238E27FC236}">
                <a16:creationId xmlns:a16="http://schemas.microsoft.com/office/drawing/2014/main" id="{51FA36D3-2E1B-4523-BAF4-882F47EDC003}"/>
              </a:ext>
            </a:extLst>
          </p:cNvPr>
          <p:cNvSpPr txBox="1"/>
          <p:nvPr/>
        </p:nvSpPr>
        <p:spPr>
          <a:xfrm>
            <a:off x="980943" y="4343738"/>
            <a:ext cx="6093618" cy="2031325"/>
          </a:xfrm>
          <a:prstGeom prst="rect">
            <a:avLst/>
          </a:prstGeom>
          <a:noFill/>
        </p:spPr>
        <p:txBody>
          <a:bodyPr wrap="square">
            <a:spAutoFit/>
          </a:bodyPr>
          <a:lstStyle/>
          <a:p>
            <a:r>
              <a:rPr lang="es-419" b="1" dirty="0"/>
              <a:t>Asistencia Técnica</a:t>
            </a:r>
          </a:p>
          <a:p>
            <a:pPr algn="ctr"/>
            <a:r>
              <a:rPr lang="es-419" dirty="0">
                <a:effectLst/>
              </a:rPr>
              <a:t>Gestión financiera y de tesorería</a:t>
            </a:r>
          </a:p>
          <a:p>
            <a:pPr algn="ctr"/>
            <a:r>
              <a:rPr lang="es-419" dirty="0">
                <a:effectLst/>
              </a:rPr>
              <a:t>Emprendimiento para iniciar y mejorar su negocio</a:t>
            </a:r>
          </a:p>
          <a:p>
            <a:pPr algn="ctr"/>
            <a:r>
              <a:rPr lang="es-419" dirty="0">
                <a:effectLst/>
              </a:rPr>
              <a:t>Auditoría y Control Interno</a:t>
            </a:r>
          </a:p>
          <a:p>
            <a:pPr algn="ctr"/>
            <a:r>
              <a:rPr lang="es-419" dirty="0">
                <a:effectLst/>
              </a:rPr>
              <a:t>Administración de Riesgos y Procesos</a:t>
            </a:r>
          </a:p>
          <a:p>
            <a:pPr algn="ctr"/>
            <a:r>
              <a:rPr lang="es-419" dirty="0">
                <a:effectLst/>
              </a:rPr>
              <a:t>Desarrollo y gestión de subsistemas de talento humano</a:t>
            </a:r>
          </a:p>
          <a:p>
            <a:pPr algn="ctr"/>
            <a:r>
              <a:rPr lang="es-419" dirty="0">
                <a:effectLst/>
              </a:rPr>
              <a:t>Evaluaciones y programas de fortalecimiento a medida</a:t>
            </a:r>
          </a:p>
        </p:txBody>
      </p:sp>
    </p:spTree>
    <p:extLst>
      <p:ext uri="{BB962C8B-B14F-4D97-AF65-F5344CB8AC3E}">
        <p14:creationId xmlns:p14="http://schemas.microsoft.com/office/powerpoint/2010/main" val="602644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1109419-6E95-4AC2-8611-4B13387741DE}"/>
              </a:ext>
            </a:extLst>
          </p:cNvPr>
          <p:cNvPicPr>
            <a:picLocks noChangeAspect="1"/>
          </p:cNvPicPr>
          <p:nvPr/>
        </p:nvPicPr>
        <p:blipFill>
          <a:blip r:embed="rId2"/>
          <a:stretch>
            <a:fillRect/>
          </a:stretch>
        </p:blipFill>
        <p:spPr>
          <a:xfrm>
            <a:off x="201419" y="986578"/>
            <a:ext cx="11789162" cy="4884843"/>
          </a:xfrm>
          <a:prstGeom prst="rect">
            <a:avLst/>
          </a:prstGeom>
        </p:spPr>
      </p:pic>
    </p:spTree>
    <p:extLst>
      <p:ext uri="{BB962C8B-B14F-4D97-AF65-F5344CB8AC3E}">
        <p14:creationId xmlns:p14="http://schemas.microsoft.com/office/powerpoint/2010/main" val="167952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A4DEE8-CBEE-46F4-98D7-82DAC5F82BED}"/>
              </a:ext>
            </a:extLst>
          </p:cNvPr>
          <p:cNvSpPr txBox="1"/>
          <p:nvPr/>
        </p:nvSpPr>
        <p:spPr>
          <a:xfrm>
            <a:off x="112889" y="289679"/>
            <a:ext cx="5373510" cy="3416320"/>
          </a:xfrm>
          <a:prstGeom prst="rect">
            <a:avLst/>
          </a:prstGeom>
          <a:noFill/>
        </p:spPr>
        <p:txBody>
          <a:bodyPr wrap="square">
            <a:spAutoFit/>
          </a:bodyPr>
          <a:lstStyle/>
          <a:p>
            <a:r>
              <a:rPr lang="es-419" b="1" dirty="0"/>
              <a:t>Gestión de Desempeño Social y Ambiental</a:t>
            </a:r>
          </a:p>
          <a:p>
            <a:pPr algn="ctr"/>
            <a:r>
              <a:rPr lang="es-419" dirty="0">
                <a:effectLst/>
              </a:rPr>
              <a:t>Auditorías Sociales con herramienta Social Performance </a:t>
            </a:r>
            <a:r>
              <a:rPr lang="es-419" dirty="0" err="1">
                <a:effectLst/>
              </a:rPr>
              <a:t>Indicators</a:t>
            </a:r>
            <a:r>
              <a:rPr lang="es-419" dirty="0">
                <a:effectLst/>
              </a:rPr>
              <a:t> (SPI4)</a:t>
            </a:r>
          </a:p>
          <a:p>
            <a:pPr algn="ctr"/>
            <a:r>
              <a:rPr lang="es-419" dirty="0">
                <a:effectLst/>
              </a:rPr>
              <a:t>Evaluación de Buenas Prácticas de Protección al Cliente (Smart </a:t>
            </a:r>
            <a:r>
              <a:rPr lang="es-419" dirty="0" err="1">
                <a:effectLst/>
              </a:rPr>
              <a:t>Campaign</a:t>
            </a:r>
            <a:r>
              <a:rPr lang="es-419" dirty="0">
                <a:effectLst/>
              </a:rPr>
              <a:t>)</a:t>
            </a:r>
          </a:p>
          <a:p>
            <a:pPr algn="ctr"/>
            <a:r>
              <a:rPr lang="es-419" dirty="0">
                <a:effectLst/>
              </a:rPr>
              <a:t>Estructuración de Balance Social</a:t>
            </a:r>
          </a:p>
          <a:p>
            <a:pPr algn="ctr"/>
            <a:r>
              <a:rPr lang="es-419" dirty="0">
                <a:effectLst/>
              </a:rPr>
              <a:t>Administración de Riesgos Sociales y Ambientales (ARAS)</a:t>
            </a:r>
          </a:p>
          <a:p>
            <a:pPr algn="ctr"/>
            <a:r>
              <a:rPr lang="es-419" dirty="0">
                <a:effectLst/>
              </a:rPr>
              <a:t>Diseño de Productos de Finanzas verdes para mitigación de Cambio Climático</a:t>
            </a:r>
          </a:p>
          <a:p>
            <a:pPr algn="ctr"/>
            <a:r>
              <a:rPr lang="es-419" dirty="0">
                <a:effectLst/>
              </a:rPr>
              <a:t>Desarrollo de programas con enfoque de género, pobreza, ruralidad</a:t>
            </a:r>
          </a:p>
        </p:txBody>
      </p:sp>
      <p:sp>
        <p:nvSpPr>
          <p:cNvPr id="5" name="CuadroTexto 4">
            <a:extLst>
              <a:ext uri="{FF2B5EF4-FFF2-40B4-BE49-F238E27FC236}">
                <a16:creationId xmlns:a16="http://schemas.microsoft.com/office/drawing/2014/main" id="{6878354E-F6A0-45F5-9C06-9F3AFAAE1BB9}"/>
              </a:ext>
            </a:extLst>
          </p:cNvPr>
          <p:cNvSpPr txBox="1"/>
          <p:nvPr/>
        </p:nvSpPr>
        <p:spPr>
          <a:xfrm>
            <a:off x="316089" y="4050858"/>
            <a:ext cx="5373510" cy="1477328"/>
          </a:xfrm>
          <a:prstGeom prst="rect">
            <a:avLst/>
          </a:prstGeom>
          <a:noFill/>
        </p:spPr>
        <p:txBody>
          <a:bodyPr wrap="square">
            <a:spAutoFit/>
          </a:bodyPr>
          <a:lstStyle/>
          <a:p>
            <a:r>
              <a:rPr lang="es-419" b="1" dirty="0"/>
              <a:t>Escuelas de formación profesional</a:t>
            </a:r>
          </a:p>
          <a:p>
            <a:pPr algn="ctr"/>
            <a:r>
              <a:rPr lang="es-419" dirty="0">
                <a:effectLst/>
              </a:rPr>
              <a:t>Certificación de Asesores de Crédito y Negocios</a:t>
            </a:r>
          </a:p>
          <a:p>
            <a:pPr algn="ctr"/>
            <a:r>
              <a:rPr lang="es-419" dirty="0">
                <a:effectLst/>
              </a:rPr>
              <a:t>Habilidades Gerenciales para Jefes de Agencia y Alta Gerencia</a:t>
            </a:r>
          </a:p>
          <a:p>
            <a:pPr algn="ctr"/>
            <a:r>
              <a:rPr lang="es-419" dirty="0">
                <a:effectLst/>
              </a:rPr>
              <a:t>Coaching y desarrollo personal</a:t>
            </a:r>
          </a:p>
        </p:txBody>
      </p:sp>
      <p:sp>
        <p:nvSpPr>
          <p:cNvPr id="7" name="CuadroTexto 6">
            <a:extLst>
              <a:ext uri="{FF2B5EF4-FFF2-40B4-BE49-F238E27FC236}">
                <a16:creationId xmlns:a16="http://schemas.microsoft.com/office/drawing/2014/main" id="{0FD8E9E2-2DF1-4984-9085-1DE7BCA8FDB6}"/>
              </a:ext>
            </a:extLst>
          </p:cNvPr>
          <p:cNvSpPr txBox="1"/>
          <p:nvPr/>
        </p:nvSpPr>
        <p:spPr>
          <a:xfrm>
            <a:off x="6784622" y="198314"/>
            <a:ext cx="5407378" cy="1477328"/>
          </a:xfrm>
          <a:prstGeom prst="rect">
            <a:avLst/>
          </a:prstGeom>
          <a:noFill/>
        </p:spPr>
        <p:txBody>
          <a:bodyPr wrap="square">
            <a:spAutoFit/>
          </a:bodyPr>
          <a:lstStyle/>
          <a:p>
            <a:r>
              <a:rPr lang="es-419" b="1" dirty="0"/>
              <a:t>Educación financiera y social</a:t>
            </a:r>
          </a:p>
          <a:p>
            <a:pPr algn="ctr"/>
            <a:r>
              <a:rPr lang="es-419" dirty="0">
                <a:effectLst/>
              </a:rPr>
              <a:t>Diseño de programas de educación enfocados al socio</a:t>
            </a:r>
          </a:p>
          <a:p>
            <a:pPr algn="ctr"/>
            <a:r>
              <a:rPr lang="es-419" dirty="0">
                <a:effectLst/>
              </a:rPr>
              <a:t>Elaboración de material y recursos para formación</a:t>
            </a:r>
          </a:p>
          <a:p>
            <a:pPr algn="ctr"/>
            <a:r>
              <a:rPr lang="es-419" dirty="0">
                <a:effectLst/>
              </a:rPr>
              <a:t>Diseño de plataformas virtuales, multimedia, juegos y personajes</a:t>
            </a:r>
          </a:p>
        </p:txBody>
      </p:sp>
      <p:sp>
        <p:nvSpPr>
          <p:cNvPr id="9" name="CuadroTexto 8">
            <a:extLst>
              <a:ext uri="{FF2B5EF4-FFF2-40B4-BE49-F238E27FC236}">
                <a16:creationId xmlns:a16="http://schemas.microsoft.com/office/drawing/2014/main" id="{F70ABB58-16F2-4166-A005-68A9F5A6BAE3}"/>
              </a:ext>
            </a:extLst>
          </p:cNvPr>
          <p:cNvSpPr txBox="1"/>
          <p:nvPr/>
        </p:nvSpPr>
        <p:spPr>
          <a:xfrm>
            <a:off x="5983111" y="1997839"/>
            <a:ext cx="6096000" cy="1754326"/>
          </a:xfrm>
          <a:prstGeom prst="rect">
            <a:avLst/>
          </a:prstGeom>
          <a:noFill/>
        </p:spPr>
        <p:txBody>
          <a:bodyPr wrap="square">
            <a:spAutoFit/>
          </a:bodyPr>
          <a:lstStyle/>
          <a:p>
            <a:r>
              <a:rPr lang="es-419" b="1" dirty="0"/>
              <a:t>Diseño de productos y servicios financieros para inclusión</a:t>
            </a:r>
          </a:p>
          <a:p>
            <a:pPr algn="ctr"/>
            <a:r>
              <a:rPr lang="es-419" dirty="0">
                <a:effectLst/>
              </a:rPr>
              <a:t>Estudios de Mercado para apertura de oficinas, agencias, canales y corresponsales</a:t>
            </a:r>
          </a:p>
          <a:p>
            <a:pPr algn="ctr"/>
            <a:r>
              <a:rPr lang="es-419" dirty="0">
                <a:effectLst/>
              </a:rPr>
              <a:t>Desarrollo de productos y servicios con enfoque de cliente al centro y grupos excluidos</a:t>
            </a:r>
          </a:p>
          <a:p>
            <a:pPr algn="ctr"/>
            <a:r>
              <a:rPr lang="es-419" dirty="0">
                <a:effectLst/>
              </a:rPr>
              <a:t>Metodología de crédito y </a:t>
            </a:r>
            <a:r>
              <a:rPr lang="es-419" dirty="0" err="1">
                <a:effectLst/>
              </a:rPr>
              <a:t>microseguros</a:t>
            </a:r>
            <a:r>
              <a:rPr lang="es-419" dirty="0">
                <a:effectLst/>
              </a:rPr>
              <a:t> agropecuarios</a:t>
            </a:r>
          </a:p>
        </p:txBody>
      </p:sp>
      <p:sp>
        <p:nvSpPr>
          <p:cNvPr id="13" name="CuadroTexto 12">
            <a:extLst>
              <a:ext uri="{FF2B5EF4-FFF2-40B4-BE49-F238E27FC236}">
                <a16:creationId xmlns:a16="http://schemas.microsoft.com/office/drawing/2014/main" id="{7CCEAC8F-A557-47E2-819D-C3933CD559A2}"/>
              </a:ext>
            </a:extLst>
          </p:cNvPr>
          <p:cNvSpPr txBox="1"/>
          <p:nvPr/>
        </p:nvSpPr>
        <p:spPr>
          <a:xfrm>
            <a:off x="6220178" y="4660458"/>
            <a:ext cx="6096000" cy="1200329"/>
          </a:xfrm>
          <a:prstGeom prst="rect">
            <a:avLst/>
          </a:prstGeom>
          <a:noFill/>
        </p:spPr>
        <p:txBody>
          <a:bodyPr wrap="square">
            <a:spAutoFit/>
          </a:bodyPr>
          <a:lstStyle/>
          <a:p>
            <a:r>
              <a:rPr lang="es-419" b="1" dirty="0"/>
              <a:t>Fortalecimiento Institucional</a:t>
            </a:r>
          </a:p>
          <a:p>
            <a:pPr algn="ctr"/>
            <a:r>
              <a:rPr lang="es-419" dirty="0">
                <a:effectLst/>
              </a:rPr>
              <a:t>Adecuación normativa para Cooperativas.</a:t>
            </a:r>
          </a:p>
          <a:p>
            <a:pPr algn="ctr"/>
            <a:r>
              <a:rPr lang="es-419" dirty="0">
                <a:effectLst/>
              </a:rPr>
              <a:t>Planificación Estratégica.</a:t>
            </a:r>
          </a:p>
          <a:p>
            <a:pPr algn="ctr"/>
            <a:r>
              <a:rPr lang="es-419" dirty="0">
                <a:effectLst/>
              </a:rPr>
              <a:t>Planificación Anual – POA y Presupuesto</a:t>
            </a:r>
          </a:p>
        </p:txBody>
      </p:sp>
    </p:spTree>
    <p:extLst>
      <p:ext uri="{BB962C8B-B14F-4D97-AF65-F5344CB8AC3E}">
        <p14:creationId xmlns:p14="http://schemas.microsoft.com/office/powerpoint/2010/main" val="1640757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21305D-9BFB-4271-A830-57C70654F6F3}"/>
              </a:ext>
            </a:extLst>
          </p:cNvPr>
          <p:cNvSpPr txBox="1"/>
          <p:nvPr/>
        </p:nvSpPr>
        <p:spPr>
          <a:xfrm>
            <a:off x="406400" y="567815"/>
            <a:ext cx="6096000" cy="1754326"/>
          </a:xfrm>
          <a:prstGeom prst="rect">
            <a:avLst/>
          </a:prstGeom>
          <a:noFill/>
        </p:spPr>
        <p:txBody>
          <a:bodyPr wrap="square">
            <a:spAutoFit/>
          </a:bodyPr>
          <a:lstStyle/>
          <a:p>
            <a:r>
              <a:rPr lang="es-419" b="1" dirty="0"/>
              <a:t>Talleres de actualización</a:t>
            </a:r>
          </a:p>
          <a:p>
            <a:pPr algn="ctr"/>
            <a:r>
              <a:rPr lang="es-419" dirty="0">
                <a:effectLst/>
              </a:rPr>
              <a:t>Perspectiva macroeconómica y análisis del entorno</a:t>
            </a:r>
          </a:p>
          <a:p>
            <a:pPr algn="ctr"/>
            <a:r>
              <a:rPr lang="es-419" dirty="0">
                <a:effectLst/>
              </a:rPr>
              <a:t>Marco Legal, funciones y responsabilidades de Asamblea General, Consejos y Alta Gerencia</a:t>
            </a:r>
          </a:p>
          <a:p>
            <a:pPr algn="ctr"/>
            <a:r>
              <a:rPr lang="es-419" dirty="0">
                <a:effectLst/>
              </a:rPr>
              <a:t>Tendencias de inclusión financiera y finanzas sostenibles</a:t>
            </a:r>
          </a:p>
          <a:p>
            <a:pPr algn="ctr"/>
            <a:r>
              <a:rPr lang="es-419" dirty="0">
                <a:effectLst/>
              </a:rPr>
              <a:t>Digitalización de productos financieros</a:t>
            </a:r>
          </a:p>
        </p:txBody>
      </p:sp>
      <p:sp>
        <p:nvSpPr>
          <p:cNvPr id="5" name="CuadroTexto 4">
            <a:extLst>
              <a:ext uri="{FF2B5EF4-FFF2-40B4-BE49-F238E27FC236}">
                <a16:creationId xmlns:a16="http://schemas.microsoft.com/office/drawing/2014/main" id="{493F7858-A455-4CAA-A808-76882E3FDA26}"/>
              </a:ext>
            </a:extLst>
          </p:cNvPr>
          <p:cNvSpPr txBox="1"/>
          <p:nvPr/>
        </p:nvSpPr>
        <p:spPr>
          <a:xfrm>
            <a:off x="293511" y="2839914"/>
            <a:ext cx="6096000" cy="1477328"/>
          </a:xfrm>
          <a:prstGeom prst="rect">
            <a:avLst/>
          </a:prstGeom>
          <a:noFill/>
        </p:spPr>
        <p:txBody>
          <a:bodyPr wrap="square">
            <a:spAutoFit/>
          </a:bodyPr>
          <a:lstStyle/>
          <a:p>
            <a:r>
              <a:rPr lang="es-419" b="1" dirty="0"/>
              <a:t>Formación de Directivos</a:t>
            </a:r>
          </a:p>
          <a:p>
            <a:pPr algn="ctr"/>
            <a:r>
              <a:rPr lang="es-419" dirty="0">
                <a:effectLst/>
              </a:rPr>
              <a:t>Programa de certificación de Directivos de Cooperativas.</a:t>
            </a:r>
          </a:p>
          <a:p>
            <a:pPr algn="ctr"/>
            <a:r>
              <a:rPr lang="es-419" dirty="0">
                <a:effectLst/>
              </a:rPr>
              <a:t>Coaching y desarrollo personal para Directivos.</a:t>
            </a:r>
          </a:p>
          <a:p>
            <a:pPr algn="ctr"/>
            <a:r>
              <a:rPr lang="es-419" dirty="0">
                <a:effectLst/>
              </a:rPr>
              <a:t>Pasantías Nacionales e Internacionales (Europa y Latinoamérica) para conocer mejores prácticas.</a:t>
            </a:r>
          </a:p>
        </p:txBody>
      </p:sp>
      <p:sp>
        <p:nvSpPr>
          <p:cNvPr id="7" name="CuadroTexto 6">
            <a:extLst>
              <a:ext uri="{FF2B5EF4-FFF2-40B4-BE49-F238E27FC236}">
                <a16:creationId xmlns:a16="http://schemas.microsoft.com/office/drawing/2014/main" id="{16085BF0-442C-4F22-9690-8EAEA3327D68}"/>
              </a:ext>
            </a:extLst>
          </p:cNvPr>
          <p:cNvSpPr txBox="1"/>
          <p:nvPr/>
        </p:nvSpPr>
        <p:spPr>
          <a:xfrm>
            <a:off x="406400" y="4835015"/>
            <a:ext cx="6096000" cy="1200329"/>
          </a:xfrm>
          <a:prstGeom prst="rect">
            <a:avLst/>
          </a:prstGeom>
          <a:noFill/>
        </p:spPr>
        <p:txBody>
          <a:bodyPr wrap="square">
            <a:spAutoFit/>
          </a:bodyPr>
          <a:lstStyle/>
          <a:p>
            <a:r>
              <a:rPr lang="es-419" b="1" dirty="0"/>
              <a:t>Certificación Internacional</a:t>
            </a:r>
          </a:p>
          <a:p>
            <a:pPr algn="ctr"/>
            <a:r>
              <a:rPr lang="es-419" dirty="0">
                <a:effectLst/>
              </a:rPr>
              <a:t>Implementación de Metodología y Certificación GIF</a:t>
            </a:r>
          </a:p>
          <a:p>
            <a:pPr algn="ctr"/>
            <a:r>
              <a:rPr lang="es-419" dirty="0">
                <a:effectLst/>
              </a:rPr>
              <a:t>Asesoría para adecuación de normativa interna a buenas prácticas de Gobernanza</a:t>
            </a:r>
          </a:p>
        </p:txBody>
      </p:sp>
    </p:spTree>
    <p:extLst>
      <p:ext uri="{BB962C8B-B14F-4D97-AF65-F5344CB8AC3E}">
        <p14:creationId xmlns:p14="http://schemas.microsoft.com/office/powerpoint/2010/main" val="874890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D5AAFD-8FBD-4FB3-A25E-82A32A602F0A}"/>
              </a:ext>
            </a:extLst>
          </p:cNvPr>
          <p:cNvPicPr>
            <a:picLocks noChangeAspect="1"/>
          </p:cNvPicPr>
          <p:nvPr/>
        </p:nvPicPr>
        <p:blipFill>
          <a:blip r:embed="rId2"/>
          <a:stretch>
            <a:fillRect/>
          </a:stretch>
        </p:blipFill>
        <p:spPr>
          <a:xfrm>
            <a:off x="1565517" y="803682"/>
            <a:ext cx="9060965" cy="5250635"/>
          </a:xfrm>
          <a:prstGeom prst="rect">
            <a:avLst/>
          </a:prstGeom>
        </p:spPr>
      </p:pic>
      <p:sp>
        <p:nvSpPr>
          <p:cNvPr id="3" name="CuadroTexto 2">
            <a:extLst>
              <a:ext uri="{FF2B5EF4-FFF2-40B4-BE49-F238E27FC236}">
                <a16:creationId xmlns:a16="http://schemas.microsoft.com/office/drawing/2014/main" id="{C6457D57-7C9E-4A15-8287-EC88CE693A74}"/>
              </a:ext>
            </a:extLst>
          </p:cNvPr>
          <p:cNvSpPr txBox="1"/>
          <p:nvPr/>
        </p:nvSpPr>
        <p:spPr>
          <a:xfrm>
            <a:off x="993422" y="666044"/>
            <a:ext cx="2005677" cy="369332"/>
          </a:xfrm>
          <a:prstGeom prst="rect">
            <a:avLst/>
          </a:prstGeom>
          <a:noFill/>
        </p:spPr>
        <p:txBody>
          <a:bodyPr wrap="none" rtlCol="0">
            <a:spAutoFit/>
          </a:bodyPr>
          <a:lstStyle/>
          <a:p>
            <a:r>
              <a:rPr lang="es-EC" dirty="0"/>
              <a:t>Conocer más / blog</a:t>
            </a:r>
          </a:p>
        </p:txBody>
      </p:sp>
    </p:spTree>
    <p:extLst>
      <p:ext uri="{BB962C8B-B14F-4D97-AF65-F5344CB8AC3E}">
        <p14:creationId xmlns:p14="http://schemas.microsoft.com/office/powerpoint/2010/main" val="1923132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C616EF-4E7C-40E1-9A70-CD652DFED4DB}"/>
              </a:ext>
            </a:extLst>
          </p:cNvPr>
          <p:cNvPicPr>
            <a:picLocks noChangeAspect="1"/>
          </p:cNvPicPr>
          <p:nvPr/>
        </p:nvPicPr>
        <p:blipFill>
          <a:blip r:embed="rId2"/>
          <a:stretch>
            <a:fillRect/>
          </a:stretch>
        </p:blipFill>
        <p:spPr>
          <a:xfrm>
            <a:off x="0" y="991879"/>
            <a:ext cx="12192000" cy="4874241"/>
          </a:xfrm>
          <a:prstGeom prst="rect">
            <a:avLst/>
          </a:prstGeom>
        </p:spPr>
      </p:pic>
    </p:spTree>
    <p:extLst>
      <p:ext uri="{BB962C8B-B14F-4D97-AF65-F5344CB8AC3E}">
        <p14:creationId xmlns:p14="http://schemas.microsoft.com/office/powerpoint/2010/main" val="4271670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36ADFC9-4293-4C92-9C74-A6D5B3AD0EAE}"/>
              </a:ext>
            </a:extLst>
          </p:cNvPr>
          <p:cNvPicPr>
            <a:picLocks noChangeAspect="1"/>
          </p:cNvPicPr>
          <p:nvPr/>
        </p:nvPicPr>
        <p:blipFill>
          <a:blip r:embed="rId2"/>
          <a:stretch>
            <a:fillRect/>
          </a:stretch>
        </p:blipFill>
        <p:spPr>
          <a:xfrm>
            <a:off x="205229" y="0"/>
            <a:ext cx="11781541" cy="4770533"/>
          </a:xfrm>
          <a:prstGeom prst="rect">
            <a:avLst/>
          </a:prstGeom>
        </p:spPr>
      </p:pic>
      <p:sp>
        <p:nvSpPr>
          <p:cNvPr id="4" name="CuadroTexto 3">
            <a:extLst>
              <a:ext uri="{FF2B5EF4-FFF2-40B4-BE49-F238E27FC236}">
                <a16:creationId xmlns:a16="http://schemas.microsoft.com/office/drawing/2014/main" id="{D399C589-4B3B-4450-A547-E2345259ACC0}"/>
              </a:ext>
            </a:extLst>
          </p:cNvPr>
          <p:cNvSpPr txBox="1"/>
          <p:nvPr/>
        </p:nvSpPr>
        <p:spPr>
          <a:xfrm>
            <a:off x="677333" y="5084212"/>
            <a:ext cx="6096000" cy="646331"/>
          </a:xfrm>
          <a:prstGeom prst="rect">
            <a:avLst/>
          </a:prstGeom>
          <a:noFill/>
        </p:spPr>
        <p:txBody>
          <a:bodyPr wrap="square">
            <a:spAutoFit/>
          </a:bodyPr>
          <a:lstStyle/>
          <a:p>
            <a:r>
              <a:rPr lang="es-EC" b="1" dirty="0"/>
              <a:t>WEBINAR: Estrategias Estabilización de Cartera Post </a:t>
            </a:r>
            <a:r>
              <a:rPr lang="es-EC" b="1" dirty="0" err="1"/>
              <a:t>Diferimento</a:t>
            </a:r>
            <a:endParaRPr lang="es-EC" b="1" dirty="0"/>
          </a:p>
        </p:txBody>
      </p:sp>
      <p:sp>
        <p:nvSpPr>
          <p:cNvPr id="6" name="CuadroTexto 5">
            <a:extLst>
              <a:ext uri="{FF2B5EF4-FFF2-40B4-BE49-F238E27FC236}">
                <a16:creationId xmlns:a16="http://schemas.microsoft.com/office/drawing/2014/main" id="{8A3C6B31-FFAB-4252-A520-CE932F832D0E}"/>
              </a:ext>
            </a:extLst>
          </p:cNvPr>
          <p:cNvSpPr txBox="1"/>
          <p:nvPr/>
        </p:nvSpPr>
        <p:spPr>
          <a:xfrm>
            <a:off x="5757334" y="4991879"/>
            <a:ext cx="6096000" cy="1477328"/>
          </a:xfrm>
          <a:prstGeom prst="rect">
            <a:avLst/>
          </a:prstGeom>
          <a:noFill/>
        </p:spPr>
        <p:txBody>
          <a:bodyPr wrap="square">
            <a:spAutoFit/>
          </a:bodyPr>
          <a:lstStyle/>
          <a:p>
            <a:r>
              <a:rPr lang="es-419" dirty="0"/>
              <a:t>Realizamos con la participación de 100 personas, el Webinar para analizar </a:t>
            </a:r>
            <a:r>
              <a:rPr lang="es-419" b="1" dirty="0"/>
              <a:t>Estrategias de Estabilización de Cartera Post </a:t>
            </a:r>
            <a:r>
              <a:rPr lang="es-419" b="1" dirty="0" err="1"/>
              <a:t>Diferimento</a:t>
            </a:r>
            <a:r>
              <a:rPr lang="es-419" dirty="0"/>
              <a:t>, facilitado por el Econ. Javier Vaca, Consultor FIG, y el Ing. Oscar Banegas, Consultor Aliado. Las presentaciones las pueden solicitar enviando un email.</a:t>
            </a:r>
            <a:endParaRPr lang="es-EC" dirty="0"/>
          </a:p>
        </p:txBody>
      </p:sp>
    </p:spTree>
    <p:extLst>
      <p:ext uri="{BB962C8B-B14F-4D97-AF65-F5344CB8AC3E}">
        <p14:creationId xmlns:p14="http://schemas.microsoft.com/office/powerpoint/2010/main" val="3734153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326F770-58F7-4DCE-8AC2-276DE184DB4C}"/>
              </a:ext>
            </a:extLst>
          </p:cNvPr>
          <p:cNvPicPr>
            <a:picLocks noChangeAspect="1"/>
          </p:cNvPicPr>
          <p:nvPr/>
        </p:nvPicPr>
        <p:blipFill>
          <a:blip r:embed="rId2"/>
          <a:stretch>
            <a:fillRect/>
          </a:stretch>
        </p:blipFill>
        <p:spPr>
          <a:xfrm>
            <a:off x="0" y="291834"/>
            <a:ext cx="12192000" cy="6274331"/>
          </a:xfrm>
          <a:prstGeom prst="rect">
            <a:avLst/>
          </a:prstGeom>
        </p:spPr>
      </p:pic>
      <p:pic>
        <p:nvPicPr>
          <p:cNvPr id="3" name="Imagen 2">
            <a:extLst>
              <a:ext uri="{FF2B5EF4-FFF2-40B4-BE49-F238E27FC236}">
                <a16:creationId xmlns:a16="http://schemas.microsoft.com/office/drawing/2014/main" id="{F0B823F9-388D-45DC-AE7D-25889F0B7EF7}"/>
              </a:ext>
            </a:extLst>
          </p:cNvPr>
          <p:cNvPicPr>
            <a:picLocks noChangeAspect="1"/>
          </p:cNvPicPr>
          <p:nvPr/>
        </p:nvPicPr>
        <p:blipFill>
          <a:blip r:embed="rId3"/>
          <a:stretch>
            <a:fillRect/>
          </a:stretch>
        </p:blipFill>
        <p:spPr>
          <a:xfrm>
            <a:off x="6096000" y="2626284"/>
            <a:ext cx="2903472" cy="3939881"/>
          </a:xfrm>
          <a:prstGeom prst="rect">
            <a:avLst/>
          </a:prstGeom>
        </p:spPr>
      </p:pic>
    </p:spTree>
    <p:extLst>
      <p:ext uri="{BB962C8B-B14F-4D97-AF65-F5344CB8AC3E}">
        <p14:creationId xmlns:p14="http://schemas.microsoft.com/office/powerpoint/2010/main" val="208310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B60CEDB-4369-45B4-B55B-3C10B71A6F8B}"/>
              </a:ext>
            </a:extLst>
          </p:cNvPr>
          <p:cNvPicPr>
            <a:picLocks noChangeAspect="1"/>
          </p:cNvPicPr>
          <p:nvPr/>
        </p:nvPicPr>
        <p:blipFill>
          <a:blip r:embed="rId2"/>
          <a:stretch>
            <a:fillRect/>
          </a:stretch>
        </p:blipFill>
        <p:spPr>
          <a:xfrm>
            <a:off x="1874154" y="586493"/>
            <a:ext cx="8443692" cy="5685013"/>
          </a:xfrm>
          <a:prstGeom prst="rect">
            <a:avLst/>
          </a:prstGeom>
        </p:spPr>
      </p:pic>
    </p:spTree>
    <p:extLst>
      <p:ext uri="{BB962C8B-B14F-4D97-AF65-F5344CB8AC3E}">
        <p14:creationId xmlns:p14="http://schemas.microsoft.com/office/powerpoint/2010/main" val="255267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D7D91B8-EC26-47E9-A5D6-597D7A1A6E95}"/>
              </a:ext>
            </a:extLst>
          </p:cNvPr>
          <p:cNvPicPr>
            <a:picLocks noChangeAspect="1"/>
          </p:cNvPicPr>
          <p:nvPr/>
        </p:nvPicPr>
        <p:blipFill>
          <a:blip r:embed="rId2"/>
          <a:stretch>
            <a:fillRect/>
          </a:stretch>
        </p:blipFill>
        <p:spPr>
          <a:xfrm>
            <a:off x="403366" y="807493"/>
            <a:ext cx="11385267" cy="5243014"/>
          </a:xfrm>
          <a:prstGeom prst="rect">
            <a:avLst/>
          </a:prstGeom>
        </p:spPr>
      </p:pic>
    </p:spTree>
    <p:extLst>
      <p:ext uri="{BB962C8B-B14F-4D97-AF65-F5344CB8AC3E}">
        <p14:creationId xmlns:p14="http://schemas.microsoft.com/office/powerpoint/2010/main" val="2234633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FA45584-ECCF-4686-A7A2-56DD78153B48}"/>
              </a:ext>
            </a:extLst>
          </p:cNvPr>
          <p:cNvPicPr>
            <a:picLocks noChangeAspect="1"/>
          </p:cNvPicPr>
          <p:nvPr/>
        </p:nvPicPr>
        <p:blipFill>
          <a:blip r:embed="rId2"/>
          <a:stretch>
            <a:fillRect/>
          </a:stretch>
        </p:blipFill>
        <p:spPr>
          <a:xfrm>
            <a:off x="1656965" y="407408"/>
            <a:ext cx="8878069" cy="6043184"/>
          </a:xfrm>
          <a:prstGeom prst="rect">
            <a:avLst/>
          </a:prstGeom>
        </p:spPr>
      </p:pic>
    </p:spTree>
    <p:extLst>
      <p:ext uri="{BB962C8B-B14F-4D97-AF65-F5344CB8AC3E}">
        <p14:creationId xmlns:p14="http://schemas.microsoft.com/office/powerpoint/2010/main" val="956993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E2CE27-125D-4B23-B3AB-40C640AC9EC0}"/>
              </a:ext>
            </a:extLst>
          </p:cNvPr>
          <p:cNvSpPr txBox="1"/>
          <p:nvPr/>
        </p:nvSpPr>
        <p:spPr>
          <a:xfrm>
            <a:off x="235877" y="523711"/>
            <a:ext cx="6093618" cy="369332"/>
          </a:xfrm>
          <a:prstGeom prst="rect">
            <a:avLst/>
          </a:prstGeom>
          <a:noFill/>
        </p:spPr>
        <p:txBody>
          <a:bodyPr wrap="square">
            <a:spAutoFit/>
          </a:bodyPr>
          <a:lstStyle/>
          <a:p>
            <a:r>
              <a:rPr lang="es-EC" b="1"/>
              <a:t>Estrenamos innovadora plataforma para Formación Virtual</a:t>
            </a:r>
            <a:endParaRPr lang="es-EC" b="1" dirty="0"/>
          </a:p>
        </p:txBody>
      </p:sp>
      <p:sp>
        <p:nvSpPr>
          <p:cNvPr id="5" name="CuadroTexto 4">
            <a:extLst>
              <a:ext uri="{FF2B5EF4-FFF2-40B4-BE49-F238E27FC236}">
                <a16:creationId xmlns:a16="http://schemas.microsoft.com/office/drawing/2014/main" id="{108EDA42-6A71-486D-9A95-11669C604A37}"/>
              </a:ext>
            </a:extLst>
          </p:cNvPr>
          <p:cNvSpPr txBox="1"/>
          <p:nvPr/>
        </p:nvSpPr>
        <p:spPr>
          <a:xfrm>
            <a:off x="677333" y="1358543"/>
            <a:ext cx="6096000" cy="4801314"/>
          </a:xfrm>
          <a:prstGeom prst="rect">
            <a:avLst/>
          </a:prstGeom>
          <a:noFill/>
        </p:spPr>
        <p:txBody>
          <a:bodyPr wrap="square">
            <a:spAutoFit/>
          </a:bodyPr>
          <a:lstStyle/>
          <a:p>
            <a:r>
              <a:rPr lang="es-419" dirty="0"/>
              <a:t>Con la finalidad de atender las necesidades de formación y actualización de las instituciones financieras, FIG generó varias alianzas para contar con una innovadora y didáctica plataforma de educación virtual.</a:t>
            </a:r>
          </a:p>
          <a:p>
            <a:r>
              <a:rPr lang="es-419" dirty="0"/>
              <a:t>La plataforma está lista y dispone de herramientas didácticas para llevar adelante eventos de formación requeridos por el sector financiero, bajo la modalidad abierta o in </a:t>
            </a:r>
            <a:r>
              <a:rPr lang="es-419" dirty="0" err="1"/>
              <a:t>company</a:t>
            </a:r>
            <a:r>
              <a:rPr lang="es-419" dirty="0"/>
              <a:t>.</a:t>
            </a:r>
          </a:p>
          <a:p>
            <a:r>
              <a:rPr lang="es-419" dirty="0"/>
              <a:t>Conoce nuestra plataforma ingresando al siguiente enlace: </a:t>
            </a:r>
            <a:r>
              <a:rPr lang="es-419" dirty="0">
                <a:hlinkClick r:id="rId2"/>
              </a:rPr>
              <a:t>https://campus.yuyay.ec</a:t>
            </a:r>
            <a:r>
              <a:rPr lang="es-419" dirty="0"/>
              <a:t> </a:t>
            </a:r>
          </a:p>
          <a:p>
            <a:r>
              <a:rPr lang="es-419" b="1" dirty="0"/>
              <a:t>Próximos eventos modalidad virtual a partir del 11 de Mayo 2020: </a:t>
            </a:r>
          </a:p>
          <a:p>
            <a:pPr>
              <a:buFont typeface="Arial" panose="020B0604020202020204" pitchFamily="34" charset="0"/>
              <a:buChar char="•"/>
            </a:pPr>
            <a:r>
              <a:rPr lang="es-419" b="1" i="1" dirty="0" err="1"/>
              <a:t>Neuroliderazgo</a:t>
            </a:r>
            <a:r>
              <a:rPr lang="es-419" b="1" i="1" dirty="0"/>
              <a:t> y Gestión de Equipos en etapas de incertidumbre</a:t>
            </a:r>
            <a:r>
              <a:rPr lang="es-419" dirty="0"/>
              <a:t> – </a:t>
            </a:r>
            <a:r>
              <a:rPr lang="es-419" b="1" dirty="0"/>
              <a:t>20 horas virtuales</a:t>
            </a:r>
            <a:endParaRPr lang="es-419" dirty="0"/>
          </a:p>
          <a:p>
            <a:pPr>
              <a:buFont typeface="Arial" panose="020B0604020202020204" pitchFamily="34" charset="0"/>
              <a:buChar char="•"/>
            </a:pPr>
            <a:r>
              <a:rPr lang="es-419" b="1" i="1" dirty="0"/>
              <a:t>Cobranzas y negociación en épocas de emergencia sanitaria – 20 horas virtuales</a:t>
            </a:r>
            <a:endParaRPr lang="es-419" dirty="0"/>
          </a:p>
          <a:p>
            <a:r>
              <a:rPr lang="es-419" dirty="0"/>
              <a:t>Mayor información: </a:t>
            </a:r>
            <a:r>
              <a:rPr lang="es-419" dirty="0">
                <a:hlinkClick r:id="rId3"/>
              </a:rPr>
              <a:t>info@figlac.org</a:t>
            </a:r>
            <a:endParaRPr lang="es-419" dirty="0"/>
          </a:p>
          <a:p>
            <a:r>
              <a:rPr lang="es-419" dirty="0"/>
              <a:t>Teléfonos: </a:t>
            </a:r>
            <a:r>
              <a:rPr lang="es-419" dirty="0">
                <a:hlinkClick r:id="rId4"/>
              </a:rPr>
              <a:t>0999926031</a:t>
            </a:r>
            <a:r>
              <a:rPr lang="es-419" dirty="0"/>
              <a:t> / </a:t>
            </a:r>
            <a:r>
              <a:rPr lang="es-419" dirty="0">
                <a:hlinkClick r:id="rId5"/>
              </a:rPr>
              <a:t>0998736205</a:t>
            </a:r>
            <a:r>
              <a:rPr lang="es-419" dirty="0"/>
              <a:t> / </a:t>
            </a:r>
            <a:r>
              <a:rPr lang="es-419" dirty="0">
                <a:hlinkClick r:id="rId5"/>
              </a:rPr>
              <a:t>0998500908</a:t>
            </a:r>
            <a:endParaRPr lang="es-419" dirty="0"/>
          </a:p>
        </p:txBody>
      </p:sp>
    </p:spTree>
    <p:extLst>
      <p:ext uri="{BB962C8B-B14F-4D97-AF65-F5344CB8AC3E}">
        <p14:creationId xmlns:p14="http://schemas.microsoft.com/office/powerpoint/2010/main" val="4075483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5D45CAC-9423-4F91-874E-3C90701586FA}"/>
              </a:ext>
            </a:extLst>
          </p:cNvPr>
          <p:cNvSpPr txBox="1"/>
          <p:nvPr/>
        </p:nvSpPr>
        <p:spPr>
          <a:xfrm>
            <a:off x="281033" y="370891"/>
            <a:ext cx="6093618" cy="923330"/>
          </a:xfrm>
          <a:prstGeom prst="rect">
            <a:avLst/>
          </a:prstGeom>
          <a:noFill/>
        </p:spPr>
        <p:txBody>
          <a:bodyPr wrap="square">
            <a:spAutoFit/>
          </a:bodyPr>
          <a:lstStyle/>
          <a:p>
            <a:r>
              <a:rPr lang="es-419" b="1" dirty="0"/>
              <a:t>Confianza</a:t>
            </a:r>
          </a:p>
          <a:p>
            <a:r>
              <a:rPr lang="es-419" dirty="0"/>
              <a:t>Buscar que las personas desarrollen su potencial para contribuir con el desarrollo institucional y su </a:t>
            </a:r>
            <a:r>
              <a:rPr lang="es-419" dirty="0" err="1"/>
              <a:t>autorealización</a:t>
            </a:r>
            <a:endParaRPr lang="es-419" dirty="0"/>
          </a:p>
        </p:txBody>
      </p:sp>
      <p:sp>
        <p:nvSpPr>
          <p:cNvPr id="7" name="CuadroTexto 6">
            <a:extLst>
              <a:ext uri="{FF2B5EF4-FFF2-40B4-BE49-F238E27FC236}">
                <a16:creationId xmlns:a16="http://schemas.microsoft.com/office/drawing/2014/main" id="{543BECC4-14D3-479A-9ACA-CC4BD083540A}"/>
              </a:ext>
            </a:extLst>
          </p:cNvPr>
          <p:cNvSpPr txBox="1"/>
          <p:nvPr/>
        </p:nvSpPr>
        <p:spPr>
          <a:xfrm>
            <a:off x="278651" y="2905752"/>
            <a:ext cx="6096000" cy="923330"/>
          </a:xfrm>
          <a:prstGeom prst="rect">
            <a:avLst/>
          </a:prstGeom>
          <a:noFill/>
        </p:spPr>
        <p:txBody>
          <a:bodyPr wrap="square">
            <a:spAutoFit/>
          </a:bodyPr>
          <a:lstStyle/>
          <a:p>
            <a:r>
              <a:rPr lang="es-419" b="1" dirty="0"/>
              <a:t>Calidad</a:t>
            </a:r>
          </a:p>
          <a:p>
            <a:r>
              <a:rPr lang="es-419" dirty="0"/>
              <a:t>Lograr un alto nivel de satisfacción al cliente con productos financieros y complementarios adecuado a sus necesidades.</a:t>
            </a:r>
          </a:p>
        </p:txBody>
      </p:sp>
      <p:sp>
        <p:nvSpPr>
          <p:cNvPr id="9" name="CuadroTexto 8">
            <a:extLst>
              <a:ext uri="{FF2B5EF4-FFF2-40B4-BE49-F238E27FC236}">
                <a16:creationId xmlns:a16="http://schemas.microsoft.com/office/drawing/2014/main" id="{A944A7CF-64AB-4A08-AF7F-90074064BE00}"/>
              </a:ext>
            </a:extLst>
          </p:cNvPr>
          <p:cNvSpPr txBox="1"/>
          <p:nvPr/>
        </p:nvSpPr>
        <p:spPr>
          <a:xfrm>
            <a:off x="278651" y="4057514"/>
            <a:ext cx="6096000" cy="1477328"/>
          </a:xfrm>
          <a:prstGeom prst="rect">
            <a:avLst/>
          </a:prstGeom>
          <a:noFill/>
        </p:spPr>
        <p:txBody>
          <a:bodyPr wrap="square">
            <a:spAutoFit/>
          </a:bodyPr>
          <a:lstStyle/>
          <a:p>
            <a:r>
              <a:rPr lang="es-419" b="1"/>
              <a:t>Solidaridad</a:t>
            </a:r>
          </a:p>
          <a:p>
            <a:r>
              <a:rPr lang="es-419"/>
              <a:t>Lograr que los socios y clientes de las instituciones logren ser actores de su propio desarrollo con la ayuda de productos y servicios que impulsen sus objetivos; y generen mayor bienestar para sus familias, en armonía con el medio ambiente.</a:t>
            </a:r>
            <a:endParaRPr lang="es-419" dirty="0"/>
          </a:p>
        </p:txBody>
      </p:sp>
      <p:sp>
        <p:nvSpPr>
          <p:cNvPr id="11" name="CuadroTexto 10">
            <a:extLst>
              <a:ext uri="{FF2B5EF4-FFF2-40B4-BE49-F238E27FC236}">
                <a16:creationId xmlns:a16="http://schemas.microsoft.com/office/drawing/2014/main" id="{6678D279-BC93-48C8-933B-C3ED3DEC0A7A}"/>
              </a:ext>
            </a:extLst>
          </p:cNvPr>
          <p:cNvSpPr txBox="1"/>
          <p:nvPr/>
        </p:nvSpPr>
        <p:spPr>
          <a:xfrm>
            <a:off x="278651" y="1476991"/>
            <a:ext cx="6096000" cy="1200329"/>
          </a:xfrm>
          <a:prstGeom prst="rect">
            <a:avLst/>
          </a:prstGeom>
          <a:noFill/>
        </p:spPr>
        <p:txBody>
          <a:bodyPr wrap="square">
            <a:spAutoFit/>
          </a:bodyPr>
          <a:lstStyle/>
          <a:p>
            <a:r>
              <a:rPr lang="es-419" b="1" dirty="0"/>
              <a:t>Transparencia</a:t>
            </a:r>
          </a:p>
          <a:p>
            <a:r>
              <a:rPr lang="es-419" dirty="0"/>
              <a:t>Verificar el cumplimiento de la misión y visión institucional con indicadores y metas de desempeño financieros, sociales y ambientales.</a:t>
            </a:r>
          </a:p>
        </p:txBody>
      </p:sp>
      <p:sp>
        <p:nvSpPr>
          <p:cNvPr id="13" name="CuadroTexto 12">
            <a:extLst>
              <a:ext uri="{FF2B5EF4-FFF2-40B4-BE49-F238E27FC236}">
                <a16:creationId xmlns:a16="http://schemas.microsoft.com/office/drawing/2014/main" id="{FFC38D5A-5C8E-471D-B36D-7E48BC9DBCB5}"/>
              </a:ext>
            </a:extLst>
          </p:cNvPr>
          <p:cNvSpPr txBox="1"/>
          <p:nvPr/>
        </p:nvSpPr>
        <p:spPr>
          <a:xfrm>
            <a:off x="278651" y="5742845"/>
            <a:ext cx="6096000" cy="923330"/>
          </a:xfrm>
          <a:prstGeom prst="rect">
            <a:avLst/>
          </a:prstGeom>
          <a:noFill/>
        </p:spPr>
        <p:txBody>
          <a:bodyPr wrap="square">
            <a:spAutoFit/>
          </a:bodyPr>
          <a:lstStyle/>
          <a:p>
            <a:r>
              <a:rPr lang="es-419" b="1" dirty="0"/>
              <a:t>Inclusión</a:t>
            </a:r>
          </a:p>
          <a:p>
            <a:r>
              <a:rPr lang="es-419" dirty="0"/>
              <a:t>Promover alternativas de productos y servicios, orientados hacia sectores excluidos de la sociedad.</a:t>
            </a:r>
          </a:p>
        </p:txBody>
      </p:sp>
    </p:spTree>
    <p:extLst>
      <p:ext uri="{BB962C8B-B14F-4D97-AF65-F5344CB8AC3E}">
        <p14:creationId xmlns:p14="http://schemas.microsoft.com/office/powerpoint/2010/main" val="1515649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E32D2AB-79F9-4868-B90A-FCBD9F1FB18C}"/>
              </a:ext>
            </a:extLst>
          </p:cNvPr>
          <p:cNvPicPr>
            <a:picLocks noChangeAspect="1"/>
          </p:cNvPicPr>
          <p:nvPr/>
        </p:nvPicPr>
        <p:blipFill>
          <a:blip r:embed="rId2"/>
          <a:stretch>
            <a:fillRect/>
          </a:stretch>
        </p:blipFill>
        <p:spPr>
          <a:xfrm>
            <a:off x="0" y="489137"/>
            <a:ext cx="12192000" cy="5879726"/>
          </a:xfrm>
          <a:prstGeom prst="rect">
            <a:avLst/>
          </a:prstGeom>
        </p:spPr>
      </p:pic>
    </p:spTree>
    <p:extLst>
      <p:ext uri="{BB962C8B-B14F-4D97-AF65-F5344CB8AC3E}">
        <p14:creationId xmlns:p14="http://schemas.microsoft.com/office/powerpoint/2010/main" val="2730127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844D04B-2888-407E-AD2E-0B67E241F18F}"/>
              </a:ext>
            </a:extLst>
          </p:cNvPr>
          <p:cNvPicPr>
            <a:picLocks noChangeAspect="1"/>
          </p:cNvPicPr>
          <p:nvPr/>
        </p:nvPicPr>
        <p:blipFill>
          <a:blip r:embed="rId2"/>
          <a:stretch>
            <a:fillRect/>
          </a:stretch>
        </p:blipFill>
        <p:spPr>
          <a:xfrm>
            <a:off x="0" y="947939"/>
            <a:ext cx="12192000" cy="4962122"/>
          </a:xfrm>
          <a:prstGeom prst="rect">
            <a:avLst/>
          </a:prstGeom>
        </p:spPr>
      </p:pic>
    </p:spTree>
    <p:extLst>
      <p:ext uri="{BB962C8B-B14F-4D97-AF65-F5344CB8AC3E}">
        <p14:creationId xmlns:p14="http://schemas.microsoft.com/office/powerpoint/2010/main" val="2096745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C19E53-74ED-409C-B33F-07205E8E81AA}"/>
              </a:ext>
            </a:extLst>
          </p:cNvPr>
          <p:cNvSpPr txBox="1"/>
          <p:nvPr/>
        </p:nvSpPr>
        <p:spPr>
          <a:xfrm>
            <a:off x="225778" y="181957"/>
            <a:ext cx="11740443" cy="6494085"/>
          </a:xfrm>
          <a:prstGeom prst="rect">
            <a:avLst/>
          </a:prstGeom>
          <a:noFill/>
        </p:spPr>
        <p:txBody>
          <a:bodyPr wrap="square">
            <a:spAutoFit/>
          </a:bodyPr>
          <a:lstStyle/>
          <a:p>
            <a:r>
              <a:rPr lang="es-EC" sz="800" dirty="0"/>
              <a:t>&lt;!-- </a:t>
            </a:r>
            <a:r>
              <a:rPr lang="es-EC" sz="800" dirty="0" err="1"/>
              <a:t>wp:image</a:t>
            </a:r>
            <a:r>
              <a:rPr lang="es-EC" sz="800" dirty="0"/>
              <a:t> {"align":"left","id":464,"width":163,"height":146,"sizeSlug":"large"} --&gt;</a:t>
            </a:r>
          </a:p>
          <a:p>
            <a:r>
              <a:rPr lang="es-EC" sz="800" dirty="0"/>
              <a:t>&lt;</a:t>
            </a:r>
            <a:r>
              <a:rPr lang="es-EC" sz="800" dirty="0" err="1"/>
              <a:t>div</a:t>
            </a:r>
            <a:r>
              <a:rPr lang="es-EC" sz="800" dirty="0"/>
              <a:t> </a:t>
            </a:r>
            <a:r>
              <a:rPr lang="es-EC" sz="800" dirty="0" err="1"/>
              <a:t>class</a:t>
            </a:r>
            <a:r>
              <a:rPr lang="es-EC" sz="800" dirty="0"/>
              <a:t>="</a:t>
            </a:r>
            <a:r>
              <a:rPr lang="es-EC" sz="800" dirty="0" err="1"/>
              <a:t>wp</a:t>
            </a:r>
            <a:r>
              <a:rPr lang="es-EC" sz="800" dirty="0"/>
              <a:t>-block-</a:t>
            </a:r>
            <a:r>
              <a:rPr lang="es-EC" sz="800" dirty="0" err="1"/>
              <a:t>image</a:t>
            </a:r>
            <a:r>
              <a:rPr lang="es-EC" sz="800" dirty="0"/>
              <a:t>"&gt;</a:t>
            </a:r>
          </a:p>
          <a:p>
            <a:r>
              <a:rPr lang="es-EC" sz="800" dirty="0"/>
              <a:t>&lt;figure </a:t>
            </a:r>
            <a:r>
              <a:rPr lang="es-EC" sz="800" dirty="0" err="1"/>
              <a:t>class</a:t>
            </a:r>
            <a:r>
              <a:rPr lang="es-EC" sz="800" dirty="0"/>
              <a:t>="</a:t>
            </a:r>
            <a:r>
              <a:rPr lang="es-EC" sz="800" dirty="0" err="1"/>
              <a:t>alignleft</a:t>
            </a:r>
            <a:r>
              <a:rPr lang="es-EC" sz="800" dirty="0"/>
              <a:t> </a:t>
            </a:r>
            <a:r>
              <a:rPr lang="es-EC" sz="800" dirty="0" err="1"/>
              <a:t>size-large</a:t>
            </a:r>
            <a:r>
              <a:rPr lang="es-EC" sz="800" dirty="0"/>
              <a:t> </a:t>
            </a:r>
            <a:r>
              <a:rPr lang="es-EC" sz="800" dirty="0" err="1"/>
              <a:t>is-resized</a:t>
            </a:r>
            <a:r>
              <a:rPr lang="es-EC" sz="800" dirty="0"/>
              <a:t>"&gt;&lt;</a:t>
            </a:r>
            <a:r>
              <a:rPr lang="es-EC" sz="800" dirty="0" err="1"/>
              <a:t>img</a:t>
            </a:r>
            <a:r>
              <a:rPr lang="es-EC" sz="800" dirty="0"/>
              <a:t> </a:t>
            </a:r>
            <a:r>
              <a:rPr lang="es-EC" sz="800" dirty="0" err="1"/>
              <a:t>class</a:t>
            </a:r>
            <a:r>
              <a:rPr lang="es-EC" sz="800" dirty="0"/>
              <a:t>="wp-image-464" </a:t>
            </a:r>
            <a:r>
              <a:rPr lang="es-EC" sz="800" dirty="0" err="1"/>
              <a:t>src</a:t>
            </a:r>
            <a:r>
              <a:rPr lang="es-EC" sz="800" dirty="0"/>
              <a:t>="http://www.figlac.org/wp-content/uploads/2020/05/campus-virtual.png" </a:t>
            </a:r>
            <a:r>
              <a:rPr lang="es-EC" sz="800" dirty="0" err="1"/>
              <a:t>alt</a:t>
            </a:r>
            <a:r>
              <a:rPr lang="es-EC" sz="800" dirty="0"/>
              <a:t>="Campus Virtual" </a:t>
            </a:r>
            <a:r>
              <a:rPr lang="es-EC" sz="800" dirty="0" err="1"/>
              <a:t>width</a:t>
            </a:r>
            <a:r>
              <a:rPr lang="es-EC" sz="800" dirty="0"/>
              <a:t>="163" </a:t>
            </a:r>
            <a:r>
              <a:rPr lang="es-EC" sz="800" dirty="0" err="1"/>
              <a:t>height</a:t>
            </a:r>
            <a:r>
              <a:rPr lang="es-EC" sz="800" dirty="0"/>
              <a:t>="146" /&gt;&lt;/figure&gt;</a:t>
            </a:r>
          </a:p>
          <a:p>
            <a:r>
              <a:rPr lang="es-EC" sz="800" dirty="0"/>
              <a:t>&lt;/</a:t>
            </a:r>
            <a:r>
              <a:rPr lang="es-EC" sz="800" dirty="0" err="1"/>
              <a:t>div</a:t>
            </a:r>
            <a:r>
              <a:rPr lang="es-EC" sz="800" dirty="0"/>
              <a:t>&gt;</a:t>
            </a:r>
          </a:p>
          <a:p>
            <a:r>
              <a:rPr lang="es-EC" sz="800" dirty="0"/>
              <a:t>&lt;!-- /</a:t>
            </a:r>
            <a:r>
              <a:rPr lang="es-EC" sz="800" dirty="0" err="1"/>
              <a:t>wp:image</a:t>
            </a:r>
            <a:r>
              <a:rPr lang="es-EC" sz="800" dirty="0"/>
              <a:t> --&gt;</a:t>
            </a:r>
          </a:p>
          <a:p>
            <a:endParaRPr lang="es-EC" sz="800" dirty="0"/>
          </a:p>
          <a:p>
            <a:r>
              <a:rPr lang="es-EC" sz="800" dirty="0"/>
              <a:t>&lt;!-- </a:t>
            </a:r>
            <a:r>
              <a:rPr lang="es-EC" sz="800" dirty="0" err="1"/>
              <a:t>wp:paragraph</a:t>
            </a:r>
            <a:r>
              <a:rPr lang="es-EC" sz="800" dirty="0"/>
              <a:t> --&gt;</a:t>
            </a:r>
          </a:p>
          <a:p>
            <a:r>
              <a:rPr lang="es-EC" sz="800" dirty="0"/>
              <a:t>&lt;p&gt;Con la finalidad de atender las necesidades de formación y actualización de las instituciones financieras, FIG generó varias alianzas para contar con una innovadora y didáctica plataforma de educación virtual.&lt;/p&gt;</a:t>
            </a:r>
          </a:p>
          <a:p>
            <a:r>
              <a:rPr lang="es-EC" sz="800" dirty="0"/>
              <a:t>&lt;!-- /</a:t>
            </a:r>
            <a:r>
              <a:rPr lang="es-EC" sz="800" dirty="0" err="1"/>
              <a:t>wp:paragraph</a:t>
            </a:r>
            <a:r>
              <a:rPr lang="es-EC" sz="800" dirty="0"/>
              <a:t> --&gt;</a:t>
            </a:r>
          </a:p>
          <a:p>
            <a:endParaRPr lang="es-EC" sz="800" dirty="0"/>
          </a:p>
          <a:p>
            <a:r>
              <a:rPr lang="es-EC" sz="800" dirty="0"/>
              <a:t>&lt;!-- </a:t>
            </a:r>
            <a:r>
              <a:rPr lang="es-EC" sz="800" dirty="0" err="1"/>
              <a:t>wp:paragraph</a:t>
            </a:r>
            <a:r>
              <a:rPr lang="es-EC" sz="800" dirty="0"/>
              <a:t> --&gt;</a:t>
            </a:r>
          </a:p>
          <a:p>
            <a:r>
              <a:rPr lang="es-EC" sz="800" dirty="0"/>
              <a:t>&lt;p&gt;La plataforma está lista y dispone de herramientas didácticas para llevar adelante eventos de formación requeridos por el sector financiero, bajo la modalidad abierta o in </a:t>
            </a:r>
            <a:r>
              <a:rPr lang="es-EC" sz="800" dirty="0" err="1"/>
              <a:t>company</a:t>
            </a:r>
            <a:r>
              <a:rPr lang="es-EC" sz="800" dirty="0"/>
              <a:t>.&lt;/p&gt;</a:t>
            </a:r>
          </a:p>
          <a:p>
            <a:r>
              <a:rPr lang="es-EC" sz="800" dirty="0"/>
              <a:t>&lt;!-- /</a:t>
            </a:r>
            <a:r>
              <a:rPr lang="es-EC" sz="800" dirty="0" err="1"/>
              <a:t>wp:paragraph</a:t>
            </a:r>
            <a:r>
              <a:rPr lang="es-EC" sz="800" dirty="0"/>
              <a:t> --&gt;</a:t>
            </a:r>
          </a:p>
          <a:p>
            <a:endParaRPr lang="es-EC" sz="800" dirty="0"/>
          </a:p>
          <a:p>
            <a:r>
              <a:rPr lang="es-EC" sz="800" dirty="0"/>
              <a:t>&lt;!-- </a:t>
            </a:r>
            <a:r>
              <a:rPr lang="es-EC" sz="800" dirty="0" err="1"/>
              <a:t>wp:paragraph</a:t>
            </a:r>
            <a:r>
              <a:rPr lang="es-EC" sz="800" dirty="0"/>
              <a:t> --&gt;</a:t>
            </a:r>
          </a:p>
          <a:p>
            <a:r>
              <a:rPr lang="es-EC" sz="800" dirty="0"/>
              <a:t>&lt;p&gt;Conoce nuestra plataforma ingresando al siguiente enlace: &lt;a </a:t>
            </a:r>
            <a:r>
              <a:rPr lang="es-EC" sz="800" dirty="0" err="1"/>
              <a:t>href</a:t>
            </a:r>
            <a:r>
              <a:rPr lang="es-EC" sz="800" dirty="0"/>
              <a:t>="https://campus.yuyay.ec" target="_</a:t>
            </a:r>
            <a:r>
              <a:rPr lang="es-EC" sz="800" dirty="0" err="1"/>
              <a:t>blank</a:t>
            </a:r>
            <a:r>
              <a:rPr lang="es-EC" sz="800" dirty="0"/>
              <a:t>" </a:t>
            </a:r>
            <a:r>
              <a:rPr lang="es-EC" sz="800" dirty="0" err="1"/>
              <a:t>rel</a:t>
            </a:r>
            <a:r>
              <a:rPr lang="es-EC" sz="800" dirty="0"/>
              <a:t>="</a:t>
            </a:r>
            <a:r>
              <a:rPr lang="es-EC" sz="800" dirty="0" err="1"/>
              <a:t>noreferrer</a:t>
            </a:r>
            <a:r>
              <a:rPr lang="es-EC" sz="800" dirty="0"/>
              <a:t> </a:t>
            </a:r>
            <a:r>
              <a:rPr lang="es-EC" sz="800" dirty="0" err="1"/>
              <a:t>noopener</a:t>
            </a:r>
            <a:r>
              <a:rPr lang="es-EC" sz="800" dirty="0"/>
              <a:t>"&gt;https://campus.yuyay.ec&lt;/a&gt;&lt;/p&gt;</a:t>
            </a:r>
          </a:p>
          <a:p>
            <a:r>
              <a:rPr lang="es-EC" sz="800" dirty="0"/>
              <a:t>&lt;!-- /</a:t>
            </a:r>
            <a:r>
              <a:rPr lang="es-EC" sz="800" dirty="0" err="1"/>
              <a:t>wp:paragraph</a:t>
            </a:r>
            <a:r>
              <a:rPr lang="es-EC" sz="800" dirty="0"/>
              <a:t> --&gt;</a:t>
            </a:r>
          </a:p>
          <a:p>
            <a:endParaRPr lang="es-EC" sz="800" dirty="0"/>
          </a:p>
          <a:p>
            <a:r>
              <a:rPr lang="es-EC" sz="800" dirty="0"/>
              <a:t>&lt;!-- </a:t>
            </a:r>
            <a:r>
              <a:rPr lang="es-EC" sz="800" dirty="0" err="1"/>
              <a:t>wp:heading</a:t>
            </a:r>
            <a:r>
              <a:rPr lang="es-EC" sz="800" dirty="0"/>
              <a:t> --&gt;</a:t>
            </a:r>
          </a:p>
          <a:p>
            <a:r>
              <a:rPr lang="es-EC" sz="800" dirty="0"/>
              <a:t>&lt;h2&gt;Próximos eventos modalidad virtual a partir del 11 de Mayo 2020: &lt;/h2&gt;</a:t>
            </a:r>
          </a:p>
          <a:p>
            <a:r>
              <a:rPr lang="es-EC" sz="800" dirty="0"/>
              <a:t>&lt;!-- /</a:t>
            </a:r>
            <a:r>
              <a:rPr lang="es-EC" sz="800" dirty="0" err="1"/>
              <a:t>wp:heading</a:t>
            </a:r>
            <a:r>
              <a:rPr lang="es-EC" sz="800" dirty="0"/>
              <a:t> --&gt;</a:t>
            </a:r>
          </a:p>
          <a:p>
            <a:endParaRPr lang="es-EC" sz="800" dirty="0"/>
          </a:p>
          <a:p>
            <a:r>
              <a:rPr lang="es-EC" sz="800" dirty="0"/>
              <a:t>&lt;!-- </a:t>
            </a:r>
            <a:r>
              <a:rPr lang="es-EC" sz="800" dirty="0" err="1"/>
              <a:t>wp:list</a:t>
            </a:r>
            <a:r>
              <a:rPr lang="es-EC" sz="800" dirty="0"/>
              <a:t> --&gt;</a:t>
            </a:r>
          </a:p>
          <a:p>
            <a:r>
              <a:rPr lang="es-EC" sz="800" dirty="0"/>
              <a:t>&lt;</a:t>
            </a:r>
            <a:r>
              <a:rPr lang="es-EC" sz="800" dirty="0" err="1"/>
              <a:t>ul</a:t>
            </a:r>
            <a:r>
              <a:rPr lang="es-EC" sz="800" dirty="0"/>
              <a:t>&gt;</a:t>
            </a:r>
          </a:p>
          <a:p>
            <a:r>
              <a:rPr lang="es-EC" sz="800" dirty="0"/>
              <a:t>&lt;</a:t>
            </a:r>
            <a:r>
              <a:rPr lang="es-EC" sz="800" dirty="0" err="1"/>
              <a:t>li</a:t>
            </a:r>
            <a:r>
              <a:rPr lang="es-EC" sz="800" dirty="0"/>
              <a:t>&gt;&lt;</a:t>
            </a:r>
            <a:r>
              <a:rPr lang="es-EC" sz="800" dirty="0" err="1"/>
              <a:t>strong</a:t>
            </a:r>
            <a:r>
              <a:rPr lang="es-EC" sz="800" dirty="0"/>
              <a:t>&gt;&lt;em&gt;</a:t>
            </a:r>
            <a:r>
              <a:rPr lang="es-EC" sz="800" dirty="0" err="1"/>
              <a:t>Neuroliderazgo</a:t>
            </a:r>
            <a:r>
              <a:rPr lang="es-EC" sz="800" dirty="0"/>
              <a:t> y Gestión de Equipos en etapas de incertidumbre&lt;/em&gt;&lt;/</a:t>
            </a:r>
            <a:r>
              <a:rPr lang="es-EC" sz="800" dirty="0" err="1"/>
              <a:t>strong</a:t>
            </a:r>
            <a:r>
              <a:rPr lang="es-EC" sz="800" dirty="0"/>
              <a:t>&gt; – &lt;</a:t>
            </a:r>
            <a:r>
              <a:rPr lang="es-EC" sz="800" dirty="0" err="1"/>
              <a:t>strong</a:t>
            </a:r>
            <a:r>
              <a:rPr lang="es-EC" sz="800" dirty="0"/>
              <a:t>&gt;20 horas virtuales&lt;/</a:t>
            </a:r>
            <a:r>
              <a:rPr lang="es-EC" sz="800" dirty="0" err="1"/>
              <a:t>strong</a:t>
            </a:r>
            <a:r>
              <a:rPr lang="es-EC" sz="800" dirty="0"/>
              <a:t>&gt;&lt;/</a:t>
            </a:r>
            <a:r>
              <a:rPr lang="es-EC" sz="800" dirty="0" err="1"/>
              <a:t>li</a:t>
            </a:r>
            <a:r>
              <a:rPr lang="es-EC" sz="800" dirty="0"/>
              <a:t>&gt;</a:t>
            </a:r>
          </a:p>
          <a:p>
            <a:r>
              <a:rPr lang="es-EC" sz="800" dirty="0"/>
              <a:t>&lt;</a:t>
            </a:r>
            <a:r>
              <a:rPr lang="es-EC" sz="800" dirty="0" err="1"/>
              <a:t>li</a:t>
            </a:r>
            <a:r>
              <a:rPr lang="es-EC" sz="800" dirty="0"/>
              <a:t>&gt;&lt;</a:t>
            </a:r>
            <a:r>
              <a:rPr lang="es-EC" sz="800" dirty="0" err="1"/>
              <a:t>strong</a:t>
            </a:r>
            <a:r>
              <a:rPr lang="es-EC" sz="800" dirty="0"/>
              <a:t>&gt;&lt;em&gt;Cobranzas y negociación en épocas de emergencia sanitaria – 20 horas virtuales&lt;/em&gt;&lt;/</a:t>
            </a:r>
            <a:r>
              <a:rPr lang="es-EC" sz="800" dirty="0" err="1"/>
              <a:t>strong</a:t>
            </a:r>
            <a:r>
              <a:rPr lang="es-EC" sz="800" dirty="0"/>
              <a:t>&gt;&lt;/</a:t>
            </a:r>
            <a:r>
              <a:rPr lang="es-EC" sz="800" dirty="0" err="1"/>
              <a:t>li</a:t>
            </a:r>
            <a:r>
              <a:rPr lang="es-EC" sz="800" dirty="0"/>
              <a:t>&gt;</a:t>
            </a:r>
          </a:p>
          <a:p>
            <a:r>
              <a:rPr lang="es-EC" sz="800" dirty="0"/>
              <a:t>&lt;/</a:t>
            </a:r>
            <a:r>
              <a:rPr lang="es-EC" sz="800" dirty="0" err="1"/>
              <a:t>ul</a:t>
            </a:r>
            <a:r>
              <a:rPr lang="es-EC" sz="800" dirty="0"/>
              <a:t>&gt;</a:t>
            </a:r>
          </a:p>
          <a:p>
            <a:r>
              <a:rPr lang="es-EC" sz="800" dirty="0"/>
              <a:t>&lt;!-- /</a:t>
            </a:r>
            <a:r>
              <a:rPr lang="es-EC" sz="800" dirty="0" err="1"/>
              <a:t>wp:list</a:t>
            </a:r>
            <a:r>
              <a:rPr lang="es-EC" sz="800" dirty="0"/>
              <a:t> --&gt;</a:t>
            </a:r>
          </a:p>
          <a:p>
            <a:endParaRPr lang="es-EC" sz="800" dirty="0"/>
          </a:p>
          <a:p>
            <a:r>
              <a:rPr lang="es-EC" sz="800" dirty="0"/>
              <a:t>&lt;!-- </a:t>
            </a:r>
            <a:r>
              <a:rPr lang="es-EC" sz="800" dirty="0" err="1"/>
              <a:t>wp:paragraph</a:t>
            </a:r>
            <a:r>
              <a:rPr lang="es-EC" sz="800" dirty="0"/>
              <a:t> --&gt;</a:t>
            </a:r>
          </a:p>
          <a:p>
            <a:r>
              <a:rPr lang="es-EC" sz="800" dirty="0"/>
              <a:t>&lt;p&gt;Mayor información: &lt;a </a:t>
            </a:r>
            <a:r>
              <a:rPr lang="es-EC" sz="800" dirty="0" err="1"/>
              <a:t>href</a:t>
            </a:r>
            <a:r>
              <a:rPr lang="es-EC" sz="800" dirty="0"/>
              <a:t>="mailto:info@figlac.org"&gt;info@figlac.org&lt;/a&gt;&lt;/p&gt;</a:t>
            </a:r>
          </a:p>
          <a:p>
            <a:r>
              <a:rPr lang="es-EC" sz="800" dirty="0"/>
              <a:t>&lt;!-- /</a:t>
            </a:r>
            <a:r>
              <a:rPr lang="es-EC" sz="800" dirty="0" err="1"/>
              <a:t>wp:paragraph</a:t>
            </a:r>
            <a:r>
              <a:rPr lang="es-EC" sz="800" dirty="0"/>
              <a:t> --&gt;</a:t>
            </a:r>
          </a:p>
          <a:p>
            <a:endParaRPr lang="es-EC" sz="800" dirty="0"/>
          </a:p>
          <a:p>
            <a:r>
              <a:rPr lang="es-EC" sz="800" dirty="0"/>
              <a:t>&lt;!-- </a:t>
            </a:r>
            <a:r>
              <a:rPr lang="es-EC" sz="800" dirty="0" err="1"/>
              <a:t>wp:paragraph</a:t>
            </a:r>
            <a:r>
              <a:rPr lang="es-EC" sz="800" dirty="0"/>
              <a:t> --&gt;</a:t>
            </a:r>
          </a:p>
          <a:p>
            <a:r>
              <a:rPr lang="es-EC" sz="800" dirty="0"/>
              <a:t>&lt;p&gt;Teléfonos: &lt;a </a:t>
            </a:r>
            <a:r>
              <a:rPr lang="es-EC" sz="800" dirty="0" err="1"/>
              <a:t>href</a:t>
            </a:r>
            <a:r>
              <a:rPr lang="es-EC" sz="800" dirty="0"/>
              <a:t>="tel:0999926031"&gt;0999926031&lt;/a&gt; / &lt;a </a:t>
            </a:r>
            <a:r>
              <a:rPr lang="es-EC" sz="800" dirty="0" err="1"/>
              <a:t>href</a:t>
            </a:r>
            <a:r>
              <a:rPr lang="es-EC" sz="800" dirty="0"/>
              <a:t>="</a:t>
            </a:r>
            <a:r>
              <a:rPr lang="es-EC" sz="800" dirty="0" err="1"/>
              <a:t>tel</a:t>
            </a:r>
            <a:r>
              <a:rPr lang="es-EC" sz="800" dirty="0"/>
              <a:t>: 0998736205"&gt;0998736205&lt;/a&gt; / &lt;a </a:t>
            </a:r>
            <a:r>
              <a:rPr lang="es-EC" sz="800" dirty="0" err="1"/>
              <a:t>href</a:t>
            </a:r>
            <a:r>
              <a:rPr lang="es-EC" sz="800" dirty="0"/>
              <a:t>="</a:t>
            </a:r>
            <a:r>
              <a:rPr lang="es-EC" sz="800" dirty="0" err="1"/>
              <a:t>tel</a:t>
            </a:r>
            <a:r>
              <a:rPr lang="es-EC" sz="800" dirty="0"/>
              <a:t>: 0998736205"&gt;0998500908&lt;/a&gt;&lt;/p&gt;</a:t>
            </a:r>
          </a:p>
          <a:p>
            <a:r>
              <a:rPr lang="es-EC" sz="800" dirty="0"/>
              <a:t>&lt;!-- /</a:t>
            </a:r>
            <a:r>
              <a:rPr lang="es-EC" sz="800" dirty="0" err="1"/>
              <a:t>wp:paragraph</a:t>
            </a:r>
            <a:r>
              <a:rPr lang="es-EC" sz="800" dirty="0"/>
              <a:t> --&gt;</a:t>
            </a:r>
          </a:p>
          <a:p>
            <a:endParaRPr lang="es-EC" sz="800" dirty="0"/>
          </a:p>
          <a:p>
            <a:r>
              <a:rPr lang="es-EC" sz="800" dirty="0"/>
              <a:t>&lt;!-- </a:t>
            </a:r>
            <a:r>
              <a:rPr lang="es-EC" sz="800" dirty="0" err="1"/>
              <a:t>wp:image</a:t>
            </a:r>
            <a:r>
              <a:rPr lang="es-EC" sz="800" dirty="0"/>
              <a:t> {"align":"center","id":469,"sizeSlug":"large"} --&gt;</a:t>
            </a:r>
          </a:p>
          <a:p>
            <a:r>
              <a:rPr lang="es-EC" sz="800" dirty="0"/>
              <a:t>&lt;</a:t>
            </a:r>
            <a:r>
              <a:rPr lang="es-EC" sz="800" dirty="0" err="1"/>
              <a:t>div</a:t>
            </a:r>
            <a:r>
              <a:rPr lang="es-EC" sz="800" dirty="0"/>
              <a:t> </a:t>
            </a:r>
            <a:r>
              <a:rPr lang="es-EC" sz="800" dirty="0" err="1"/>
              <a:t>class</a:t>
            </a:r>
            <a:r>
              <a:rPr lang="es-EC" sz="800" dirty="0"/>
              <a:t>="</a:t>
            </a:r>
            <a:r>
              <a:rPr lang="es-EC" sz="800" dirty="0" err="1"/>
              <a:t>wp</a:t>
            </a:r>
            <a:r>
              <a:rPr lang="es-EC" sz="800" dirty="0"/>
              <a:t>-block-</a:t>
            </a:r>
            <a:r>
              <a:rPr lang="es-EC" sz="800" dirty="0" err="1"/>
              <a:t>image</a:t>
            </a:r>
            <a:r>
              <a:rPr lang="es-EC" sz="800" dirty="0"/>
              <a:t>"&gt;</a:t>
            </a:r>
          </a:p>
          <a:p>
            <a:r>
              <a:rPr lang="es-EC" sz="800" dirty="0"/>
              <a:t>&lt;figure </a:t>
            </a:r>
            <a:r>
              <a:rPr lang="es-EC" sz="800" dirty="0" err="1"/>
              <a:t>class</a:t>
            </a:r>
            <a:r>
              <a:rPr lang="es-EC" sz="800" dirty="0"/>
              <a:t>="</a:t>
            </a:r>
            <a:r>
              <a:rPr lang="es-EC" sz="800" dirty="0" err="1"/>
              <a:t>aligncenter</a:t>
            </a:r>
            <a:r>
              <a:rPr lang="es-EC" sz="800" dirty="0"/>
              <a:t> </a:t>
            </a:r>
            <a:r>
              <a:rPr lang="es-EC" sz="800" dirty="0" err="1"/>
              <a:t>size-large</a:t>
            </a:r>
            <a:r>
              <a:rPr lang="es-EC" sz="800" dirty="0"/>
              <a:t>"&gt;&lt;</a:t>
            </a:r>
            <a:r>
              <a:rPr lang="es-EC" sz="800" dirty="0" err="1"/>
              <a:t>img</a:t>
            </a:r>
            <a:r>
              <a:rPr lang="es-EC" sz="800" dirty="0"/>
              <a:t> </a:t>
            </a:r>
            <a:r>
              <a:rPr lang="es-EC" sz="800" dirty="0" err="1"/>
              <a:t>class</a:t>
            </a:r>
            <a:r>
              <a:rPr lang="es-EC" sz="800" dirty="0"/>
              <a:t>="wp-image-469" </a:t>
            </a:r>
            <a:r>
              <a:rPr lang="es-EC" sz="800" dirty="0" err="1"/>
              <a:t>src</a:t>
            </a:r>
            <a:r>
              <a:rPr lang="es-EC" sz="800" dirty="0"/>
              <a:t>="http://www.figlac.org/wp-content/uploads/2020/05/yuyay.png" </a:t>
            </a:r>
            <a:r>
              <a:rPr lang="es-EC" sz="800" dirty="0" err="1"/>
              <a:t>alt</a:t>
            </a:r>
            <a:r>
              <a:rPr lang="es-EC" sz="800" dirty="0"/>
              <a:t>="" /&gt;&lt;/figure&gt;</a:t>
            </a:r>
          </a:p>
          <a:p>
            <a:r>
              <a:rPr lang="es-EC" sz="800" dirty="0"/>
              <a:t>&lt;/</a:t>
            </a:r>
            <a:r>
              <a:rPr lang="es-EC" sz="800" dirty="0" err="1"/>
              <a:t>div</a:t>
            </a:r>
            <a:r>
              <a:rPr lang="es-EC" sz="800" dirty="0"/>
              <a:t>&gt;</a:t>
            </a:r>
          </a:p>
          <a:p>
            <a:r>
              <a:rPr lang="es-EC" sz="800" dirty="0"/>
              <a:t>&lt;!-- /</a:t>
            </a:r>
            <a:r>
              <a:rPr lang="es-EC" sz="800" dirty="0" err="1"/>
              <a:t>wp:image</a:t>
            </a:r>
            <a:r>
              <a:rPr lang="es-EC" sz="800" dirty="0"/>
              <a:t> --&gt;</a:t>
            </a:r>
          </a:p>
          <a:p>
            <a:endParaRPr lang="es-EC" sz="800" dirty="0"/>
          </a:p>
          <a:p>
            <a:r>
              <a:rPr lang="es-EC" sz="800" dirty="0"/>
              <a:t>&lt;!-- </a:t>
            </a:r>
            <a:r>
              <a:rPr lang="es-EC" sz="800" dirty="0" err="1"/>
              <a:t>wp:group</a:t>
            </a:r>
            <a:r>
              <a:rPr lang="es-EC" sz="800" dirty="0"/>
              <a:t> --&gt;</a:t>
            </a:r>
          </a:p>
          <a:p>
            <a:r>
              <a:rPr lang="es-EC" sz="800" dirty="0"/>
              <a:t>&lt;</a:t>
            </a:r>
            <a:r>
              <a:rPr lang="es-EC" sz="800" dirty="0" err="1"/>
              <a:t>div</a:t>
            </a:r>
            <a:r>
              <a:rPr lang="es-EC" sz="800" dirty="0"/>
              <a:t> </a:t>
            </a:r>
            <a:r>
              <a:rPr lang="es-EC" sz="800" dirty="0" err="1"/>
              <a:t>class</a:t>
            </a:r>
            <a:r>
              <a:rPr lang="es-EC" sz="800" dirty="0"/>
              <a:t>="</a:t>
            </a:r>
            <a:r>
              <a:rPr lang="es-EC" sz="800" dirty="0" err="1"/>
              <a:t>wp</a:t>
            </a:r>
            <a:r>
              <a:rPr lang="es-EC" sz="800" dirty="0"/>
              <a:t>-block-</a:t>
            </a:r>
            <a:r>
              <a:rPr lang="es-EC" sz="800" dirty="0" err="1"/>
              <a:t>group</a:t>
            </a:r>
            <a:r>
              <a:rPr lang="es-EC" sz="800" dirty="0"/>
              <a:t>"&gt;</a:t>
            </a:r>
          </a:p>
          <a:p>
            <a:r>
              <a:rPr lang="es-EC" sz="800" dirty="0"/>
              <a:t>&lt;</a:t>
            </a:r>
            <a:r>
              <a:rPr lang="es-EC" sz="800" dirty="0" err="1"/>
              <a:t>div</a:t>
            </a:r>
            <a:r>
              <a:rPr lang="es-EC" sz="800" dirty="0"/>
              <a:t> </a:t>
            </a:r>
            <a:r>
              <a:rPr lang="es-EC" sz="800" dirty="0" err="1"/>
              <a:t>class</a:t>
            </a:r>
            <a:r>
              <a:rPr lang="es-EC" sz="800" dirty="0"/>
              <a:t>="</a:t>
            </a:r>
            <a:r>
              <a:rPr lang="es-EC" sz="800" dirty="0" err="1"/>
              <a:t>wp</a:t>
            </a:r>
            <a:r>
              <a:rPr lang="es-EC" sz="800" dirty="0"/>
              <a:t>-block-</a:t>
            </a:r>
            <a:r>
              <a:rPr lang="es-EC" sz="800" dirty="0" err="1"/>
              <a:t>group</a:t>
            </a:r>
            <a:r>
              <a:rPr lang="es-EC" sz="800" dirty="0"/>
              <a:t>__</a:t>
            </a:r>
            <a:r>
              <a:rPr lang="es-EC" sz="800" dirty="0" err="1"/>
              <a:t>inner</a:t>
            </a:r>
            <a:r>
              <a:rPr lang="es-EC" sz="800" dirty="0"/>
              <a:t>-container"&gt; &lt;/</a:t>
            </a:r>
            <a:r>
              <a:rPr lang="es-EC" sz="800" dirty="0" err="1"/>
              <a:t>div</a:t>
            </a:r>
            <a:r>
              <a:rPr lang="es-EC" sz="800" dirty="0"/>
              <a:t>&gt;</a:t>
            </a:r>
          </a:p>
          <a:p>
            <a:r>
              <a:rPr lang="es-EC" sz="800" dirty="0"/>
              <a:t>&lt;/</a:t>
            </a:r>
            <a:r>
              <a:rPr lang="es-EC" sz="800" dirty="0" err="1"/>
              <a:t>div</a:t>
            </a:r>
            <a:r>
              <a:rPr lang="es-EC" sz="800" dirty="0"/>
              <a:t>&gt;</a:t>
            </a:r>
          </a:p>
          <a:p>
            <a:r>
              <a:rPr lang="es-EC" sz="800" dirty="0"/>
              <a:t>&lt;!-- /</a:t>
            </a:r>
            <a:r>
              <a:rPr lang="es-EC" sz="800" dirty="0" err="1"/>
              <a:t>wp:group</a:t>
            </a:r>
            <a:r>
              <a:rPr lang="es-EC" sz="800" dirty="0"/>
              <a:t> --&gt;</a:t>
            </a:r>
          </a:p>
          <a:p>
            <a:endParaRPr lang="es-EC" sz="800" dirty="0"/>
          </a:p>
          <a:p>
            <a:r>
              <a:rPr lang="es-EC" sz="800" dirty="0"/>
              <a:t>&lt;!-- </a:t>
            </a:r>
            <a:r>
              <a:rPr lang="es-EC" sz="800" dirty="0" err="1"/>
              <a:t>wp:paragraph</a:t>
            </a:r>
            <a:r>
              <a:rPr lang="es-EC" sz="800" dirty="0"/>
              <a:t> --&gt;</a:t>
            </a:r>
          </a:p>
          <a:p>
            <a:r>
              <a:rPr lang="es-EC" sz="800" dirty="0"/>
              <a:t>&lt;p&gt;&amp;</a:t>
            </a:r>
            <a:r>
              <a:rPr lang="es-EC" sz="800" dirty="0" err="1"/>
              <a:t>nbsp</a:t>
            </a:r>
            <a:r>
              <a:rPr lang="es-EC" sz="800" dirty="0"/>
              <a:t>;&lt;/p&gt;</a:t>
            </a:r>
          </a:p>
          <a:p>
            <a:r>
              <a:rPr lang="es-EC" sz="800" dirty="0"/>
              <a:t>&lt;!-- /</a:t>
            </a:r>
            <a:r>
              <a:rPr lang="es-EC" sz="800" dirty="0" err="1"/>
              <a:t>wp:paragraph</a:t>
            </a:r>
            <a:r>
              <a:rPr lang="es-EC" sz="800" dirty="0"/>
              <a:t> --&gt;</a:t>
            </a:r>
          </a:p>
        </p:txBody>
      </p:sp>
    </p:spTree>
    <p:extLst>
      <p:ext uri="{BB962C8B-B14F-4D97-AF65-F5344CB8AC3E}">
        <p14:creationId xmlns:p14="http://schemas.microsoft.com/office/powerpoint/2010/main" val="3177944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37589FF-468D-43A9-8DB9-278732BB8CC6}"/>
              </a:ext>
            </a:extLst>
          </p:cNvPr>
          <p:cNvPicPr>
            <a:picLocks noChangeAspect="1"/>
          </p:cNvPicPr>
          <p:nvPr/>
        </p:nvPicPr>
        <p:blipFill>
          <a:blip r:embed="rId2"/>
          <a:stretch>
            <a:fillRect/>
          </a:stretch>
        </p:blipFill>
        <p:spPr>
          <a:xfrm>
            <a:off x="230923" y="577904"/>
            <a:ext cx="8253175" cy="5250635"/>
          </a:xfrm>
          <a:prstGeom prst="rect">
            <a:avLst/>
          </a:prstGeom>
        </p:spPr>
      </p:pic>
      <p:sp>
        <p:nvSpPr>
          <p:cNvPr id="4" name="CuadroTexto 3">
            <a:extLst>
              <a:ext uri="{FF2B5EF4-FFF2-40B4-BE49-F238E27FC236}">
                <a16:creationId xmlns:a16="http://schemas.microsoft.com/office/drawing/2014/main" id="{C219FF3F-2C52-490B-BFE7-BE66E174F07C}"/>
              </a:ext>
            </a:extLst>
          </p:cNvPr>
          <p:cNvSpPr txBox="1"/>
          <p:nvPr/>
        </p:nvSpPr>
        <p:spPr>
          <a:xfrm>
            <a:off x="8484098" y="670257"/>
            <a:ext cx="3273778" cy="923330"/>
          </a:xfrm>
          <a:prstGeom prst="rect">
            <a:avLst/>
          </a:prstGeom>
          <a:noFill/>
        </p:spPr>
        <p:txBody>
          <a:bodyPr wrap="square">
            <a:spAutoFit/>
          </a:bodyPr>
          <a:lstStyle/>
          <a:p>
            <a:r>
              <a:rPr lang="es-419" b="1" dirty="0"/>
              <a:t>Webinar: Guía de Lineamientos para Plan de Contingencia por COVID-19</a:t>
            </a:r>
          </a:p>
        </p:txBody>
      </p:sp>
      <p:sp>
        <p:nvSpPr>
          <p:cNvPr id="6" name="CuadroTexto 5">
            <a:extLst>
              <a:ext uri="{FF2B5EF4-FFF2-40B4-BE49-F238E27FC236}">
                <a16:creationId xmlns:a16="http://schemas.microsoft.com/office/drawing/2014/main" id="{F07D42F5-A544-471D-93EF-F169516D3A38}"/>
              </a:ext>
            </a:extLst>
          </p:cNvPr>
          <p:cNvSpPr txBox="1"/>
          <p:nvPr/>
        </p:nvSpPr>
        <p:spPr>
          <a:xfrm>
            <a:off x="8308621" y="1984149"/>
            <a:ext cx="3652455" cy="3970318"/>
          </a:xfrm>
          <a:prstGeom prst="rect">
            <a:avLst/>
          </a:prstGeom>
          <a:noFill/>
        </p:spPr>
        <p:txBody>
          <a:bodyPr wrap="square">
            <a:spAutoFit/>
          </a:bodyPr>
          <a:lstStyle/>
          <a:p>
            <a:r>
              <a:rPr lang="es-419" dirty="0"/>
              <a:t>Con la participación de 310 personas de instituciones de microfinanzas, reguladores, consultores y academia, se llevó a cabo el Webinar: Guía de Lineamientos para Plan de Contingencia por COVID-19, organizado de manera conjunta por la Fundación FIG y Proyecto GIF. Se han recolectado expectativas e inquietudes de los participantes para continuar apoyando a las instituciones en el proceso de reactivación y gestión institucional durante la pandemia.</a:t>
            </a:r>
            <a:endParaRPr lang="es-EC" dirty="0"/>
          </a:p>
        </p:txBody>
      </p:sp>
    </p:spTree>
    <p:extLst>
      <p:ext uri="{BB962C8B-B14F-4D97-AF65-F5344CB8AC3E}">
        <p14:creationId xmlns:p14="http://schemas.microsoft.com/office/powerpoint/2010/main" val="1190349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3874666-8D77-4469-B02A-114F01E478B0}"/>
              </a:ext>
            </a:extLst>
          </p:cNvPr>
          <p:cNvPicPr>
            <a:picLocks noChangeAspect="1"/>
          </p:cNvPicPr>
          <p:nvPr/>
        </p:nvPicPr>
        <p:blipFill>
          <a:blip r:embed="rId2"/>
          <a:stretch>
            <a:fillRect/>
          </a:stretch>
        </p:blipFill>
        <p:spPr>
          <a:xfrm>
            <a:off x="2861029" y="548390"/>
            <a:ext cx="6469941" cy="5761219"/>
          </a:xfrm>
          <a:prstGeom prst="rect">
            <a:avLst/>
          </a:prstGeom>
        </p:spPr>
      </p:pic>
    </p:spTree>
    <p:extLst>
      <p:ext uri="{BB962C8B-B14F-4D97-AF65-F5344CB8AC3E}">
        <p14:creationId xmlns:p14="http://schemas.microsoft.com/office/powerpoint/2010/main" val="4268836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21FAB2-0FB8-46CE-9800-9B84E4DC905F}"/>
              </a:ext>
            </a:extLst>
          </p:cNvPr>
          <p:cNvPicPr>
            <a:picLocks noChangeAspect="1"/>
          </p:cNvPicPr>
          <p:nvPr/>
        </p:nvPicPr>
        <p:blipFill>
          <a:blip r:embed="rId2"/>
          <a:stretch>
            <a:fillRect/>
          </a:stretch>
        </p:blipFill>
        <p:spPr>
          <a:xfrm>
            <a:off x="0" y="814859"/>
            <a:ext cx="12192000" cy="5228281"/>
          </a:xfrm>
          <a:prstGeom prst="rect">
            <a:avLst/>
          </a:prstGeom>
        </p:spPr>
      </p:pic>
    </p:spTree>
    <p:extLst>
      <p:ext uri="{BB962C8B-B14F-4D97-AF65-F5344CB8AC3E}">
        <p14:creationId xmlns:p14="http://schemas.microsoft.com/office/powerpoint/2010/main" val="375093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514109-3E7F-42E4-9AE9-AEB0F85DDA23}"/>
              </a:ext>
            </a:extLst>
          </p:cNvPr>
          <p:cNvPicPr>
            <a:picLocks noChangeAspect="1"/>
          </p:cNvPicPr>
          <p:nvPr/>
        </p:nvPicPr>
        <p:blipFill>
          <a:blip r:embed="rId2"/>
          <a:stretch>
            <a:fillRect/>
          </a:stretch>
        </p:blipFill>
        <p:spPr>
          <a:xfrm>
            <a:off x="0" y="936511"/>
            <a:ext cx="12192000" cy="4984978"/>
          </a:xfrm>
          <a:prstGeom prst="rect">
            <a:avLst/>
          </a:prstGeom>
        </p:spPr>
      </p:pic>
    </p:spTree>
    <p:extLst>
      <p:ext uri="{BB962C8B-B14F-4D97-AF65-F5344CB8AC3E}">
        <p14:creationId xmlns:p14="http://schemas.microsoft.com/office/powerpoint/2010/main" val="2651086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FF6D908-354D-4706-902B-631E489D0214}"/>
              </a:ext>
            </a:extLst>
          </p:cNvPr>
          <p:cNvSpPr txBox="1"/>
          <p:nvPr/>
        </p:nvSpPr>
        <p:spPr>
          <a:xfrm>
            <a:off x="225777" y="335845"/>
            <a:ext cx="11559822" cy="6186309"/>
          </a:xfrm>
          <a:prstGeom prst="rect">
            <a:avLst/>
          </a:prstGeom>
          <a:noFill/>
        </p:spPr>
        <p:txBody>
          <a:bodyPr wrap="square">
            <a:spAutoFit/>
          </a:bodyPr>
          <a:lstStyle/>
          <a:p>
            <a:r>
              <a:rPr lang="es-EC" dirty="0"/>
              <a:t>&lt;!-- </a:t>
            </a:r>
            <a:r>
              <a:rPr lang="es-EC" dirty="0" err="1"/>
              <a:t>wp:paragraph</a:t>
            </a:r>
            <a:r>
              <a:rPr lang="es-EC" dirty="0"/>
              <a:t> --&gt;</a:t>
            </a:r>
          </a:p>
          <a:p>
            <a:r>
              <a:rPr lang="es-EC" dirty="0"/>
              <a:t>&lt;p&gt;Con la participación de 310 personas de instituciones de microfinanzas, reguladores, consultores y academia, se llevó a cabo el Webinar: Guía de Lineamientos para Plan de Contingencia por COVID-19, organizado de manera conjunta por la Fundación FIG y Proyecto GIF. Se han recolectado expectativas e inquietudes de los participantes para continuar apoyando a las instituciones en el proceso de reactivación y gestión institucional durante la pandemia.&lt;/p&gt;</a:t>
            </a:r>
          </a:p>
          <a:p>
            <a:r>
              <a:rPr lang="es-EC" dirty="0"/>
              <a:t>&lt;!-- /</a:t>
            </a:r>
            <a:r>
              <a:rPr lang="es-EC" dirty="0" err="1"/>
              <a:t>wp:paragraph</a:t>
            </a:r>
            <a:r>
              <a:rPr lang="es-EC" dirty="0"/>
              <a:t> --&gt;</a:t>
            </a:r>
          </a:p>
          <a:p>
            <a:endParaRPr lang="es-EC" dirty="0"/>
          </a:p>
          <a:p>
            <a:r>
              <a:rPr lang="es-EC" dirty="0"/>
              <a:t>&lt;!-- </a:t>
            </a:r>
            <a:r>
              <a:rPr lang="es-EC" dirty="0" err="1"/>
              <a:t>wp:image</a:t>
            </a:r>
            <a:r>
              <a:rPr lang="es-EC" dirty="0"/>
              <a:t> {"align":"center","id":457,"sizeSlug":"large"} --&gt;</a:t>
            </a:r>
          </a:p>
          <a:p>
            <a:r>
              <a:rPr lang="es-EC" dirty="0"/>
              <a:t>&lt;</a:t>
            </a:r>
            <a:r>
              <a:rPr lang="es-EC" dirty="0" err="1"/>
              <a:t>div</a:t>
            </a:r>
            <a:r>
              <a:rPr lang="es-EC" dirty="0"/>
              <a:t> </a:t>
            </a:r>
            <a:r>
              <a:rPr lang="es-EC" dirty="0" err="1"/>
              <a:t>class</a:t>
            </a:r>
            <a:r>
              <a:rPr lang="es-EC" dirty="0"/>
              <a:t>="</a:t>
            </a:r>
            <a:r>
              <a:rPr lang="es-EC" dirty="0" err="1"/>
              <a:t>wp</a:t>
            </a:r>
            <a:r>
              <a:rPr lang="es-EC" dirty="0"/>
              <a:t>-block-</a:t>
            </a:r>
            <a:r>
              <a:rPr lang="es-EC" dirty="0" err="1"/>
              <a:t>image</a:t>
            </a:r>
            <a:r>
              <a:rPr lang="es-EC" dirty="0"/>
              <a:t>"&gt;</a:t>
            </a:r>
          </a:p>
          <a:p>
            <a:r>
              <a:rPr lang="es-EC" dirty="0"/>
              <a:t>&lt;figure </a:t>
            </a:r>
            <a:r>
              <a:rPr lang="es-EC" dirty="0" err="1"/>
              <a:t>class</a:t>
            </a:r>
            <a:r>
              <a:rPr lang="es-EC" dirty="0"/>
              <a:t>="</a:t>
            </a:r>
            <a:r>
              <a:rPr lang="es-EC" dirty="0" err="1"/>
              <a:t>aligncenter</a:t>
            </a:r>
            <a:r>
              <a:rPr lang="es-EC" dirty="0"/>
              <a:t> </a:t>
            </a:r>
            <a:r>
              <a:rPr lang="es-EC" dirty="0" err="1"/>
              <a:t>size-large</a:t>
            </a:r>
            <a:r>
              <a:rPr lang="es-EC" dirty="0"/>
              <a:t>"&gt;&lt;</a:t>
            </a:r>
            <a:r>
              <a:rPr lang="es-EC" dirty="0" err="1"/>
              <a:t>img</a:t>
            </a:r>
            <a:r>
              <a:rPr lang="es-EC" dirty="0"/>
              <a:t> </a:t>
            </a:r>
            <a:r>
              <a:rPr lang="es-EC" dirty="0" err="1"/>
              <a:t>class</a:t>
            </a:r>
            <a:r>
              <a:rPr lang="es-EC" dirty="0"/>
              <a:t>="wp-image-457" </a:t>
            </a:r>
            <a:r>
              <a:rPr lang="es-EC" dirty="0" err="1"/>
              <a:t>src</a:t>
            </a:r>
            <a:r>
              <a:rPr lang="es-EC" dirty="0"/>
              <a:t>="http://www.figlac.org/wp-content/uploads/2020/05/zoom1.png" </a:t>
            </a:r>
            <a:r>
              <a:rPr lang="es-EC" dirty="0" err="1"/>
              <a:t>alt</a:t>
            </a:r>
            <a:r>
              <a:rPr lang="es-EC" dirty="0"/>
              <a:t>="Webinar: Guía de Lineamientos para Plan de Contingencia por COVID-19" /&gt;&lt;/figure&gt;</a:t>
            </a:r>
          </a:p>
          <a:p>
            <a:r>
              <a:rPr lang="es-EC" dirty="0"/>
              <a:t>&lt;/</a:t>
            </a:r>
            <a:r>
              <a:rPr lang="es-EC" dirty="0" err="1"/>
              <a:t>div</a:t>
            </a:r>
            <a:r>
              <a:rPr lang="es-EC" dirty="0"/>
              <a:t>&gt;</a:t>
            </a:r>
          </a:p>
          <a:p>
            <a:r>
              <a:rPr lang="es-EC" dirty="0"/>
              <a:t>&lt;!-- /</a:t>
            </a:r>
            <a:r>
              <a:rPr lang="es-EC" dirty="0" err="1"/>
              <a:t>wp:image</a:t>
            </a:r>
            <a:r>
              <a:rPr lang="es-EC" dirty="0"/>
              <a:t> --&gt;</a:t>
            </a:r>
          </a:p>
          <a:p>
            <a:endParaRPr lang="es-EC" dirty="0"/>
          </a:p>
          <a:p>
            <a:r>
              <a:rPr lang="es-EC" dirty="0"/>
              <a:t>&lt;!-- </a:t>
            </a:r>
            <a:r>
              <a:rPr lang="es-EC" dirty="0" err="1"/>
              <a:t>wp:image</a:t>
            </a:r>
            <a:r>
              <a:rPr lang="es-EC" dirty="0"/>
              <a:t> {"align":"center","id":458,"sizeSlug":"large"} --&gt;</a:t>
            </a:r>
          </a:p>
          <a:p>
            <a:r>
              <a:rPr lang="es-EC" dirty="0"/>
              <a:t>&lt;</a:t>
            </a:r>
            <a:r>
              <a:rPr lang="es-EC" dirty="0" err="1"/>
              <a:t>div</a:t>
            </a:r>
            <a:r>
              <a:rPr lang="es-EC" dirty="0"/>
              <a:t> </a:t>
            </a:r>
            <a:r>
              <a:rPr lang="es-EC" dirty="0" err="1"/>
              <a:t>class</a:t>
            </a:r>
            <a:r>
              <a:rPr lang="es-EC" dirty="0"/>
              <a:t>="</a:t>
            </a:r>
            <a:r>
              <a:rPr lang="es-EC" dirty="0" err="1"/>
              <a:t>wp</a:t>
            </a:r>
            <a:r>
              <a:rPr lang="es-EC" dirty="0"/>
              <a:t>-block-</a:t>
            </a:r>
            <a:r>
              <a:rPr lang="es-EC" dirty="0" err="1"/>
              <a:t>image</a:t>
            </a:r>
            <a:r>
              <a:rPr lang="es-EC" dirty="0"/>
              <a:t>"&gt;</a:t>
            </a:r>
          </a:p>
          <a:p>
            <a:r>
              <a:rPr lang="es-EC" dirty="0"/>
              <a:t>&lt;figure </a:t>
            </a:r>
            <a:r>
              <a:rPr lang="es-EC" dirty="0" err="1"/>
              <a:t>class</a:t>
            </a:r>
            <a:r>
              <a:rPr lang="es-EC" dirty="0"/>
              <a:t>="</a:t>
            </a:r>
            <a:r>
              <a:rPr lang="es-EC" dirty="0" err="1"/>
              <a:t>aligncenter</a:t>
            </a:r>
            <a:r>
              <a:rPr lang="es-EC" dirty="0"/>
              <a:t> </a:t>
            </a:r>
            <a:r>
              <a:rPr lang="es-EC" dirty="0" err="1"/>
              <a:t>size-large</a:t>
            </a:r>
            <a:r>
              <a:rPr lang="es-EC" dirty="0"/>
              <a:t>"&gt;&lt;</a:t>
            </a:r>
            <a:r>
              <a:rPr lang="es-EC" dirty="0" err="1"/>
              <a:t>img</a:t>
            </a:r>
            <a:r>
              <a:rPr lang="es-EC" dirty="0"/>
              <a:t> </a:t>
            </a:r>
            <a:r>
              <a:rPr lang="es-EC" dirty="0" err="1"/>
              <a:t>class</a:t>
            </a:r>
            <a:r>
              <a:rPr lang="es-EC" dirty="0"/>
              <a:t>="wp-image-458" </a:t>
            </a:r>
            <a:r>
              <a:rPr lang="es-EC" dirty="0" err="1"/>
              <a:t>src</a:t>
            </a:r>
            <a:r>
              <a:rPr lang="es-EC" dirty="0"/>
              <a:t>="http://www.figlac.org/wp-content/uploads/2020/05/zoom2.png" </a:t>
            </a:r>
            <a:r>
              <a:rPr lang="es-EC" dirty="0" err="1"/>
              <a:t>alt</a:t>
            </a:r>
            <a:r>
              <a:rPr lang="es-EC" dirty="0"/>
              <a:t>="Webinar: Guía de Lineamientos para Plan de Contingencia por COVID-19" /&gt;&lt;/figure&gt;</a:t>
            </a:r>
          </a:p>
          <a:p>
            <a:r>
              <a:rPr lang="es-EC" dirty="0"/>
              <a:t>&lt;/</a:t>
            </a:r>
            <a:r>
              <a:rPr lang="es-EC" dirty="0" err="1"/>
              <a:t>div</a:t>
            </a:r>
            <a:r>
              <a:rPr lang="es-EC" dirty="0"/>
              <a:t>&gt;</a:t>
            </a:r>
          </a:p>
          <a:p>
            <a:r>
              <a:rPr lang="es-EC" dirty="0"/>
              <a:t>&lt;!-- /</a:t>
            </a:r>
            <a:r>
              <a:rPr lang="es-EC" dirty="0" err="1"/>
              <a:t>wp:image</a:t>
            </a:r>
            <a:r>
              <a:rPr lang="es-EC" dirty="0"/>
              <a:t> --&gt;</a:t>
            </a:r>
          </a:p>
        </p:txBody>
      </p:sp>
    </p:spTree>
    <p:extLst>
      <p:ext uri="{BB962C8B-B14F-4D97-AF65-F5344CB8AC3E}">
        <p14:creationId xmlns:p14="http://schemas.microsoft.com/office/powerpoint/2010/main" val="2588120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E067937-D9FF-427D-9325-39EDBF30EA73}"/>
              </a:ext>
            </a:extLst>
          </p:cNvPr>
          <p:cNvPicPr>
            <a:picLocks noChangeAspect="1"/>
          </p:cNvPicPr>
          <p:nvPr/>
        </p:nvPicPr>
        <p:blipFill>
          <a:blip r:embed="rId2"/>
          <a:stretch>
            <a:fillRect/>
          </a:stretch>
        </p:blipFill>
        <p:spPr>
          <a:xfrm>
            <a:off x="0" y="913707"/>
            <a:ext cx="12192000" cy="5030585"/>
          </a:xfrm>
          <a:prstGeom prst="rect">
            <a:avLst/>
          </a:prstGeom>
        </p:spPr>
      </p:pic>
    </p:spTree>
    <p:extLst>
      <p:ext uri="{BB962C8B-B14F-4D97-AF65-F5344CB8AC3E}">
        <p14:creationId xmlns:p14="http://schemas.microsoft.com/office/powerpoint/2010/main" val="1293662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AAE0D3E-16B5-48B4-A1C1-5BC222632661}"/>
              </a:ext>
            </a:extLst>
          </p:cNvPr>
          <p:cNvPicPr>
            <a:picLocks noChangeAspect="1"/>
          </p:cNvPicPr>
          <p:nvPr/>
        </p:nvPicPr>
        <p:blipFill>
          <a:blip r:embed="rId2"/>
          <a:stretch>
            <a:fillRect/>
          </a:stretch>
        </p:blipFill>
        <p:spPr>
          <a:xfrm>
            <a:off x="0" y="791028"/>
            <a:ext cx="12192000" cy="5275943"/>
          </a:xfrm>
          <a:prstGeom prst="rect">
            <a:avLst/>
          </a:prstGeom>
        </p:spPr>
      </p:pic>
    </p:spTree>
    <p:extLst>
      <p:ext uri="{BB962C8B-B14F-4D97-AF65-F5344CB8AC3E}">
        <p14:creationId xmlns:p14="http://schemas.microsoft.com/office/powerpoint/2010/main" val="791735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BAF3AFD-5070-4551-9D17-19E25C4AB70C}"/>
              </a:ext>
            </a:extLst>
          </p:cNvPr>
          <p:cNvPicPr>
            <a:picLocks noChangeAspect="1"/>
          </p:cNvPicPr>
          <p:nvPr/>
        </p:nvPicPr>
        <p:blipFill>
          <a:blip r:embed="rId2"/>
          <a:stretch>
            <a:fillRect/>
          </a:stretch>
        </p:blipFill>
        <p:spPr>
          <a:xfrm>
            <a:off x="174747" y="670321"/>
            <a:ext cx="11842506" cy="5517358"/>
          </a:xfrm>
          <a:prstGeom prst="rect">
            <a:avLst/>
          </a:prstGeom>
        </p:spPr>
      </p:pic>
    </p:spTree>
    <p:extLst>
      <p:ext uri="{BB962C8B-B14F-4D97-AF65-F5344CB8AC3E}">
        <p14:creationId xmlns:p14="http://schemas.microsoft.com/office/powerpoint/2010/main" val="320969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80E5772-E140-4999-91CC-BCD3C653AAFE}"/>
              </a:ext>
            </a:extLst>
          </p:cNvPr>
          <p:cNvPicPr>
            <a:picLocks noChangeAspect="1"/>
          </p:cNvPicPr>
          <p:nvPr/>
        </p:nvPicPr>
        <p:blipFill>
          <a:blip r:embed="rId2"/>
          <a:stretch>
            <a:fillRect/>
          </a:stretch>
        </p:blipFill>
        <p:spPr>
          <a:xfrm>
            <a:off x="0" y="415823"/>
            <a:ext cx="12192000" cy="6026353"/>
          </a:xfrm>
          <a:prstGeom prst="rect">
            <a:avLst/>
          </a:prstGeom>
        </p:spPr>
      </p:pic>
    </p:spTree>
    <p:extLst>
      <p:ext uri="{BB962C8B-B14F-4D97-AF65-F5344CB8AC3E}">
        <p14:creationId xmlns:p14="http://schemas.microsoft.com/office/powerpoint/2010/main" val="3837891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A2C75DB-C4CE-4874-9352-3AC82D044AEE}"/>
              </a:ext>
            </a:extLst>
          </p:cNvPr>
          <p:cNvPicPr>
            <a:picLocks noChangeAspect="1"/>
          </p:cNvPicPr>
          <p:nvPr/>
        </p:nvPicPr>
        <p:blipFill>
          <a:blip r:embed="rId2"/>
          <a:stretch>
            <a:fillRect/>
          </a:stretch>
        </p:blipFill>
        <p:spPr>
          <a:xfrm>
            <a:off x="1325466" y="110202"/>
            <a:ext cx="9541067" cy="6637595"/>
          </a:xfrm>
          <a:prstGeom prst="rect">
            <a:avLst/>
          </a:prstGeom>
        </p:spPr>
      </p:pic>
    </p:spTree>
    <p:extLst>
      <p:ext uri="{BB962C8B-B14F-4D97-AF65-F5344CB8AC3E}">
        <p14:creationId xmlns:p14="http://schemas.microsoft.com/office/powerpoint/2010/main" val="746363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049B88C-A639-4EC2-BC58-1C0F724F709E}"/>
              </a:ext>
            </a:extLst>
          </p:cNvPr>
          <p:cNvPicPr>
            <a:picLocks noChangeAspect="1"/>
          </p:cNvPicPr>
          <p:nvPr/>
        </p:nvPicPr>
        <p:blipFill>
          <a:blip r:embed="rId2"/>
          <a:stretch>
            <a:fillRect/>
          </a:stretch>
        </p:blipFill>
        <p:spPr>
          <a:xfrm>
            <a:off x="1298794" y="270236"/>
            <a:ext cx="9594411" cy="6317527"/>
          </a:xfrm>
          <a:prstGeom prst="rect">
            <a:avLst/>
          </a:prstGeom>
        </p:spPr>
      </p:pic>
    </p:spTree>
    <p:extLst>
      <p:ext uri="{BB962C8B-B14F-4D97-AF65-F5344CB8AC3E}">
        <p14:creationId xmlns:p14="http://schemas.microsoft.com/office/powerpoint/2010/main" val="247324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DC5042-1C87-41E3-9B37-BE49B2B2B657}"/>
              </a:ext>
            </a:extLst>
          </p:cNvPr>
          <p:cNvPicPr>
            <a:picLocks noChangeAspect="1"/>
          </p:cNvPicPr>
          <p:nvPr/>
        </p:nvPicPr>
        <p:blipFill>
          <a:blip r:embed="rId2"/>
          <a:stretch>
            <a:fillRect/>
          </a:stretch>
        </p:blipFill>
        <p:spPr>
          <a:xfrm>
            <a:off x="0" y="865329"/>
            <a:ext cx="12192000" cy="5127341"/>
          </a:xfrm>
          <a:prstGeom prst="rect">
            <a:avLst/>
          </a:prstGeom>
        </p:spPr>
      </p:pic>
    </p:spTree>
    <p:extLst>
      <p:ext uri="{BB962C8B-B14F-4D97-AF65-F5344CB8AC3E}">
        <p14:creationId xmlns:p14="http://schemas.microsoft.com/office/powerpoint/2010/main" val="1565547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45F500-C188-4C51-81CC-1A5405910AFF}"/>
              </a:ext>
            </a:extLst>
          </p:cNvPr>
          <p:cNvPicPr>
            <a:picLocks noChangeAspect="1"/>
          </p:cNvPicPr>
          <p:nvPr/>
        </p:nvPicPr>
        <p:blipFill>
          <a:blip r:embed="rId2"/>
          <a:stretch>
            <a:fillRect/>
          </a:stretch>
        </p:blipFill>
        <p:spPr>
          <a:xfrm>
            <a:off x="0" y="110554"/>
            <a:ext cx="12192000" cy="6636892"/>
          </a:xfrm>
          <a:prstGeom prst="rect">
            <a:avLst/>
          </a:prstGeom>
        </p:spPr>
      </p:pic>
    </p:spTree>
    <p:extLst>
      <p:ext uri="{BB962C8B-B14F-4D97-AF65-F5344CB8AC3E}">
        <p14:creationId xmlns:p14="http://schemas.microsoft.com/office/powerpoint/2010/main" val="3885939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990B233-EBC6-4B87-99A3-251100C35E9C}"/>
              </a:ext>
            </a:extLst>
          </p:cNvPr>
          <p:cNvPicPr>
            <a:picLocks noChangeAspect="1"/>
          </p:cNvPicPr>
          <p:nvPr/>
        </p:nvPicPr>
        <p:blipFill>
          <a:blip r:embed="rId2"/>
          <a:stretch>
            <a:fillRect/>
          </a:stretch>
        </p:blipFill>
        <p:spPr>
          <a:xfrm>
            <a:off x="0" y="509530"/>
            <a:ext cx="12192000" cy="5838940"/>
          </a:xfrm>
          <a:prstGeom prst="rect">
            <a:avLst/>
          </a:prstGeom>
        </p:spPr>
      </p:pic>
    </p:spTree>
    <p:extLst>
      <p:ext uri="{BB962C8B-B14F-4D97-AF65-F5344CB8AC3E}">
        <p14:creationId xmlns:p14="http://schemas.microsoft.com/office/powerpoint/2010/main" val="3578722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4B3FD9D-5AD5-44EA-B3FC-D2B5A79AF353}"/>
              </a:ext>
            </a:extLst>
          </p:cNvPr>
          <p:cNvPicPr>
            <a:picLocks noChangeAspect="1"/>
          </p:cNvPicPr>
          <p:nvPr/>
        </p:nvPicPr>
        <p:blipFill>
          <a:blip r:embed="rId2"/>
          <a:stretch>
            <a:fillRect/>
          </a:stretch>
        </p:blipFill>
        <p:spPr>
          <a:xfrm>
            <a:off x="0" y="739588"/>
            <a:ext cx="12192000" cy="5378823"/>
          </a:xfrm>
          <a:prstGeom prst="rect">
            <a:avLst/>
          </a:prstGeom>
        </p:spPr>
      </p:pic>
    </p:spTree>
    <p:extLst>
      <p:ext uri="{BB962C8B-B14F-4D97-AF65-F5344CB8AC3E}">
        <p14:creationId xmlns:p14="http://schemas.microsoft.com/office/powerpoint/2010/main" val="1048305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FE0A1C3-9C8E-43C6-B978-D298B0C3D49D}"/>
              </a:ext>
            </a:extLst>
          </p:cNvPr>
          <p:cNvPicPr>
            <a:picLocks noChangeAspect="1"/>
          </p:cNvPicPr>
          <p:nvPr/>
        </p:nvPicPr>
        <p:blipFill>
          <a:blip r:embed="rId2"/>
          <a:stretch>
            <a:fillRect/>
          </a:stretch>
        </p:blipFill>
        <p:spPr>
          <a:xfrm>
            <a:off x="0" y="370088"/>
            <a:ext cx="12192000" cy="6117823"/>
          </a:xfrm>
          <a:prstGeom prst="rect">
            <a:avLst/>
          </a:prstGeom>
        </p:spPr>
      </p:pic>
    </p:spTree>
    <p:extLst>
      <p:ext uri="{BB962C8B-B14F-4D97-AF65-F5344CB8AC3E}">
        <p14:creationId xmlns:p14="http://schemas.microsoft.com/office/powerpoint/2010/main" val="1471370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4BD19A6-1935-48AF-A4CD-896A7BE705F6}"/>
              </a:ext>
            </a:extLst>
          </p:cNvPr>
          <p:cNvPicPr>
            <a:picLocks noChangeAspect="1"/>
          </p:cNvPicPr>
          <p:nvPr/>
        </p:nvPicPr>
        <p:blipFill>
          <a:blip r:embed="rId2"/>
          <a:stretch>
            <a:fillRect/>
          </a:stretch>
        </p:blipFill>
        <p:spPr>
          <a:xfrm>
            <a:off x="1203536" y="266426"/>
            <a:ext cx="9784928" cy="6325148"/>
          </a:xfrm>
          <a:prstGeom prst="rect">
            <a:avLst/>
          </a:prstGeom>
        </p:spPr>
      </p:pic>
    </p:spTree>
    <p:extLst>
      <p:ext uri="{BB962C8B-B14F-4D97-AF65-F5344CB8AC3E}">
        <p14:creationId xmlns:p14="http://schemas.microsoft.com/office/powerpoint/2010/main" val="652621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CFF8AA3-D985-4568-A9D9-92FEA8971BAB}"/>
              </a:ext>
            </a:extLst>
          </p:cNvPr>
          <p:cNvPicPr>
            <a:picLocks noChangeAspect="1"/>
          </p:cNvPicPr>
          <p:nvPr/>
        </p:nvPicPr>
        <p:blipFill>
          <a:blip r:embed="rId2"/>
          <a:stretch>
            <a:fillRect/>
          </a:stretch>
        </p:blipFill>
        <p:spPr>
          <a:xfrm>
            <a:off x="1112088" y="133064"/>
            <a:ext cx="9967824" cy="6591871"/>
          </a:xfrm>
          <a:prstGeom prst="rect">
            <a:avLst/>
          </a:prstGeom>
        </p:spPr>
      </p:pic>
    </p:spTree>
    <p:extLst>
      <p:ext uri="{BB962C8B-B14F-4D97-AF65-F5344CB8AC3E}">
        <p14:creationId xmlns:p14="http://schemas.microsoft.com/office/powerpoint/2010/main" val="315051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FACB9A-DD50-41CF-B9AC-5987A7CE7B13}"/>
              </a:ext>
            </a:extLst>
          </p:cNvPr>
          <p:cNvPicPr>
            <a:picLocks noChangeAspect="1"/>
          </p:cNvPicPr>
          <p:nvPr/>
        </p:nvPicPr>
        <p:blipFill>
          <a:blip r:embed="rId2"/>
          <a:stretch>
            <a:fillRect/>
          </a:stretch>
        </p:blipFill>
        <p:spPr>
          <a:xfrm>
            <a:off x="0" y="1412913"/>
            <a:ext cx="12192000" cy="4032174"/>
          </a:xfrm>
          <a:prstGeom prst="rect">
            <a:avLst/>
          </a:prstGeom>
        </p:spPr>
      </p:pic>
      <p:sp>
        <p:nvSpPr>
          <p:cNvPr id="4" name="CuadroTexto 3">
            <a:extLst>
              <a:ext uri="{FF2B5EF4-FFF2-40B4-BE49-F238E27FC236}">
                <a16:creationId xmlns:a16="http://schemas.microsoft.com/office/drawing/2014/main" id="{9CAA4483-DBF0-403E-BFE2-EC7905C11690}"/>
              </a:ext>
            </a:extLst>
          </p:cNvPr>
          <p:cNvSpPr txBox="1"/>
          <p:nvPr/>
        </p:nvSpPr>
        <p:spPr>
          <a:xfrm>
            <a:off x="2098543" y="325735"/>
            <a:ext cx="6093618" cy="923330"/>
          </a:xfrm>
          <a:prstGeom prst="rect">
            <a:avLst/>
          </a:prstGeom>
          <a:noFill/>
        </p:spPr>
        <p:txBody>
          <a:bodyPr wrap="square">
            <a:spAutoFit/>
          </a:bodyPr>
          <a:lstStyle/>
          <a:p>
            <a:r>
              <a:rPr lang="es-419" dirty="0"/>
              <a:t>Constituida por un grupo de profesionales con amplia experiencia en el ámbito de inclusión financiera, Gobernanza y gestión de desempeño social y ambiental.</a:t>
            </a:r>
            <a:endParaRPr lang="es-EC" dirty="0"/>
          </a:p>
        </p:txBody>
      </p:sp>
    </p:spTree>
    <p:extLst>
      <p:ext uri="{BB962C8B-B14F-4D97-AF65-F5344CB8AC3E}">
        <p14:creationId xmlns:p14="http://schemas.microsoft.com/office/powerpoint/2010/main" val="2747129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D628C1-CA59-431B-980A-A558D7E37FA0}"/>
              </a:ext>
            </a:extLst>
          </p:cNvPr>
          <p:cNvPicPr>
            <a:picLocks noChangeAspect="1"/>
          </p:cNvPicPr>
          <p:nvPr/>
        </p:nvPicPr>
        <p:blipFill>
          <a:blip r:embed="rId2"/>
          <a:stretch>
            <a:fillRect/>
          </a:stretch>
        </p:blipFill>
        <p:spPr>
          <a:xfrm>
            <a:off x="1363570" y="235943"/>
            <a:ext cx="9464860" cy="6386113"/>
          </a:xfrm>
          <a:prstGeom prst="rect">
            <a:avLst/>
          </a:prstGeom>
        </p:spPr>
      </p:pic>
    </p:spTree>
    <p:extLst>
      <p:ext uri="{BB962C8B-B14F-4D97-AF65-F5344CB8AC3E}">
        <p14:creationId xmlns:p14="http://schemas.microsoft.com/office/powerpoint/2010/main" val="1576142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CC3D693-12A1-4FD8-AD2A-E2421501DE6A}"/>
              </a:ext>
            </a:extLst>
          </p:cNvPr>
          <p:cNvPicPr>
            <a:picLocks noChangeAspect="1"/>
          </p:cNvPicPr>
          <p:nvPr/>
        </p:nvPicPr>
        <p:blipFill>
          <a:blip r:embed="rId2"/>
          <a:stretch>
            <a:fillRect/>
          </a:stretch>
        </p:blipFill>
        <p:spPr>
          <a:xfrm>
            <a:off x="1073985" y="350253"/>
            <a:ext cx="10044030" cy="6157494"/>
          </a:xfrm>
          <a:prstGeom prst="rect">
            <a:avLst/>
          </a:prstGeom>
        </p:spPr>
      </p:pic>
    </p:spTree>
    <p:extLst>
      <p:ext uri="{BB962C8B-B14F-4D97-AF65-F5344CB8AC3E}">
        <p14:creationId xmlns:p14="http://schemas.microsoft.com/office/powerpoint/2010/main" val="3834713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C2A5D8-94A4-41A1-9680-A7585B2AF209}"/>
              </a:ext>
            </a:extLst>
          </p:cNvPr>
          <p:cNvPicPr>
            <a:picLocks noChangeAspect="1"/>
          </p:cNvPicPr>
          <p:nvPr/>
        </p:nvPicPr>
        <p:blipFill>
          <a:blip r:embed="rId2"/>
          <a:stretch>
            <a:fillRect/>
          </a:stretch>
        </p:blipFill>
        <p:spPr>
          <a:xfrm>
            <a:off x="1173053" y="857027"/>
            <a:ext cx="9845893" cy="5143946"/>
          </a:xfrm>
          <a:prstGeom prst="rect">
            <a:avLst/>
          </a:prstGeom>
        </p:spPr>
      </p:pic>
    </p:spTree>
    <p:extLst>
      <p:ext uri="{BB962C8B-B14F-4D97-AF65-F5344CB8AC3E}">
        <p14:creationId xmlns:p14="http://schemas.microsoft.com/office/powerpoint/2010/main" val="831650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059E22F-2359-44E5-8CEF-825639593FA6}"/>
              </a:ext>
            </a:extLst>
          </p:cNvPr>
          <p:cNvPicPr>
            <a:picLocks noChangeAspect="1"/>
          </p:cNvPicPr>
          <p:nvPr/>
        </p:nvPicPr>
        <p:blipFill>
          <a:blip r:embed="rId2"/>
          <a:stretch>
            <a:fillRect/>
          </a:stretch>
        </p:blipFill>
        <p:spPr>
          <a:xfrm>
            <a:off x="0" y="852540"/>
            <a:ext cx="12192000" cy="5152919"/>
          </a:xfrm>
          <a:prstGeom prst="rect">
            <a:avLst/>
          </a:prstGeom>
        </p:spPr>
      </p:pic>
    </p:spTree>
    <p:extLst>
      <p:ext uri="{BB962C8B-B14F-4D97-AF65-F5344CB8AC3E}">
        <p14:creationId xmlns:p14="http://schemas.microsoft.com/office/powerpoint/2010/main" val="3881655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9E9714D-3C96-43D4-B512-12EFE27E0632}"/>
              </a:ext>
            </a:extLst>
          </p:cNvPr>
          <p:cNvPicPr>
            <a:picLocks noChangeAspect="1"/>
          </p:cNvPicPr>
          <p:nvPr/>
        </p:nvPicPr>
        <p:blipFill>
          <a:blip r:embed="rId2"/>
          <a:stretch>
            <a:fillRect/>
          </a:stretch>
        </p:blipFill>
        <p:spPr>
          <a:xfrm>
            <a:off x="0" y="959533"/>
            <a:ext cx="12192000" cy="4938933"/>
          </a:xfrm>
          <a:prstGeom prst="rect">
            <a:avLst/>
          </a:prstGeom>
        </p:spPr>
      </p:pic>
    </p:spTree>
    <p:extLst>
      <p:ext uri="{BB962C8B-B14F-4D97-AF65-F5344CB8AC3E}">
        <p14:creationId xmlns:p14="http://schemas.microsoft.com/office/powerpoint/2010/main" val="3125892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9E0DC33-8E58-4910-90BA-EB6307D17DD2}"/>
              </a:ext>
            </a:extLst>
          </p:cNvPr>
          <p:cNvPicPr>
            <a:picLocks noChangeAspect="1"/>
          </p:cNvPicPr>
          <p:nvPr/>
        </p:nvPicPr>
        <p:blipFill>
          <a:blip r:embed="rId2"/>
          <a:stretch>
            <a:fillRect/>
          </a:stretch>
        </p:blipFill>
        <p:spPr>
          <a:xfrm>
            <a:off x="0" y="641235"/>
            <a:ext cx="12192000" cy="5575530"/>
          </a:xfrm>
          <a:prstGeom prst="rect">
            <a:avLst/>
          </a:prstGeom>
        </p:spPr>
      </p:pic>
    </p:spTree>
    <p:extLst>
      <p:ext uri="{BB962C8B-B14F-4D97-AF65-F5344CB8AC3E}">
        <p14:creationId xmlns:p14="http://schemas.microsoft.com/office/powerpoint/2010/main" val="1825369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549852E-438A-4501-90F5-F881A40CAAA7}"/>
              </a:ext>
            </a:extLst>
          </p:cNvPr>
          <p:cNvPicPr>
            <a:picLocks noChangeAspect="1"/>
          </p:cNvPicPr>
          <p:nvPr/>
        </p:nvPicPr>
        <p:blipFill>
          <a:blip r:embed="rId2"/>
          <a:stretch>
            <a:fillRect/>
          </a:stretch>
        </p:blipFill>
        <p:spPr>
          <a:xfrm>
            <a:off x="1615051" y="53047"/>
            <a:ext cx="8961897" cy="6751905"/>
          </a:xfrm>
          <a:prstGeom prst="rect">
            <a:avLst/>
          </a:prstGeom>
        </p:spPr>
      </p:pic>
    </p:spTree>
    <p:extLst>
      <p:ext uri="{BB962C8B-B14F-4D97-AF65-F5344CB8AC3E}">
        <p14:creationId xmlns:p14="http://schemas.microsoft.com/office/powerpoint/2010/main" val="3722860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4FB4E2-EA92-4EAA-8DB9-F19DC8016EA0}"/>
              </a:ext>
            </a:extLst>
          </p:cNvPr>
          <p:cNvPicPr>
            <a:picLocks noChangeAspect="1"/>
          </p:cNvPicPr>
          <p:nvPr/>
        </p:nvPicPr>
        <p:blipFill>
          <a:blip r:embed="rId2"/>
          <a:stretch>
            <a:fillRect/>
          </a:stretch>
        </p:blipFill>
        <p:spPr>
          <a:xfrm>
            <a:off x="1752223" y="315960"/>
            <a:ext cx="8687553" cy="6226080"/>
          </a:xfrm>
          <a:prstGeom prst="rect">
            <a:avLst/>
          </a:prstGeom>
        </p:spPr>
      </p:pic>
    </p:spTree>
    <p:extLst>
      <p:ext uri="{BB962C8B-B14F-4D97-AF65-F5344CB8AC3E}">
        <p14:creationId xmlns:p14="http://schemas.microsoft.com/office/powerpoint/2010/main" val="1222996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7913182-BD60-4F22-8839-D402E6CA723A}"/>
              </a:ext>
            </a:extLst>
          </p:cNvPr>
          <p:cNvPicPr>
            <a:picLocks noChangeAspect="1"/>
          </p:cNvPicPr>
          <p:nvPr/>
        </p:nvPicPr>
        <p:blipFill>
          <a:blip r:embed="rId2"/>
          <a:stretch>
            <a:fillRect/>
          </a:stretch>
        </p:blipFill>
        <p:spPr>
          <a:xfrm>
            <a:off x="0" y="557165"/>
            <a:ext cx="12192000" cy="5743669"/>
          </a:xfrm>
          <a:prstGeom prst="rect">
            <a:avLst/>
          </a:prstGeom>
        </p:spPr>
      </p:pic>
    </p:spTree>
    <p:extLst>
      <p:ext uri="{BB962C8B-B14F-4D97-AF65-F5344CB8AC3E}">
        <p14:creationId xmlns:p14="http://schemas.microsoft.com/office/powerpoint/2010/main" val="722055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3A46428-BE62-439A-920E-A0182A9F029E}"/>
              </a:ext>
            </a:extLst>
          </p:cNvPr>
          <p:cNvPicPr>
            <a:picLocks noChangeAspect="1"/>
          </p:cNvPicPr>
          <p:nvPr/>
        </p:nvPicPr>
        <p:blipFill>
          <a:blip r:embed="rId2"/>
          <a:stretch>
            <a:fillRect/>
          </a:stretch>
        </p:blipFill>
        <p:spPr>
          <a:xfrm>
            <a:off x="0" y="521620"/>
            <a:ext cx="12192000" cy="5814759"/>
          </a:xfrm>
          <a:prstGeom prst="rect">
            <a:avLst/>
          </a:prstGeom>
        </p:spPr>
      </p:pic>
    </p:spTree>
    <p:extLst>
      <p:ext uri="{BB962C8B-B14F-4D97-AF65-F5344CB8AC3E}">
        <p14:creationId xmlns:p14="http://schemas.microsoft.com/office/powerpoint/2010/main" val="289778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22D8908-91E5-4EA6-B9BE-F930CA69883E}"/>
              </a:ext>
            </a:extLst>
          </p:cNvPr>
          <p:cNvPicPr>
            <a:picLocks noChangeAspect="1"/>
          </p:cNvPicPr>
          <p:nvPr/>
        </p:nvPicPr>
        <p:blipFill>
          <a:blip r:embed="rId2"/>
          <a:stretch>
            <a:fillRect/>
          </a:stretch>
        </p:blipFill>
        <p:spPr>
          <a:xfrm>
            <a:off x="239522" y="556011"/>
            <a:ext cx="11712955" cy="5745978"/>
          </a:xfrm>
          <a:prstGeom prst="rect">
            <a:avLst/>
          </a:prstGeom>
        </p:spPr>
      </p:pic>
    </p:spTree>
    <p:extLst>
      <p:ext uri="{BB962C8B-B14F-4D97-AF65-F5344CB8AC3E}">
        <p14:creationId xmlns:p14="http://schemas.microsoft.com/office/powerpoint/2010/main" val="3513460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ADEFAA-1EE3-48E3-A60D-3BDA92D2C797}"/>
              </a:ext>
            </a:extLst>
          </p:cNvPr>
          <p:cNvPicPr>
            <a:picLocks noChangeAspect="1"/>
          </p:cNvPicPr>
          <p:nvPr/>
        </p:nvPicPr>
        <p:blipFill>
          <a:blip r:embed="rId2"/>
          <a:stretch>
            <a:fillRect/>
          </a:stretch>
        </p:blipFill>
        <p:spPr>
          <a:xfrm>
            <a:off x="0" y="577593"/>
            <a:ext cx="12192000" cy="5702813"/>
          </a:xfrm>
          <a:prstGeom prst="rect">
            <a:avLst/>
          </a:prstGeom>
        </p:spPr>
      </p:pic>
    </p:spTree>
    <p:extLst>
      <p:ext uri="{BB962C8B-B14F-4D97-AF65-F5344CB8AC3E}">
        <p14:creationId xmlns:p14="http://schemas.microsoft.com/office/powerpoint/2010/main" val="302369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5CDCD0-70AB-4302-BB28-8F6F3C762495}"/>
              </a:ext>
            </a:extLst>
          </p:cNvPr>
          <p:cNvPicPr>
            <a:picLocks noChangeAspect="1"/>
          </p:cNvPicPr>
          <p:nvPr/>
        </p:nvPicPr>
        <p:blipFill>
          <a:blip r:embed="rId2"/>
          <a:stretch>
            <a:fillRect/>
          </a:stretch>
        </p:blipFill>
        <p:spPr>
          <a:xfrm>
            <a:off x="0" y="479641"/>
            <a:ext cx="12192000" cy="5898718"/>
          </a:xfrm>
          <a:prstGeom prst="rect">
            <a:avLst/>
          </a:prstGeom>
        </p:spPr>
      </p:pic>
    </p:spTree>
    <p:extLst>
      <p:ext uri="{BB962C8B-B14F-4D97-AF65-F5344CB8AC3E}">
        <p14:creationId xmlns:p14="http://schemas.microsoft.com/office/powerpoint/2010/main" val="1331885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962563-0D21-40CE-A149-34DD29479989}"/>
              </a:ext>
            </a:extLst>
          </p:cNvPr>
          <p:cNvPicPr>
            <a:picLocks noChangeAspect="1"/>
          </p:cNvPicPr>
          <p:nvPr/>
        </p:nvPicPr>
        <p:blipFill>
          <a:blip r:embed="rId2"/>
          <a:stretch>
            <a:fillRect/>
          </a:stretch>
        </p:blipFill>
        <p:spPr>
          <a:xfrm>
            <a:off x="0" y="518960"/>
            <a:ext cx="12192000" cy="5820079"/>
          </a:xfrm>
          <a:prstGeom prst="rect">
            <a:avLst/>
          </a:prstGeom>
        </p:spPr>
      </p:pic>
    </p:spTree>
    <p:extLst>
      <p:ext uri="{BB962C8B-B14F-4D97-AF65-F5344CB8AC3E}">
        <p14:creationId xmlns:p14="http://schemas.microsoft.com/office/powerpoint/2010/main" val="3780143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5EE7CDD-55AA-4453-87BE-562CC9664859}"/>
              </a:ext>
            </a:extLst>
          </p:cNvPr>
          <p:cNvPicPr>
            <a:picLocks noChangeAspect="1"/>
          </p:cNvPicPr>
          <p:nvPr/>
        </p:nvPicPr>
        <p:blipFill>
          <a:blip r:embed="rId2"/>
          <a:stretch>
            <a:fillRect/>
          </a:stretch>
        </p:blipFill>
        <p:spPr>
          <a:xfrm>
            <a:off x="0" y="428003"/>
            <a:ext cx="12192000" cy="6001993"/>
          </a:xfrm>
          <a:prstGeom prst="rect">
            <a:avLst/>
          </a:prstGeom>
        </p:spPr>
      </p:pic>
    </p:spTree>
    <p:extLst>
      <p:ext uri="{BB962C8B-B14F-4D97-AF65-F5344CB8AC3E}">
        <p14:creationId xmlns:p14="http://schemas.microsoft.com/office/powerpoint/2010/main" val="1068249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8516090-B120-46D0-866C-264657364393}"/>
              </a:ext>
            </a:extLst>
          </p:cNvPr>
          <p:cNvPicPr>
            <a:picLocks noChangeAspect="1"/>
          </p:cNvPicPr>
          <p:nvPr/>
        </p:nvPicPr>
        <p:blipFill>
          <a:blip r:embed="rId2"/>
          <a:stretch>
            <a:fillRect/>
          </a:stretch>
        </p:blipFill>
        <p:spPr>
          <a:xfrm>
            <a:off x="0" y="603707"/>
            <a:ext cx="12192000" cy="5650586"/>
          </a:xfrm>
          <a:prstGeom prst="rect">
            <a:avLst/>
          </a:prstGeom>
        </p:spPr>
      </p:pic>
    </p:spTree>
    <p:extLst>
      <p:ext uri="{BB962C8B-B14F-4D97-AF65-F5344CB8AC3E}">
        <p14:creationId xmlns:p14="http://schemas.microsoft.com/office/powerpoint/2010/main" val="20497903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67C344E-8B06-428F-A639-05788DFC58F5}"/>
              </a:ext>
            </a:extLst>
          </p:cNvPr>
          <p:cNvPicPr>
            <a:picLocks noChangeAspect="1"/>
          </p:cNvPicPr>
          <p:nvPr/>
        </p:nvPicPr>
        <p:blipFill>
          <a:blip r:embed="rId2"/>
          <a:stretch>
            <a:fillRect/>
          </a:stretch>
        </p:blipFill>
        <p:spPr>
          <a:xfrm>
            <a:off x="0" y="475841"/>
            <a:ext cx="12192000" cy="5906317"/>
          </a:xfrm>
          <a:prstGeom prst="rect">
            <a:avLst/>
          </a:prstGeom>
        </p:spPr>
      </p:pic>
    </p:spTree>
    <p:extLst>
      <p:ext uri="{BB962C8B-B14F-4D97-AF65-F5344CB8AC3E}">
        <p14:creationId xmlns:p14="http://schemas.microsoft.com/office/powerpoint/2010/main" val="1420957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3CEA0F2-1680-446C-85C1-D51346F57204}"/>
              </a:ext>
            </a:extLst>
          </p:cNvPr>
          <p:cNvPicPr>
            <a:picLocks noChangeAspect="1"/>
          </p:cNvPicPr>
          <p:nvPr/>
        </p:nvPicPr>
        <p:blipFill>
          <a:blip r:embed="rId2"/>
          <a:stretch>
            <a:fillRect/>
          </a:stretch>
        </p:blipFill>
        <p:spPr>
          <a:xfrm>
            <a:off x="0" y="252314"/>
            <a:ext cx="12192000" cy="6353371"/>
          </a:xfrm>
          <a:prstGeom prst="rect">
            <a:avLst/>
          </a:prstGeom>
        </p:spPr>
      </p:pic>
    </p:spTree>
    <p:extLst>
      <p:ext uri="{BB962C8B-B14F-4D97-AF65-F5344CB8AC3E}">
        <p14:creationId xmlns:p14="http://schemas.microsoft.com/office/powerpoint/2010/main" val="37199445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589BBB0-2672-4799-A0E4-ABDB81875A20}"/>
              </a:ext>
            </a:extLst>
          </p:cNvPr>
          <p:cNvPicPr>
            <a:picLocks noChangeAspect="1"/>
          </p:cNvPicPr>
          <p:nvPr/>
        </p:nvPicPr>
        <p:blipFill>
          <a:blip r:embed="rId2"/>
          <a:stretch>
            <a:fillRect/>
          </a:stretch>
        </p:blipFill>
        <p:spPr>
          <a:xfrm>
            <a:off x="0" y="848396"/>
            <a:ext cx="12192000" cy="5161208"/>
          </a:xfrm>
          <a:prstGeom prst="rect">
            <a:avLst/>
          </a:prstGeom>
        </p:spPr>
      </p:pic>
    </p:spTree>
    <p:extLst>
      <p:ext uri="{BB962C8B-B14F-4D97-AF65-F5344CB8AC3E}">
        <p14:creationId xmlns:p14="http://schemas.microsoft.com/office/powerpoint/2010/main" val="4135970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349692A-D23A-4352-8CB6-B79F129E2B36}"/>
              </a:ext>
            </a:extLst>
          </p:cNvPr>
          <p:cNvPicPr>
            <a:picLocks noChangeAspect="1"/>
          </p:cNvPicPr>
          <p:nvPr/>
        </p:nvPicPr>
        <p:blipFill>
          <a:blip r:embed="rId2"/>
          <a:stretch>
            <a:fillRect/>
          </a:stretch>
        </p:blipFill>
        <p:spPr>
          <a:xfrm>
            <a:off x="0" y="632847"/>
            <a:ext cx="12192000" cy="5592305"/>
          </a:xfrm>
          <a:prstGeom prst="rect">
            <a:avLst/>
          </a:prstGeom>
        </p:spPr>
      </p:pic>
    </p:spTree>
    <p:extLst>
      <p:ext uri="{BB962C8B-B14F-4D97-AF65-F5344CB8AC3E}">
        <p14:creationId xmlns:p14="http://schemas.microsoft.com/office/powerpoint/2010/main" val="2246035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2C14C5C-CDF6-484B-B22B-105395F2027A}"/>
              </a:ext>
            </a:extLst>
          </p:cNvPr>
          <p:cNvPicPr>
            <a:picLocks noChangeAspect="1"/>
          </p:cNvPicPr>
          <p:nvPr/>
        </p:nvPicPr>
        <p:blipFill>
          <a:blip r:embed="rId2"/>
          <a:stretch>
            <a:fillRect/>
          </a:stretch>
        </p:blipFill>
        <p:spPr>
          <a:xfrm>
            <a:off x="0" y="412461"/>
            <a:ext cx="12192000" cy="6033078"/>
          </a:xfrm>
          <a:prstGeom prst="rect">
            <a:avLst/>
          </a:prstGeom>
        </p:spPr>
      </p:pic>
    </p:spTree>
    <p:extLst>
      <p:ext uri="{BB962C8B-B14F-4D97-AF65-F5344CB8AC3E}">
        <p14:creationId xmlns:p14="http://schemas.microsoft.com/office/powerpoint/2010/main" val="27794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9DD1C3A-1D04-413D-BB79-7529A6A77593}"/>
              </a:ext>
            </a:extLst>
          </p:cNvPr>
          <p:cNvPicPr>
            <a:picLocks noChangeAspect="1"/>
          </p:cNvPicPr>
          <p:nvPr/>
        </p:nvPicPr>
        <p:blipFill>
          <a:blip r:embed="rId2"/>
          <a:stretch>
            <a:fillRect/>
          </a:stretch>
        </p:blipFill>
        <p:spPr>
          <a:xfrm>
            <a:off x="323350" y="597924"/>
            <a:ext cx="11545300" cy="5662151"/>
          </a:xfrm>
          <a:prstGeom prst="rect">
            <a:avLst/>
          </a:prstGeom>
        </p:spPr>
      </p:pic>
    </p:spTree>
    <p:extLst>
      <p:ext uri="{BB962C8B-B14F-4D97-AF65-F5344CB8AC3E}">
        <p14:creationId xmlns:p14="http://schemas.microsoft.com/office/powerpoint/2010/main" val="3857084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81580C1-C943-498A-9A1F-20A963703089}"/>
              </a:ext>
            </a:extLst>
          </p:cNvPr>
          <p:cNvPicPr>
            <a:picLocks noChangeAspect="1"/>
          </p:cNvPicPr>
          <p:nvPr/>
        </p:nvPicPr>
        <p:blipFill>
          <a:blip r:embed="rId2"/>
          <a:stretch>
            <a:fillRect/>
          </a:stretch>
        </p:blipFill>
        <p:spPr>
          <a:xfrm>
            <a:off x="0" y="499564"/>
            <a:ext cx="12192000" cy="5858872"/>
          </a:xfrm>
          <a:prstGeom prst="rect">
            <a:avLst/>
          </a:prstGeom>
        </p:spPr>
      </p:pic>
    </p:spTree>
    <p:extLst>
      <p:ext uri="{BB962C8B-B14F-4D97-AF65-F5344CB8AC3E}">
        <p14:creationId xmlns:p14="http://schemas.microsoft.com/office/powerpoint/2010/main" val="309716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6D3EBB-23B9-413F-987F-C0196CA3C72C}"/>
              </a:ext>
            </a:extLst>
          </p:cNvPr>
          <p:cNvPicPr>
            <a:picLocks noChangeAspect="1"/>
          </p:cNvPicPr>
          <p:nvPr/>
        </p:nvPicPr>
        <p:blipFill>
          <a:blip r:embed="rId2"/>
          <a:stretch>
            <a:fillRect/>
          </a:stretch>
        </p:blipFill>
        <p:spPr>
          <a:xfrm>
            <a:off x="0" y="525370"/>
            <a:ext cx="12192000" cy="5807259"/>
          </a:xfrm>
          <a:prstGeom prst="rect">
            <a:avLst/>
          </a:prstGeom>
        </p:spPr>
      </p:pic>
      <p:sp>
        <p:nvSpPr>
          <p:cNvPr id="4" name="CuadroTexto 3">
            <a:extLst>
              <a:ext uri="{FF2B5EF4-FFF2-40B4-BE49-F238E27FC236}">
                <a16:creationId xmlns:a16="http://schemas.microsoft.com/office/drawing/2014/main" id="{814D9279-2A86-4A82-85C2-3BC6EF16A46F}"/>
              </a:ext>
            </a:extLst>
          </p:cNvPr>
          <p:cNvSpPr txBox="1"/>
          <p:nvPr/>
        </p:nvSpPr>
        <p:spPr>
          <a:xfrm>
            <a:off x="7257565" y="2947791"/>
            <a:ext cx="6093618" cy="646331"/>
          </a:xfrm>
          <a:prstGeom prst="rect">
            <a:avLst/>
          </a:prstGeom>
          <a:noFill/>
        </p:spPr>
        <p:txBody>
          <a:bodyPr wrap="square">
            <a:spAutoFit/>
          </a:bodyPr>
          <a:lstStyle/>
          <a:p>
            <a:r>
              <a:rPr lang="es-EC" dirty="0"/>
              <a:t>http://www.figlac.org/wp-content/uploads/2019/10/logo_fig.svg</a:t>
            </a:r>
          </a:p>
        </p:txBody>
      </p:sp>
    </p:spTree>
    <p:extLst>
      <p:ext uri="{BB962C8B-B14F-4D97-AF65-F5344CB8AC3E}">
        <p14:creationId xmlns:p14="http://schemas.microsoft.com/office/powerpoint/2010/main" val="23107486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D9F8197-A220-4D7F-AF2E-8C0F264EA761}"/>
              </a:ext>
            </a:extLst>
          </p:cNvPr>
          <p:cNvPicPr>
            <a:picLocks noChangeAspect="1"/>
          </p:cNvPicPr>
          <p:nvPr/>
        </p:nvPicPr>
        <p:blipFill>
          <a:blip r:embed="rId2"/>
          <a:stretch>
            <a:fillRect/>
          </a:stretch>
        </p:blipFill>
        <p:spPr>
          <a:xfrm>
            <a:off x="719624" y="277857"/>
            <a:ext cx="10752752" cy="6302286"/>
          </a:xfrm>
          <a:prstGeom prst="rect">
            <a:avLst/>
          </a:prstGeom>
        </p:spPr>
      </p:pic>
      <p:sp>
        <p:nvSpPr>
          <p:cNvPr id="4" name="CuadroTexto 3">
            <a:extLst>
              <a:ext uri="{FF2B5EF4-FFF2-40B4-BE49-F238E27FC236}">
                <a16:creationId xmlns:a16="http://schemas.microsoft.com/office/drawing/2014/main" id="{9055205F-2CF9-46C2-99BA-5598232F5A65}"/>
              </a:ext>
            </a:extLst>
          </p:cNvPr>
          <p:cNvSpPr txBox="1"/>
          <p:nvPr/>
        </p:nvSpPr>
        <p:spPr>
          <a:xfrm>
            <a:off x="5497689" y="5273511"/>
            <a:ext cx="6096000" cy="369332"/>
          </a:xfrm>
          <a:prstGeom prst="rect">
            <a:avLst/>
          </a:prstGeom>
          <a:noFill/>
        </p:spPr>
        <p:txBody>
          <a:bodyPr wrap="square">
            <a:spAutoFit/>
          </a:bodyPr>
          <a:lstStyle/>
          <a:p>
            <a:r>
              <a:rPr lang="es-EC" dirty="0"/>
              <a:t>https://www.facebook.com/finanzasinclusivasygobernanza/</a:t>
            </a:r>
          </a:p>
        </p:txBody>
      </p:sp>
    </p:spTree>
    <p:extLst>
      <p:ext uri="{BB962C8B-B14F-4D97-AF65-F5344CB8AC3E}">
        <p14:creationId xmlns:p14="http://schemas.microsoft.com/office/powerpoint/2010/main" val="1549308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5BBE03C-AC8A-4F4D-8ECB-C03A7CE775A0}"/>
              </a:ext>
            </a:extLst>
          </p:cNvPr>
          <p:cNvPicPr>
            <a:picLocks noChangeAspect="1"/>
          </p:cNvPicPr>
          <p:nvPr/>
        </p:nvPicPr>
        <p:blipFill>
          <a:blip r:embed="rId2"/>
          <a:stretch>
            <a:fillRect/>
          </a:stretch>
        </p:blipFill>
        <p:spPr>
          <a:xfrm>
            <a:off x="109971" y="125443"/>
            <a:ext cx="11972057" cy="6607113"/>
          </a:xfrm>
          <a:prstGeom prst="rect">
            <a:avLst/>
          </a:prstGeom>
        </p:spPr>
      </p:pic>
    </p:spTree>
    <p:extLst>
      <p:ext uri="{BB962C8B-B14F-4D97-AF65-F5344CB8AC3E}">
        <p14:creationId xmlns:p14="http://schemas.microsoft.com/office/powerpoint/2010/main" val="3502392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A2C8ECA-0171-42FA-92D2-1529AA4C81EA}"/>
              </a:ext>
            </a:extLst>
          </p:cNvPr>
          <p:cNvPicPr>
            <a:picLocks noChangeAspect="1"/>
          </p:cNvPicPr>
          <p:nvPr/>
        </p:nvPicPr>
        <p:blipFill>
          <a:blip r:embed="rId2"/>
          <a:stretch>
            <a:fillRect/>
          </a:stretch>
        </p:blipFill>
        <p:spPr>
          <a:xfrm>
            <a:off x="705946" y="0"/>
            <a:ext cx="10780108" cy="6858000"/>
          </a:xfrm>
          <a:prstGeom prst="rect">
            <a:avLst/>
          </a:prstGeom>
        </p:spPr>
      </p:pic>
    </p:spTree>
    <p:extLst>
      <p:ext uri="{BB962C8B-B14F-4D97-AF65-F5344CB8AC3E}">
        <p14:creationId xmlns:p14="http://schemas.microsoft.com/office/powerpoint/2010/main" val="1000355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6F151A0-04F5-4E5D-ABDC-583B515C9FE7}"/>
              </a:ext>
            </a:extLst>
          </p:cNvPr>
          <p:cNvPicPr>
            <a:picLocks noChangeAspect="1"/>
          </p:cNvPicPr>
          <p:nvPr/>
        </p:nvPicPr>
        <p:blipFill>
          <a:blip r:embed="rId2"/>
          <a:stretch>
            <a:fillRect/>
          </a:stretch>
        </p:blipFill>
        <p:spPr>
          <a:xfrm>
            <a:off x="151885" y="247374"/>
            <a:ext cx="11888230" cy="6363251"/>
          </a:xfrm>
          <a:prstGeom prst="rect">
            <a:avLst/>
          </a:prstGeom>
        </p:spPr>
      </p:pic>
    </p:spTree>
    <p:extLst>
      <p:ext uri="{BB962C8B-B14F-4D97-AF65-F5344CB8AC3E}">
        <p14:creationId xmlns:p14="http://schemas.microsoft.com/office/powerpoint/2010/main" val="28147540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DE4925-8933-495E-A754-F8655AA290B7}"/>
              </a:ext>
            </a:extLst>
          </p:cNvPr>
          <p:cNvSpPr txBox="1"/>
          <p:nvPr/>
        </p:nvSpPr>
        <p:spPr>
          <a:xfrm>
            <a:off x="1127699" y="395111"/>
            <a:ext cx="6093618" cy="6370975"/>
          </a:xfrm>
          <a:prstGeom prst="rect">
            <a:avLst/>
          </a:prstGeom>
          <a:noFill/>
        </p:spPr>
        <p:txBody>
          <a:bodyPr wrap="square">
            <a:spAutoFit/>
          </a:bodyPr>
          <a:lstStyle/>
          <a:p>
            <a:r>
              <a:rPr lang="es-EC" sz="1200" dirty="0"/>
              <a:t>.</a:t>
            </a:r>
            <a:r>
              <a:rPr lang="es-EC" sz="1200" dirty="0" err="1"/>
              <a:t>et_pb_portfolio_filters</a:t>
            </a:r>
            <a:r>
              <a:rPr lang="es-EC" sz="1200" dirty="0"/>
              <a:t> </a:t>
            </a:r>
            <a:r>
              <a:rPr lang="es-EC" sz="1200" dirty="0" err="1"/>
              <a:t>ul</a:t>
            </a:r>
            <a:r>
              <a:rPr lang="es-EC" sz="1200" dirty="0"/>
              <a:t> </a:t>
            </a:r>
            <a:r>
              <a:rPr lang="es-EC" sz="1200" dirty="0" err="1"/>
              <a:t>li:first-of-type</a:t>
            </a:r>
            <a:r>
              <a:rPr lang="es-EC" sz="1200" dirty="0"/>
              <a:t> {</a:t>
            </a:r>
          </a:p>
          <a:p>
            <a:r>
              <a:rPr lang="es-EC" sz="1200" dirty="0"/>
              <a:t>display: </a:t>
            </a:r>
            <a:r>
              <a:rPr lang="es-EC" sz="1200" dirty="0" err="1"/>
              <a:t>none</a:t>
            </a:r>
            <a:r>
              <a:rPr lang="es-EC" sz="1200" dirty="0"/>
              <a:t>;</a:t>
            </a:r>
          </a:p>
          <a:p>
            <a:r>
              <a:rPr lang="es-EC" sz="1200" dirty="0"/>
              <a:t>}</a:t>
            </a:r>
          </a:p>
          <a:p>
            <a:r>
              <a:rPr lang="es-EC" sz="1200" dirty="0"/>
              <a:t>.</a:t>
            </a:r>
            <a:r>
              <a:rPr lang="es-EC" sz="1200" dirty="0" err="1"/>
              <a:t>et_pb_portfolio_filters</a:t>
            </a:r>
            <a:r>
              <a:rPr lang="es-EC" sz="1200" dirty="0"/>
              <a:t> </a:t>
            </a:r>
            <a:r>
              <a:rPr lang="es-EC" sz="1200" dirty="0" err="1"/>
              <a:t>ul</a:t>
            </a:r>
            <a:r>
              <a:rPr lang="es-EC" sz="1200" dirty="0"/>
              <a:t> {</a:t>
            </a:r>
          </a:p>
          <a:p>
            <a:r>
              <a:rPr lang="es-EC" sz="1200" dirty="0" err="1"/>
              <a:t>text-align</a:t>
            </a:r>
            <a:r>
              <a:rPr lang="es-EC" sz="1200" dirty="0"/>
              <a:t>: center;</a:t>
            </a:r>
          </a:p>
          <a:p>
            <a:r>
              <a:rPr lang="es-EC" sz="1200" dirty="0" err="1"/>
              <a:t>margin</a:t>
            </a:r>
            <a:r>
              <a:rPr lang="es-EC" sz="1200" dirty="0"/>
              <a:t>: 0 auto;</a:t>
            </a:r>
          </a:p>
          <a:p>
            <a:r>
              <a:rPr lang="es-EC" sz="1200" dirty="0"/>
              <a:t>}</a:t>
            </a:r>
          </a:p>
          <a:p>
            <a:endParaRPr lang="es-EC" sz="1200" dirty="0"/>
          </a:p>
          <a:p>
            <a:r>
              <a:rPr lang="es-EC" sz="1200" dirty="0" err="1"/>
              <a:t>li.et_pb_portfolio_filter</a:t>
            </a:r>
            <a:r>
              <a:rPr lang="es-EC" sz="1200" dirty="0"/>
              <a:t> {</a:t>
            </a:r>
          </a:p>
          <a:p>
            <a:r>
              <a:rPr lang="es-EC" sz="1200" dirty="0" err="1"/>
              <a:t>float</a:t>
            </a:r>
            <a:r>
              <a:rPr lang="es-EC" sz="1200" dirty="0"/>
              <a:t>: </a:t>
            </a:r>
            <a:r>
              <a:rPr lang="es-EC" sz="1200" dirty="0" err="1"/>
              <a:t>none</a:t>
            </a:r>
            <a:r>
              <a:rPr lang="es-EC" sz="1200" dirty="0"/>
              <a:t> !</a:t>
            </a:r>
            <a:r>
              <a:rPr lang="es-EC" sz="1200" dirty="0" err="1"/>
              <a:t>important</a:t>
            </a:r>
            <a:r>
              <a:rPr lang="es-EC" sz="1200" dirty="0"/>
              <a:t>;</a:t>
            </a:r>
          </a:p>
          <a:p>
            <a:r>
              <a:rPr lang="es-EC" sz="1200" dirty="0"/>
              <a:t>display: </a:t>
            </a:r>
            <a:r>
              <a:rPr lang="es-EC" sz="1200" dirty="0" err="1"/>
              <a:t>inline</a:t>
            </a:r>
            <a:r>
              <a:rPr lang="es-EC" sz="1200" dirty="0"/>
              <a:t>-block;</a:t>
            </a:r>
          </a:p>
          <a:p>
            <a:r>
              <a:rPr lang="es-EC" sz="1200" dirty="0" err="1"/>
              <a:t>margin</a:t>
            </a:r>
            <a:r>
              <a:rPr lang="es-EC" sz="1200" dirty="0"/>
              <a:t>: 10px;</a:t>
            </a:r>
          </a:p>
          <a:p>
            <a:r>
              <a:rPr lang="es-EC" sz="1200" dirty="0"/>
              <a:t>}</a:t>
            </a:r>
          </a:p>
          <a:p>
            <a:r>
              <a:rPr lang="es-EC" sz="1200" dirty="0" err="1"/>
              <a:t>li.et_pb_portfolio_filter</a:t>
            </a:r>
            <a:r>
              <a:rPr lang="es-EC" sz="1200" dirty="0"/>
              <a:t> a {</a:t>
            </a:r>
          </a:p>
          <a:p>
            <a:r>
              <a:rPr lang="es-EC" sz="1200" dirty="0" err="1"/>
              <a:t>border</a:t>
            </a:r>
            <a:r>
              <a:rPr lang="es-EC" sz="1200" dirty="0"/>
              <a:t>: 1px </a:t>
            </a:r>
            <a:r>
              <a:rPr lang="es-EC" sz="1200" dirty="0" err="1"/>
              <a:t>solid</a:t>
            </a:r>
            <a:r>
              <a:rPr lang="es-EC" sz="1200" dirty="0"/>
              <a:t> #5aa0a9 !</a:t>
            </a:r>
            <a:r>
              <a:rPr lang="es-EC" sz="1200" dirty="0" err="1"/>
              <a:t>important</a:t>
            </a:r>
            <a:r>
              <a:rPr lang="es-EC" sz="1200" dirty="0"/>
              <a:t>;</a:t>
            </a:r>
          </a:p>
          <a:p>
            <a:r>
              <a:rPr lang="es-EC" sz="1200" dirty="0" err="1"/>
              <a:t>border-radius</a:t>
            </a:r>
            <a:r>
              <a:rPr lang="es-EC" sz="1200" dirty="0"/>
              <a:t>: 100px !</a:t>
            </a:r>
            <a:r>
              <a:rPr lang="es-EC" sz="1200" dirty="0" err="1"/>
              <a:t>important</a:t>
            </a:r>
            <a:r>
              <a:rPr lang="es-EC" sz="1200" dirty="0"/>
              <a:t>;</a:t>
            </a:r>
          </a:p>
          <a:p>
            <a:r>
              <a:rPr lang="es-EC" sz="1200" dirty="0"/>
              <a:t>}</a:t>
            </a:r>
          </a:p>
          <a:p>
            <a:r>
              <a:rPr lang="es-EC" sz="1200" dirty="0" err="1"/>
              <a:t>li.et_pb_portfolio_filter</a:t>
            </a:r>
            <a:r>
              <a:rPr lang="es-EC" sz="1200" dirty="0"/>
              <a:t> </a:t>
            </a:r>
            <a:r>
              <a:rPr lang="es-EC" sz="1200" dirty="0" err="1"/>
              <a:t>a.active</a:t>
            </a:r>
            <a:r>
              <a:rPr lang="es-EC" sz="1200" dirty="0"/>
              <a:t>{</a:t>
            </a:r>
          </a:p>
          <a:p>
            <a:r>
              <a:rPr lang="es-EC" sz="1200" dirty="0" err="1"/>
              <a:t>background</a:t>
            </a:r>
            <a:r>
              <a:rPr lang="es-EC" sz="1200" dirty="0"/>
              <a:t>-color: #5aa0a9 !</a:t>
            </a:r>
            <a:r>
              <a:rPr lang="es-EC" sz="1200" dirty="0" err="1"/>
              <a:t>important</a:t>
            </a:r>
            <a:r>
              <a:rPr lang="es-EC" sz="1200" dirty="0"/>
              <a:t>;</a:t>
            </a:r>
          </a:p>
          <a:p>
            <a:r>
              <a:rPr lang="es-EC" sz="1200" dirty="0" err="1"/>
              <a:t>border</a:t>
            </a:r>
            <a:r>
              <a:rPr lang="es-EC" sz="1200" dirty="0"/>
              <a:t>: 1px </a:t>
            </a:r>
            <a:r>
              <a:rPr lang="es-EC" sz="1200" dirty="0" err="1"/>
              <a:t>solid</a:t>
            </a:r>
            <a:r>
              <a:rPr lang="es-EC" sz="1200" dirty="0"/>
              <a:t> #5aa0a9;</a:t>
            </a:r>
          </a:p>
          <a:p>
            <a:r>
              <a:rPr lang="es-EC" sz="1200" dirty="0"/>
              <a:t>}</a:t>
            </a:r>
          </a:p>
          <a:p>
            <a:r>
              <a:rPr lang="es-EC" sz="1200" dirty="0"/>
              <a:t>.</a:t>
            </a:r>
            <a:r>
              <a:rPr lang="es-EC" sz="1200" dirty="0" err="1"/>
              <a:t>et_pb_portfolio_items</a:t>
            </a:r>
            <a:r>
              <a:rPr lang="es-EC" sz="1200" dirty="0"/>
              <a:t> {</a:t>
            </a:r>
          </a:p>
          <a:p>
            <a:r>
              <a:rPr lang="es-EC" sz="1200" dirty="0" err="1"/>
              <a:t>border</a:t>
            </a:r>
            <a:r>
              <a:rPr lang="es-EC" sz="1200" dirty="0"/>
              <a:t>-top: 2px </a:t>
            </a:r>
            <a:r>
              <a:rPr lang="es-EC" sz="1200" dirty="0" err="1"/>
              <a:t>solid</a:t>
            </a:r>
            <a:r>
              <a:rPr lang="es-EC" sz="1200" dirty="0"/>
              <a:t> #5aa0a9;</a:t>
            </a:r>
          </a:p>
          <a:p>
            <a:r>
              <a:rPr lang="es-EC" sz="1200" dirty="0"/>
              <a:t>}</a:t>
            </a:r>
          </a:p>
          <a:p>
            <a:endParaRPr lang="es-EC" sz="1200" dirty="0"/>
          </a:p>
          <a:p>
            <a:r>
              <a:rPr lang="es-EC" sz="1200" dirty="0"/>
              <a:t> /*-------------------[320px]------------------*/</a:t>
            </a:r>
          </a:p>
          <a:p>
            <a:r>
              <a:rPr lang="es-EC" sz="1200" dirty="0"/>
              <a:t>@media </a:t>
            </a:r>
            <a:r>
              <a:rPr lang="es-EC" sz="1200" dirty="0" err="1"/>
              <a:t>only</a:t>
            </a:r>
            <a:r>
              <a:rPr lang="es-EC" sz="1200" dirty="0"/>
              <a:t> </a:t>
            </a:r>
            <a:r>
              <a:rPr lang="es-EC" sz="1200" dirty="0" err="1"/>
              <a:t>screen</a:t>
            </a:r>
            <a:r>
              <a:rPr lang="es-EC" sz="1200" dirty="0"/>
              <a:t> and ( </a:t>
            </a:r>
            <a:r>
              <a:rPr lang="es-EC" sz="1200" dirty="0" err="1"/>
              <a:t>max-width</a:t>
            </a:r>
            <a:r>
              <a:rPr lang="es-EC" sz="1200" dirty="0"/>
              <a:t>: 479px ) {</a:t>
            </a:r>
          </a:p>
          <a:p>
            <a:endParaRPr lang="es-EC" sz="1200" dirty="0"/>
          </a:p>
          <a:p>
            <a:r>
              <a:rPr lang="es-EC" sz="1200" dirty="0" err="1"/>
              <a:t>li.et_pb_portfolio_filter</a:t>
            </a:r>
            <a:r>
              <a:rPr lang="es-EC" sz="1200" dirty="0"/>
              <a:t> {</a:t>
            </a:r>
          </a:p>
          <a:p>
            <a:r>
              <a:rPr lang="es-EC" sz="1200" dirty="0"/>
              <a:t>display: block;</a:t>
            </a:r>
          </a:p>
          <a:p>
            <a:r>
              <a:rPr lang="es-EC" sz="1200" dirty="0" err="1"/>
              <a:t>width</a:t>
            </a:r>
            <a:r>
              <a:rPr lang="es-EC" sz="1200" dirty="0"/>
              <a:t>: 100% !</a:t>
            </a:r>
            <a:r>
              <a:rPr lang="es-EC" sz="1200" dirty="0" err="1"/>
              <a:t>important</a:t>
            </a:r>
            <a:r>
              <a:rPr lang="es-EC" sz="1200" dirty="0"/>
              <a:t>;</a:t>
            </a:r>
          </a:p>
          <a:p>
            <a:r>
              <a:rPr lang="es-EC" sz="1200" dirty="0"/>
              <a:t>}</a:t>
            </a:r>
          </a:p>
          <a:p>
            <a:endParaRPr lang="es-EC" sz="1200" dirty="0"/>
          </a:p>
          <a:p>
            <a:r>
              <a:rPr lang="es-EC" sz="1200" dirty="0"/>
              <a:t>}</a:t>
            </a:r>
          </a:p>
        </p:txBody>
      </p:sp>
    </p:spTree>
    <p:extLst>
      <p:ext uri="{BB962C8B-B14F-4D97-AF65-F5344CB8AC3E}">
        <p14:creationId xmlns:p14="http://schemas.microsoft.com/office/powerpoint/2010/main" val="2764525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30FDB7C-0093-4F4E-B5E4-977A4D6D8E33}"/>
              </a:ext>
            </a:extLst>
          </p:cNvPr>
          <p:cNvPicPr>
            <a:picLocks noChangeAspect="1"/>
          </p:cNvPicPr>
          <p:nvPr/>
        </p:nvPicPr>
        <p:blipFill>
          <a:blip r:embed="rId2"/>
          <a:stretch>
            <a:fillRect/>
          </a:stretch>
        </p:blipFill>
        <p:spPr>
          <a:xfrm>
            <a:off x="0" y="672916"/>
            <a:ext cx="12192000" cy="5512167"/>
          </a:xfrm>
          <a:prstGeom prst="rect">
            <a:avLst/>
          </a:prstGeom>
        </p:spPr>
      </p:pic>
    </p:spTree>
    <p:extLst>
      <p:ext uri="{BB962C8B-B14F-4D97-AF65-F5344CB8AC3E}">
        <p14:creationId xmlns:p14="http://schemas.microsoft.com/office/powerpoint/2010/main" val="13665675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F9BC5F4-9C3B-46B0-9503-913220C89125}"/>
              </a:ext>
            </a:extLst>
          </p:cNvPr>
          <p:cNvPicPr>
            <a:picLocks noChangeAspect="1"/>
          </p:cNvPicPr>
          <p:nvPr/>
        </p:nvPicPr>
        <p:blipFill>
          <a:blip r:embed="rId2"/>
          <a:stretch>
            <a:fillRect/>
          </a:stretch>
        </p:blipFill>
        <p:spPr>
          <a:xfrm>
            <a:off x="1592189" y="274046"/>
            <a:ext cx="9007621" cy="6309907"/>
          </a:xfrm>
          <a:prstGeom prst="rect">
            <a:avLst/>
          </a:prstGeom>
        </p:spPr>
      </p:pic>
    </p:spTree>
    <p:extLst>
      <p:ext uri="{BB962C8B-B14F-4D97-AF65-F5344CB8AC3E}">
        <p14:creationId xmlns:p14="http://schemas.microsoft.com/office/powerpoint/2010/main" val="2516703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2836908-9799-4A59-AE55-5AA749293F7D}"/>
              </a:ext>
            </a:extLst>
          </p:cNvPr>
          <p:cNvPicPr>
            <a:picLocks noChangeAspect="1"/>
          </p:cNvPicPr>
          <p:nvPr/>
        </p:nvPicPr>
        <p:blipFill>
          <a:blip r:embed="rId2"/>
          <a:stretch>
            <a:fillRect/>
          </a:stretch>
        </p:blipFill>
        <p:spPr>
          <a:xfrm>
            <a:off x="148074" y="148305"/>
            <a:ext cx="11895851" cy="6561389"/>
          </a:xfrm>
          <a:prstGeom prst="rect">
            <a:avLst/>
          </a:prstGeom>
        </p:spPr>
      </p:pic>
    </p:spTree>
    <p:extLst>
      <p:ext uri="{BB962C8B-B14F-4D97-AF65-F5344CB8AC3E}">
        <p14:creationId xmlns:p14="http://schemas.microsoft.com/office/powerpoint/2010/main" val="314501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DD648-D99B-45FF-A247-6433B9616912}"/>
              </a:ext>
            </a:extLst>
          </p:cNvPr>
          <p:cNvSpPr txBox="1"/>
          <p:nvPr/>
        </p:nvSpPr>
        <p:spPr>
          <a:xfrm>
            <a:off x="292322" y="384371"/>
            <a:ext cx="6093618" cy="1754326"/>
          </a:xfrm>
          <a:prstGeom prst="rect">
            <a:avLst/>
          </a:prstGeom>
          <a:noFill/>
        </p:spPr>
        <p:txBody>
          <a:bodyPr wrap="square">
            <a:spAutoFit/>
          </a:bodyPr>
          <a:lstStyle/>
          <a:p>
            <a:r>
              <a:rPr lang="es-419" b="1"/>
              <a:t>Javier Vaca</a:t>
            </a:r>
          </a:p>
          <a:p>
            <a:r>
              <a:rPr lang="es-419"/>
              <a:t>Economista ecuatoriano con 24 años de experiencia trabajando con Cooperativas de Ahorro y Crédito, Bancos Privados y ONGs, enfocadas en Microfinanzas e Inclusión Financiera, a nivel nacional e internacional. Certificado en Auditoría Social – SPI avalado por CERISE</a:t>
            </a:r>
            <a:endParaRPr lang="es-419" dirty="0"/>
          </a:p>
        </p:txBody>
      </p:sp>
      <p:sp>
        <p:nvSpPr>
          <p:cNvPr id="5" name="CuadroTexto 4">
            <a:extLst>
              <a:ext uri="{FF2B5EF4-FFF2-40B4-BE49-F238E27FC236}">
                <a16:creationId xmlns:a16="http://schemas.microsoft.com/office/drawing/2014/main" id="{56240C8E-D8E7-4065-917D-65A0CC009998}"/>
              </a:ext>
            </a:extLst>
          </p:cNvPr>
          <p:cNvSpPr txBox="1"/>
          <p:nvPr/>
        </p:nvSpPr>
        <p:spPr>
          <a:xfrm>
            <a:off x="289940" y="2138697"/>
            <a:ext cx="6096000" cy="2308324"/>
          </a:xfrm>
          <a:prstGeom prst="rect">
            <a:avLst/>
          </a:prstGeom>
          <a:noFill/>
        </p:spPr>
        <p:txBody>
          <a:bodyPr wrap="square">
            <a:spAutoFit/>
          </a:bodyPr>
          <a:lstStyle/>
          <a:p>
            <a:r>
              <a:rPr lang="es-419" b="1" dirty="0"/>
              <a:t>Yamile Pinto</a:t>
            </a:r>
          </a:p>
          <a:p>
            <a:r>
              <a:rPr lang="es-419" dirty="0"/>
              <a:t>Master en Gerencia Empresarial con mención en Gestión de Proyectos, cuenta con un Diplomado Internacional en Alta Dirección de Instituciones de Microfinanzas, consultora certificada por el PNUD en ODS Cadenas de Valor y Sello para la Igualdad de Género. Capacitadora Internacional en Educación Financiera y Emprendimiento otorgado por </a:t>
            </a:r>
            <a:r>
              <a:rPr lang="es-419" dirty="0" err="1"/>
              <a:t>Aflatoun</a:t>
            </a:r>
            <a:r>
              <a:rPr lang="es-419" dirty="0"/>
              <a:t> Internacional y la OIT</a:t>
            </a:r>
          </a:p>
        </p:txBody>
      </p:sp>
      <p:sp>
        <p:nvSpPr>
          <p:cNvPr id="7" name="CuadroTexto 6">
            <a:extLst>
              <a:ext uri="{FF2B5EF4-FFF2-40B4-BE49-F238E27FC236}">
                <a16:creationId xmlns:a16="http://schemas.microsoft.com/office/drawing/2014/main" id="{11EC51E4-50AA-44F4-8B5C-739B04D43F99}"/>
              </a:ext>
            </a:extLst>
          </p:cNvPr>
          <p:cNvSpPr txBox="1"/>
          <p:nvPr/>
        </p:nvSpPr>
        <p:spPr>
          <a:xfrm>
            <a:off x="5170311" y="4447021"/>
            <a:ext cx="6096000" cy="2308324"/>
          </a:xfrm>
          <a:prstGeom prst="rect">
            <a:avLst/>
          </a:prstGeom>
          <a:noFill/>
        </p:spPr>
        <p:txBody>
          <a:bodyPr wrap="square">
            <a:spAutoFit/>
          </a:bodyPr>
          <a:lstStyle/>
          <a:p>
            <a:r>
              <a:rPr lang="es-419" b="1" dirty="0"/>
              <a:t>Jessica Herrera</a:t>
            </a:r>
          </a:p>
          <a:p>
            <a:r>
              <a:rPr lang="es-419" dirty="0"/>
              <a:t>Doctora en Contabilidad y Auditoría, Master en Administración de Empresas con énfasis en riegos,  Especialización en Gobernanza e Inclusión Financiera del INCAE. 12 </a:t>
            </a:r>
            <a:r>
              <a:rPr lang="es-419" dirty="0" err="1"/>
              <a:t>años</a:t>
            </a:r>
            <a:r>
              <a:rPr lang="es-419" dirty="0"/>
              <a:t> de experiencia en </a:t>
            </a:r>
            <a:r>
              <a:rPr lang="es-419" dirty="0" err="1"/>
              <a:t>Gestión</a:t>
            </a:r>
            <a:r>
              <a:rPr lang="es-419" dirty="0"/>
              <a:t> Social, Certificada por CERISE para realizar </a:t>
            </a:r>
            <a:r>
              <a:rPr lang="es-419" dirty="0" err="1"/>
              <a:t>Auditorías</a:t>
            </a:r>
            <a:r>
              <a:rPr lang="es-419" dirty="0"/>
              <a:t> sociales -SPI y Certificada como Evaluadora </a:t>
            </a:r>
            <a:r>
              <a:rPr lang="es-419" dirty="0" err="1"/>
              <a:t>Líder</a:t>
            </a:r>
            <a:r>
              <a:rPr lang="es-419" dirty="0"/>
              <a:t> por Smart </a:t>
            </a:r>
            <a:r>
              <a:rPr lang="es-419" dirty="0" err="1"/>
              <a:t>Campaign</a:t>
            </a:r>
            <a:r>
              <a:rPr lang="es-419" dirty="0"/>
              <a:t> para </a:t>
            </a:r>
            <a:r>
              <a:rPr lang="es-419" dirty="0" err="1"/>
              <a:t>acompañamientos</a:t>
            </a:r>
            <a:r>
              <a:rPr lang="es-419" dirty="0"/>
              <a:t> de </a:t>
            </a:r>
            <a:r>
              <a:rPr lang="es-419" dirty="0" err="1"/>
              <a:t>evaluación</a:t>
            </a:r>
            <a:r>
              <a:rPr lang="es-419" dirty="0"/>
              <a:t> en Principios de </a:t>
            </a:r>
            <a:r>
              <a:rPr lang="es-419" dirty="0" err="1"/>
              <a:t>Protección</a:t>
            </a:r>
            <a:r>
              <a:rPr lang="es-419" dirty="0"/>
              <a:t> al Cliente.</a:t>
            </a:r>
          </a:p>
        </p:txBody>
      </p:sp>
      <p:sp>
        <p:nvSpPr>
          <p:cNvPr id="9" name="CuadroTexto 8">
            <a:extLst>
              <a:ext uri="{FF2B5EF4-FFF2-40B4-BE49-F238E27FC236}">
                <a16:creationId xmlns:a16="http://schemas.microsoft.com/office/drawing/2014/main" id="{13702B0F-9536-4AF5-877C-D42411973B10}"/>
              </a:ext>
            </a:extLst>
          </p:cNvPr>
          <p:cNvSpPr txBox="1"/>
          <p:nvPr/>
        </p:nvSpPr>
        <p:spPr>
          <a:xfrm>
            <a:off x="7924799" y="1261533"/>
            <a:ext cx="3567289" cy="1754326"/>
          </a:xfrm>
          <a:prstGeom prst="rect">
            <a:avLst/>
          </a:prstGeom>
          <a:noFill/>
        </p:spPr>
        <p:txBody>
          <a:bodyPr wrap="square">
            <a:spAutoFit/>
          </a:bodyPr>
          <a:lstStyle/>
          <a:p>
            <a:r>
              <a:rPr lang="es-EC" dirty="0"/>
              <a:t>6 de Diciembre y Portugal (</a:t>
            </a:r>
            <a:r>
              <a:rPr lang="es-EC" dirty="0" err="1"/>
              <a:t>Psje</a:t>
            </a:r>
            <a:r>
              <a:rPr lang="es-EC" dirty="0"/>
              <a:t>. Naranjos). Edif. </a:t>
            </a:r>
            <a:r>
              <a:rPr lang="es-EC" dirty="0" err="1"/>
              <a:t>Gallery</a:t>
            </a:r>
            <a:r>
              <a:rPr lang="es-EC" dirty="0"/>
              <a:t>, </a:t>
            </a:r>
            <a:r>
              <a:rPr lang="es-EC" dirty="0" err="1"/>
              <a:t>Ofic</a:t>
            </a:r>
            <a:r>
              <a:rPr lang="es-EC" dirty="0"/>
              <a:t>. No. 3</a:t>
            </a:r>
            <a:br>
              <a:rPr lang="es-EC" dirty="0"/>
            </a:br>
            <a:r>
              <a:rPr lang="es-EC" dirty="0">
                <a:hlinkClick r:id="rId2"/>
              </a:rPr>
              <a:t>info@figlac.org</a:t>
            </a:r>
            <a:br>
              <a:rPr lang="es-EC" dirty="0"/>
            </a:br>
            <a:r>
              <a:rPr lang="es-EC" dirty="0">
                <a:hlinkClick r:id="rId3"/>
              </a:rPr>
              <a:t>09 999 260 31</a:t>
            </a:r>
            <a:r>
              <a:rPr lang="es-EC" dirty="0"/>
              <a:t> / </a:t>
            </a:r>
            <a:r>
              <a:rPr lang="es-EC" dirty="0">
                <a:hlinkClick r:id="rId4"/>
              </a:rPr>
              <a:t>09 985 009 08</a:t>
            </a:r>
            <a:r>
              <a:rPr lang="es-EC" dirty="0"/>
              <a:t>/ </a:t>
            </a:r>
            <a:r>
              <a:rPr lang="es-EC" dirty="0">
                <a:hlinkClick r:id="rId5"/>
              </a:rPr>
              <a:t>09 987 362 05</a:t>
            </a:r>
            <a:br>
              <a:rPr lang="es-EC" dirty="0"/>
            </a:br>
            <a:r>
              <a:rPr lang="es-EC" dirty="0"/>
              <a:t>Quito - Ecuador</a:t>
            </a:r>
          </a:p>
        </p:txBody>
      </p:sp>
    </p:spTree>
    <p:extLst>
      <p:ext uri="{BB962C8B-B14F-4D97-AF65-F5344CB8AC3E}">
        <p14:creationId xmlns:p14="http://schemas.microsoft.com/office/powerpoint/2010/main" val="3757213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703951-4226-4C8F-852C-E1DC28522F2D}"/>
              </a:ext>
            </a:extLst>
          </p:cNvPr>
          <p:cNvPicPr>
            <a:picLocks noChangeAspect="1"/>
          </p:cNvPicPr>
          <p:nvPr/>
        </p:nvPicPr>
        <p:blipFill>
          <a:blip r:embed="rId2"/>
          <a:stretch>
            <a:fillRect/>
          </a:stretch>
        </p:blipFill>
        <p:spPr>
          <a:xfrm>
            <a:off x="1161622" y="140685"/>
            <a:ext cx="9868755" cy="6576630"/>
          </a:xfrm>
          <a:prstGeom prst="rect">
            <a:avLst/>
          </a:prstGeom>
        </p:spPr>
      </p:pic>
    </p:spTree>
    <p:extLst>
      <p:ext uri="{BB962C8B-B14F-4D97-AF65-F5344CB8AC3E}">
        <p14:creationId xmlns:p14="http://schemas.microsoft.com/office/powerpoint/2010/main" val="8117301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6F260A-262F-431C-B03E-7B03980E9250}"/>
              </a:ext>
            </a:extLst>
          </p:cNvPr>
          <p:cNvPicPr>
            <a:picLocks noChangeAspect="1"/>
          </p:cNvPicPr>
          <p:nvPr/>
        </p:nvPicPr>
        <p:blipFill>
          <a:blip r:embed="rId2"/>
          <a:stretch>
            <a:fillRect/>
          </a:stretch>
        </p:blipFill>
        <p:spPr>
          <a:xfrm>
            <a:off x="346211" y="674131"/>
            <a:ext cx="11499577" cy="5509737"/>
          </a:xfrm>
          <a:prstGeom prst="rect">
            <a:avLst/>
          </a:prstGeom>
        </p:spPr>
      </p:pic>
    </p:spTree>
    <p:extLst>
      <p:ext uri="{BB962C8B-B14F-4D97-AF65-F5344CB8AC3E}">
        <p14:creationId xmlns:p14="http://schemas.microsoft.com/office/powerpoint/2010/main" val="1693145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C4196E-5ABA-431B-8753-78C96574A4B5}"/>
              </a:ext>
            </a:extLst>
          </p:cNvPr>
          <p:cNvSpPr txBox="1"/>
          <p:nvPr/>
        </p:nvSpPr>
        <p:spPr>
          <a:xfrm>
            <a:off x="903111" y="0"/>
            <a:ext cx="6096000" cy="6370975"/>
          </a:xfrm>
          <a:prstGeom prst="rect">
            <a:avLst/>
          </a:prstGeom>
          <a:noFill/>
        </p:spPr>
        <p:txBody>
          <a:bodyPr wrap="square">
            <a:spAutoFit/>
          </a:bodyPr>
          <a:lstStyle/>
          <a:p>
            <a:r>
              <a:rPr lang="es-EC" sz="1200" dirty="0" err="1"/>
              <a:t>et_pb_portfolio_filters</a:t>
            </a:r>
            <a:r>
              <a:rPr lang="es-EC" sz="1200" dirty="0"/>
              <a:t> </a:t>
            </a:r>
            <a:r>
              <a:rPr lang="es-EC" sz="1200" dirty="0" err="1"/>
              <a:t>ul</a:t>
            </a:r>
            <a:r>
              <a:rPr lang="es-EC" sz="1200" dirty="0"/>
              <a:t> </a:t>
            </a:r>
            <a:r>
              <a:rPr lang="es-EC" sz="1200" dirty="0" err="1"/>
              <a:t>li:first-of-type</a:t>
            </a:r>
            <a:r>
              <a:rPr lang="es-EC" sz="1200" dirty="0"/>
              <a:t> {</a:t>
            </a:r>
          </a:p>
          <a:p>
            <a:r>
              <a:rPr lang="es-EC" sz="1200" dirty="0"/>
              <a:t>display: </a:t>
            </a:r>
            <a:r>
              <a:rPr lang="es-EC" sz="1200" dirty="0" err="1"/>
              <a:t>none</a:t>
            </a:r>
            <a:r>
              <a:rPr lang="es-EC" sz="1200" dirty="0"/>
              <a:t>;</a:t>
            </a:r>
          </a:p>
          <a:p>
            <a:r>
              <a:rPr lang="es-EC" sz="1200" dirty="0"/>
              <a:t>}</a:t>
            </a:r>
          </a:p>
          <a:p>
            <a:r>
              <a:rPr lang="es-EC" sz="1200" dirty="0"/>
              <a:t>.</a:t>
            </a:r>
            <a:r>
              <a:rPr lang="es-EC" sz="1200" dirty="0" err="1"/>
              <a:t>et_pb_portfolio_filters</a:t>
            </a:r>
            <a:r>
              <a:rPr lang="es-EC" sz="1200" dirty="0"/>
              <a:t> </a:t>
            </a:r>
            <a:r>
              <a:rPr lang="es-EC" sz="1200" dirty="0" err="1"/>
              <a:t>ul</a:t>
            </a:r>
            <a:r>
              <a:rPr lang="es-EC" sz="1200" dirty="0"/>
              <a:t> {</a:t>
            </a:r>
          </a:p>
          <a:p>
            <a:r>
              <a:rPr lang="es-EC" sz="1200" dirty="0" err="1"/>
              <a:t>text-align</a:t>
            </a:r>
            <a:r>
              <a:rPr lang="es-EC" sz="1200" dirty="0"/>
              <a:t>: center;</a:t>
            </a:r>
          </a:p>
          <a:p>
            <a:r>
              <a:rPr lang="es-EC" sz="1200" dirty="0" err="1"/>
              <a:t>margin</a:t>
            </a:r>
            <a:r>
              <a:rPr lang="es-EC" sz="1200" dirty="0"/>
              <a:t>: 0 auto;</a:t>
            </a:r>
          </a:p>
          <a:p>
            <a:r>
              <a:rPr lang="es-EC" sz="1200" dirty="0"/>
              <a:t>}</a:t>
            </a:r>
          </a:p>
          <a:p>
            <a:endParaRPr lang="es-EC" sz="1200" dirty="0"/>
          </a:p>
          <a:p>
            <a:r>
              <a:rPr lang="es-EC" sz="1200" dirty="0" err="1"/>
              <a:t>li.et_pb_portfolio_filter</a:t>
            </a:r>
            <a:r>
              <a:rPr lang="es-EC" sz="1200" dirty="0"/>
              <a:t> {</a:t>
            </a:r>
          </a:p>
          <a:p>
            <a:r>
              <a:rPr lang="es-EC" sz="1200" dirty="0" err="1"/>
              <a:t>float</a:t>
            </a:r>
            <a:r>
              <a:rPr lang="es-EC" sz="1200" dirty="0"/>
              <a:t>: </a:t>
            </a:r>
            <a:r>
              <a:rPr lang="es-EC" sz="1200" dirty="0" err="1"/>
              <a:t>none</a:t>
            </a:r>
            <a:r>
              <a:rPr lang="es-EC" sz="1200" dirty="0"/>
              <a:t> !</a:t>
            </a:r>
            <a:r>
              <a:rPr lang="es-EC" sz="1200" dirty="0" err="1"/>
              <a:t>important</a:t>
            </a:r>
            <a:r>
              <a:rPr lang="es-EC" sz="1200" dirty="0"/>
              <a:t>;</a:t>
            </a:r>
          </a:p>
          <a:p>
            <a:r>
              <a:rPr lang="es-EC" sz="1200" dirty="0"/>
              <a:t>display: </a:t>
            </a:r>
            <a:r>
              <a:rPr lang="es-EC" sz="1200" dirty="0" err="1"/>
              <a:t>inline</a:t>
            </a:r>
            <a:r>
              <a:rPr lang="es-EC" sz="1200" dirty="0"/>
              <a:t>-block;</a:t>
            </a:r>
          </a:p>
          <a:p>
            <a:r>
              <a:rPr lang="es-EC" sz="1200" dirty="0" err="1"/>
              <a:t>margin</a:t>
            </a:r>
            <a:r>
              <a:rPr lang="es-EC" sz="1200" dirty="0"/>
              <a:t>: 10px;</a:t>
            </a:r>
          </a:p>
          <a:p>
            <a:r>
              <a:rPr lang="es-EC" sz="1200" dirty="0"/>
              <a:t>}</a:t>
            </a:r>
          </a:p>
          <a:p>
            <a:r>
              <a:rPr lang="es-EC" sz="1200" dirty="0" err="1"/>
              <a:t>li.et_pb_portfolio_filter</a:t>
            </a:r>
            <a:r>
              <a:rPr lang="es-EC" sz="1200" dirty="0"/>
              <a:t> a {</a:t>
            </a:r>
          </a:p>
          <a:p>
            <a:r>
              <a:rPr lang="es-EC" sz="1200" dirty="0" err="1"/>
              <a:t>border</a:t>
            </a:r>
            <a:r>
              <a:rPr lang="es-EC" sz="1200" dirty="0"/>
              <a:t>: 1px </a:t>
            </a:r>
            <a:r>
              <a:rPr lang="es-EC" sz="1200" dirty="0" err="1"/>
              <a:t>solid</a:t>
            </a:r>
            <a:r>
              <a:rPr lang="es-EC" sz="1200" dirty="0"/>
              <a:t> #5aa0a9 !</a:t>
            </a:r>
            <a:r>
              <a:rPr lang="es-EC" sz="1200" dirty="0" err="1"/>
              <a:t>important</a:t>
            </a:r>
            <a:r>
              <a:rPr lang="es-EC" sz="1200" dirty="0"/>
              <a:t>;</a:t>
            </a:r>
          </a:p>
          <a:p>
            <a:r>
              <a:rPr lang="es-EC" sz="1200" dirty="0" err="1"/>
              <a:t>border-radius</a:t>
            </a:r>
            <a:r>
              <a:rPr lang="es-EC" sz="1200" dirty="0"/>
              <a:t>: 100px !</a:t>
            </a:r>
            <a:r>
              <a:rPr lang="es-EC" sz="1200" dirty="0" err="1"/>
              <a:t>important</a:t>
            </a:r>
            <a:r>
              <a:rPr lang="es-EC" sz="1200" dirty="0"/>
              <a:t>;</a:t>
            </a:r>
          </a:p>
          <a:p>
            <a:r>
              <a:rPr lang="es-EC" sz="1200" dirty="0"/>
              <a:t>}</a:t>
            </a:r>
          </a:p>
          <a:p>
            <a:r>
              <a:rPr lang="es-EC" sz="1200" dirty="0" err="1"/>
              <a:t>li.et_pb_portfolio_filter</a:t>
            </a:r>
            <a:r>
              <a:rPr lang="es-EC" sz="1200" dirty="0"/>
              <a:t> </a:t>
            </a:r>
            <a:r>
              <a:rPr lang="es-EC" sz="1200" dirty="0" err="1"/>
              <a:t>a.active</a:t>
            </a:r>
            <a:r>
              <a:rPr lang="es-EC" sz="1200" dirty="0"/>
              <a:t>{</a:t>
            </a:r>
          </a:p>
          <a:p>
            <a:r>
              <a:rPr lang="es-EC" sz="1200" dirty="0" err="1"/>
              <a:t>background</a:t>
            </a:r>
            <a:r>
              <a:rPr lang="es-EC" sz="1200" dirty="0"/>
              <a:t>-color: #5aa0a9 !</a:t>
            </a:r>
            <a:r>
              <a:rPr lang="es-EC" sz="1200" dirty="0" err="1"/>
              <a:t>important</a:t>
            </a:r>
            <a:r>
              <a:rPr lang="es-EC" sz="1200" dirty="0"/>
              <a:t>;</a:t>
            </a:r>
          </a:p>
          <a:p>
            <a:r>
              <a:rPr lang="es-EC" sz="1200" dirty="0" err="1"/>
              <a:t>border</a:t>
            </a:r>
            <a:r>
              <a:rPr lang="es-EC" sz="1200" dirty="0"/>
              <a:t>: 1px </a:t>
            </a:r>
            <a:r>
              <a:rPr lang="es-EC" sz="1200" dirty="0" err="1"/>
              <a:t>solid</a:t>
            </a:r>
            <a:r>
              <a:rPr lang="es-EC" sz="1200" dirty="0"/>
              <a:t> #5aa0a9;</a:t>
            </a:r>
          </a:p>
          <a:p>
            <a:r>
              <a:rPr lang="es-EC" sz="1200" dirty="0"/>
              <a:t>}</a:t>
            </a:r>
          </a:p>
          <a:p>
            <a:r>
              <a:rPr lang="es-EC" sz="1200" dirty="0"/>
              <a:t>.</a:t>
            </a:r>
            <a:r>
              <a:rPr lang="es-EC" sz="1200" dirty="0" err="1"/>
              <a:t>et_pb_portfolio_items</a:t>
            </a:r>
            <a:r>
              <a:rPr lang="es-EC" sz="1200" dirty="0"/>
              <a:t> {</a:t>
            </a:r>
          </a:p>
          <a:p>
            <a:r>
              <a:rPr lang="es-EC" sz="1200" dirty="0" err="1"/>
              <a:t>border</a:t>
            </a:r>
            <a:r>
              <a:rPr lang="es-EC" sz="1200" dirty="0"/>
              <a:t>-top: 2px </a:t>
            </a:r>
            <a:r>
              <a:rPr lang="es-EC" sz="1200" dirty="0" err="1"/>
              <a:t>solid</a:t>
            </a:r>
            <a:r>
              <a:rPr lang="es-EC" sz="1200" dirty="0"/>
              <a:t> #5aa0a9;</a:t>
            </a:r>
          </a:p>
          <a:p>
            <a:r>
              <a:rPr lang="es-EC" sz="1200" dirty="0"/>
              <a:t>}</a:t>
            </a:r>
          </a:p>
          <a:p>
            <a:endParaRPr lang="es-EC" sz="1200" dirty="0"/>
          </a:p>
          <a:p>
            <a:r>
              <a:rPr lang="es-EC" sz="1200" dirty="0"/>
              <a:t>/*-------------------[320px]------------------*/</a:t>
            </a:r>
          </a:p>
          <a:p>
            <a:r>
              <a:rPr lang="es-EC" sz="1200" dirty="0"/>
              <a:t>@media </a:t>
            </a:r>
            <a:r>
              <a:rPr lang="es-EC" sz="1200" dirty="0" err="1"/>
              <a:t>only</a:t>
            </a:r>
            <a:r>
              <a:rPr lang="es-EC" sz="1200" dirty="0"/>
              <a:t> </a:t>
            </a:r>
            <a:r>
              <a:rPr lang="es-EC" sz="1200" dirty="0" err="1"/>
              <a:t>screen</a:t>
            </a:r>
            <a:r>
              <a:rPr lang="es-EC" sz="1200" dirty="0"/>
              <a:t> and ( </a:t>
            </a:r>
            <a:r>
              <a:rPr lang="es-EC" sz="1200" dirty="0" err="1"/>
              <a:t>max-width</a:t>
            </a:r>
            <a:r>
              <a:rPr lang="es-EC" sz="1200" dirty="0"/>
              <a:t>: 479px ) {</a:t>
            </a:r>
          </a:p>
          <a:p>
            <a:endParaRPr lang="es-EC" sz="1200" dirty="0"/>
          </a:p>
          <a:p>
            <a:r>
              <a:rPr lang="es-EC" sz="1200" dirty="0" err="1"/>
              <a:t>li.et_pb_portfolio_filter</a:t>
            </a:r>
            <a:r>
              <a:rPr lang="es-EC" sz="1200" dirty="0"/>
              <a:t> {</a:t>
            </a:r>
          </a:p>
          <a:p>
            <a:r>
              <a:rPr lang="es-EC" sz="1200" dirty="0"/>
              <a:t>display: block;</a:t>
            </a:r>
          </a:p>
          <a:p>
            <a:r>
              <a:rPr lang="es-EC" sz="1200" dirty="0" err="1"/>
              <a:t>width</a:t>
            </a:r>
            <a:r>
              <a:rPr lang="es-EC" sz="1200" dirty="0"/>
              <a:t>: 100% !</a:t>
            </a:r>
            <a:r>
              <a:rPr lang="es-EC" sz="1200" dirty="0" err="1"/>
              <a:t>important</a:t>
            </a:r>
            <a:r>
              <a:rPr lang="es-EC" sz="1200" dirty="0"/>
              <a:t>;</a:t>
            </a:r>
          </a:p>
          <a:p>
            <a:r>
              <a:rPr lang="es-EC" sz="1200" dirty="0"/>
              <a:t>}</a:t>
            </a:r>
          </a:p>
          <a:p>
            <a:endParaRPr lang="es-EC" sz="1200" dirty="0"/>
          </a:p>
          <a:p>
            <a:r>
              <a:rPr lang="es-EC" sz="1200" dirty="0"/>
              <a:t>}</a:t>
            </a:r>
          </a:p>
        </p:txBody>
      </p:sp>
    </p:spTree>
    <p:extLst>
      <p:ext uri="{BB962C8B-B14F-4D97-AF65-F5344CB8AC3E}">
        <p14:creationId xmlns:p14="http://schemas.microsoft.com/office/powerpoint/2010/main" val="130701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720FA64-3800-4690-AC1F-3B54BD515382}"/>
              </a:ext>
            </a:extLst>
          </p:cNvPr>
          <p:cNvPicPr>
            <a:picLocks noChangeAspect="1"/>
          </p:cNvPicPr>
          <p:nvPr/>
        </p:nvPicPr>
        <p:blipFill>
          <a:blip r:embed="rId2"/>
          <a:stretch>
            <a:fillRect/>
          </a:stretch>
        </p:blipFill>
        <p:spPr>
          <a:xfrm>
            <a:off x="0" y="506524"/>
            <a:ext cx="12192000" cy="5844951"/>
          </a:xfrm>
          <a:prstGeom prst="rect">
            <a:avLst/>
          </a:prstGeom>
        </p:spPr>
      </p:pic>
      <p:sp>
        <p:nvSpPr>
          <p:cNvPr id="3" name="CuadroTexto 2">
            <a:extLst>
              <a:ext uri="{FF2B5EF4-FFF2-40B4-BE49-F238E27FC236}">
                <a16:creationId xmlns:a16="http://schemas.microsoft.com/office/drawing/2014/main" id="{13C43418-E940-4BCB-9E6E-81180140967C}"/>
              </a:ext>
            </a:extLst>
          </p:cNvPr>
          <p:cNvSpPr txBox="1"/>
          <p:nvPr/>
        </p:nvSpPr>
        <p:spPr>
          <a:xfrm>
            <a:off x="778933" y="237065"/>
            <a:ext cx="2479653" cy="369332"/>
          </a:xfrm>
          <a:prstGeom prst="rect">
            <a:avLst/>
          </a:prstGeom>
          <a:noFill/>
        </p:spPr>
        <p:txBody>
          <a:bodyPr wrap="none" rtlCol="0">
            <a:spAutoFit/>
          </a:bodyPr>
          <a:lstStyle/>
          <a:p>
            <a:r>
              <a:rPr lang="es-EC" dirty="0"/>
              <a:t>Personalizador de temas</a:t>
            </a:r>
          </a:p>
        </p:txBody>
      </p:sp>
    </p:spTree>
    <p:extLst>
      <p:ext uri="{BB962C8B-B14F-4D97-AF65-F5344CB8AC3E}">
        <p14:creationId xmlns:p14="http://schemas.microsoft.com/office/powerpoint/2010/main" val="3479317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9A661E-9B4E-45E5-8867-429BE661404E}"/>
              </a:ext>
            </a:extLst>
          </p:cNvPr>
          <p:cNvPicPr>
            <a:picLocks noChangeAspect="1"/>
          </p:cNvPicPr>
          <p:nvPr/>
        </p:nvPicPr>
        <p:blipFill>
          <a:blip r:embed="rId2"/>
          <a:stretch>
            <a:fillRect/>
          </a:stretch>
        </p:blipFill>
        <p:spPr>
          <a:xfrm>
            <a:off x="2022427" y="569289"/>
            <a:ext cx="2751058" cy="5425910"/>
          </a:xfrm>
          <a:prstGeom prst="rect">
            <a:avLst/>
          </a:prstGeom>
        </p:spPr>
      </p:pic>
      <p:sp>
        <p:nvSpPr>
          <p:cNvPr id="4" name="CuadroTexto 3">
            <a:extLst>
              <a:ext uri="{FF2B5EF4-FFF2-40B4-BE49-F238E27FC236}">
                <a16:creationId xmlns:a16="http://schemas.microsoft.com/office/drawing/2014/main" id="{8D9FADB1-7FF1-47E4-9AC9-C725D9130276}"/>
              </a:ext>
            </a:extLst>
          </p:cNvPr>
          <p:cNvSpPr txBox="1"/>
          <p:nvPr/>
        </p:nvSpPr>
        <p:spPr>
          <a:xfrm>
            <a:off x="5960533" y="2295857"/>
            <a:ext cx="6096000" cy="646331"/>
          </a:xfrm>
          <a:prstGeom prst="rect">
            <a:avLst/>
          </a:prstGeom>
          <a:noFill/>
        </p:spPr>
        <p:txBody>
          <a:bodyPr wrap="square">
            <a:spAutoFit/>
          </a:bodyPr>
          <a:lstStyle/>
          <a:p>
            <a:r>
              <a:rPr lang="es-EC" dirty="0"/>
              <a:t>Inclusión Financiera, Gobernanza y Gestión de desempeño social y ambiental</a:t>
            </a:r>
          </a:p>
        </p:txBody>
      </p:sp>
    </p:spTree>
    <p:extLst>
      <p:ext uri="{BB962C8B-B14F-4D97-AF65-F5344CB8AC3E}">
        <p14:creationId xmlns:p14="http://schemas.microsoft.com/office/powerpoint/2010/main" val="15471973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D4FB4F-1ABA-4B4C-8219-7391B6621DEF}"/>
              </a:ext>
            </a:extLst>
          </p:cNvPr>
          <p:cNvPicPr>
            <a:picLocks noChangeAspect="1"/>
          </p:cNvPicPr>
          <p:nvPr/>
        </p:nvPicPr>
        <p:blipFill>
          <a:blip r:embed="rId2"/>
          <a:stretch>
            <a:fillRect/>
          </a:stretch>
        </p:blipFill>
        <p:spPr>
          <a:xfrm>
            <a:off x="960987" y="796062"/>
            <a:ext cx="2796782" cy="5265876"/>
          </a:xfrm>
          <a:prstGeom prst="rect">
            <a:avLst/>
          </a:prstGeom>
        </p:spPr>
      </p:pic>
      <p:sp>
        <p:nvSpPr>
          <p:cNvPr id="4" name="CuadroTexto 3">
            <a:extLst>
              <a:ext uri="{FF2B5EF4-FFF2-40B4-BE49-F238E27FC236}">
                <a16:creationId xmlns:a16="http://schemas.microsoft.com/office/drawing/2014/main" id="{30F08656-D091-4B07-B4D1-69522C3C8100}"/>
              </a:ext>
            </a:extLst>
          </p:cNvPr>
          <p:cNvSpPr txBox="1"/>
          <p:nvPr/>
        </p:nvSpPr>
        <p:spPr>
          <a:xfrm>
            <a:off x="5271911" y="1282889"/>
            <a:ext cx="6096000" cy="369332"/>
          </a:xfrm>
          <a:prstGeom prst="rect">
            <a:avLst/>
          </a:prstGeom>
          <a:noFill/>
        </p:spPr>
        <p:txBody>
          <a:bodyPr wrap="square">
            <a:spAutoFit/>
          </a:bodyPr>
          <a:lstStyle/>
          <a:p>
            <a:r>
              <a:rPr lang="es-EC" dirty="0"/>
              <a:t>#2ea3f2</a:t>
            </a:r>
          </a:p>
        </p:txBody>
      </p:sp>
      <p:pic>
        <p:nvPicPr>
          <p:cNvPr id="5" name="Imagen 4">
            <a:extLst>
              <a:ext uri="{FF2B5EF4-FFF2-40B4-BE49-F238E27FC236}">
                <a16:creationId xmlns:a16="http://schemas.microsoft.com/office/drawing/2014/main" id="{0E65D193-404B-4DCB-AAC9-21576FB8EC62}"/>
              </a:ext>
            </a:extLst>
          </p:cNvPr>
          <p:cNvPicPr>
            <a:picLocks noChangeAspect="1"/>
          </p:cNvPicPr>
          <p:nvPr/>
        </p:nvPicPr>
        <p:blipFill>
          <a:blip r:embed="rId3"/>
          <a:stretch>
            <a:fillRect/>
          </a:stretch>
        </p:blipFill>
        <p:spPr>
          <a:xfrm>
            <a:off x="5078899" y="1912888"/>
            <a:ext cx="2598645" cy="3574090"/>
          </a:xfrm>
          <a:prstGeom prst="rect">
            <a:avLst/>
          </a:prstGeom>
        </p:spPr>
      </p:pic>
    </p:spTree>
    <p:extLst>
      <p:ext uri="{BB962C8B-B14F-4D97-AF65-F5344CB8AC3E}">
        <p14:creationId xmlns:p14="http://schemas.microsoft.com/office/powerpoint/2010/main" val="3996209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677A897-E694-41C2-9F2E-B2AF3054F2EC}"/>
              </a:ext>
            </a:extLst>
          </p:cNvPr>
          <p:cNvPicPr>
            <a:picLocks noChangeAspect="1"/>
          </p:cNvPicPr>
          <p:nvPr/>
        </p:nvPicPr>
        <p:blipFill>
          <a:blip r:embed="rId2"/>
          <a:stretch>
            <a:fillRect/>
          </a:stretch>
        </p:blipFill>
        <p:spPr>
          <a:xfrm>
            <a:off x="833567" y="240748"/>
            <a:ext cx="2712955" cy="6218459"/>
          </a:xfrm>
          <a:prstGeom prst="rect">
            <a:avLst/>
          </a:prstGeom>
        </p:spPr>
      </p:pic>
      <p:pic>
        <p:nvPicPr>
          <p:cNvPr id="3" name="Imagen 2">
            <a:extLst>
              <a:ext uri="{FF2B5EF4-FFF2-40B4-BE49-F238E27FC236}">
                <a16:creationId xmlns:a16="http://schemas.microsoft.com/office/drawing/2014/main" id="{210521EA-A0EC-49BB-AEF0-4DEB53B9D7BD}"/>
              </a:ext>
            </a:extLst>
          </p:cNvPr>
          <p:cNvPicPr>
            <a:picLocks noChangeAspect="1"/>
          </p:cNvPicPr>
          <p:nvPr/>
        </p:nvPicPr>
        <p:blipFill>
          <a:blip r:embed="rId3"/>
          <a:stretch>
            <a:fillRect/>
          </a:stretch>
        </p:blipFill>
        <p:spPr>
          <a:xfrm>
            <a:off x="3892429" y="240748"/>
            <a:ext cx="2781541" cy="3856054"/>
          </a:xfrm>
          <a:prstGeom prst="rect">
            <a:avLst/>
          </a:prstGeom>
        </p:spPr>
      </p:pic>
      <p:pic>
        <p:nvPicPr>
          <p:cNvPr id="4" name="Imagen 3">
            <a:extLst>
              <a:ext uri="{FF2B5EF4-FFF2-40B4-BE49-F238E27FC236}">
                <a16:creationId xmlns:a16="http://schemas.microsoft.com/office/drawing/2014/main" id="{64A1EE18-A68F-4B3C-AE0D-AE0DA7D0BDCC}"/>
              </a:ext>
            </a:extLst>
          </p:cNvPr>
          <p:cNvPicPr>
            <a:picLocks noChangeAspect="1"/>
          </p:cNvPicPr>
          <p:nvPr/>
        </p:nvPicPr>
        <p:blipFill>
          <a:blip r:embed="rId4"/>
          <a:stretch>
            <a:fillRect/>
          </a:stretch>
        </p:blipFill>
        <p:spPr>
          <a:xfrm>
            <a:off x="6885690" y="4507"/>
            <a:ext cx="2507197" cy="2164268"/>
          </a:xfrm>
          <a:prstGeom prst="rect">
            <a:avLst/>
          </a:prstGeom>
        </p:spPr>
      </p:pic>
      <p:sp>
        <p:nvSpPr>
          <p:cNvPr id="6" name="CuadroTexto 5">
            <a:extLst>
              <a:ext uri="{FF2B5EF4-FFF2-40B4-BE49-F238E27FC236}">
                <a16:creationId xmlns:a16="http://schemas.microsoft.com/office/drawing/2014/main" id="{B2B2022D-1490-491E-99A7-41730AE47F00}"/>
              </a:ext>
            </a:extLst>
          </p:cNvPr>
          <p:cNvSpPr txBox="1"/>
          <p:nvPr/>
        </p:nvSpPr>
        <p:spPr>
          <a:xfrm>
            <a:off x="9821333" y="487023"/>
            <a:ext cx="1128889" cy="369332"/>
          </a:xfrm>
          <a:prstGeom prst="rect">
            <a:avLst/>
          </a:prstGeom>
          <a:noFill/>
        </p:spPr>
        <p:txBody>
          <a:bodyPr wrap="square">
            <a:spAutoFit/>
          </a:bodyPr>
          <a:lstStyle/>
          <a:p>
            <a:r>
              <a:rPr lang="es-EC" dirty="0"/>
              <a:t>#2ea3f2</a:t>
            </a:r>
          </a:p>
        </p:txBody>
      </p:sp>
      <p:pic>
        <p:nvPicPr>
          <p:cNvPr id="7" name="Imagen 6">
            <a:extLst>
              <a:ext uri="{FF2B5EF4-FFF2-40B4-BE49-F238E27FC236}">
                <a16:creationId xmlns:a16="http://schemas.microsoft.com/office/drawing/2014/main" id="{44CCD84F-4F4F-4ADF-8F62-E9BE85CEFFEB}"/>
              </a:ext>
            </a:extLst>
          </p:cNvPr>
          <p:cNvPicPr>
            <a:picLocks noChangeAspect="1"/>
          </p:cNvPicPr>
          <p:nvPr/>
        </p:nvPicPr>
        <p:blipFill>
          <a:blip r:embed="rId5"/>
          <a:stretch>
            <a:fillRect/>
          </a:stretch>
        </p:blipFill>
        <p:spPr>
          <a:xfrm>
            <a:off x="6809483" y="2424067"/>
            <a:ext cx="2583404" cy="3345470"/>
          </a:xfrm>
          <a:prstGeom prst="rect">
            <a:avLst/>
          </a:prstGeom>
        </p:spPr>
      </p:pic>
      <p:sp>
        <p:nvSpPr>
          <p:cNvPr id="9" name="CuadroTexto 8">
            <a:extLst>
              <a:ext uri="{FF2B5EF4-FFF2-40B4-BE49-F238E27FC236}">
                <a16:creationId xmlns:a16="http://schemas.microsoft.com/office/drawing/2014/main" id="{3B52F9C3-8ED9-489C-83BF-EC2341844CD3}"/>
              </a:ext>
            </a:extLst>
          </p:cNvPr>
          <p:cNvSpPr txBox="1"/>
          <p:nvPr/>
        </p:nvSpPr>
        <p:spPr>
          <a:xfrm>
            <a:off x="9702799" y="2682712"/>
            <a:ext cx="1365956" cy="369332"/>
          </a:xfrm>
          <a:prstGeom prst="rect">
            <a:avLst/>
          </a:prstGeom>
          <a:noFill/>
        </p:spPr>
        <p:txBody>
          <a:bodyPr wrap="square">
            <a:spAutoFit/>
          </a:bodyPr>
          <a:lstStyle/>
          <a:p>
            <a:r>
              <a:rPr lang="es-EC" dirty="0"/>
              <a:t>#666666</a:t>
            </a:r>
          </a:p>
        </p:txBody>
      </p:sp>
      <p:pic>
        <p:nvPicPr>
          <p:cNvPr id="10" name="Imagen 9">
            <a:extLst>
              <a:ext uri="{FF2B5EF4-FFF2-40B4-BE49-F238E27FC236}">
                <a16:creationId xmlns:a16="http://schemas.microsoft.com/office/drawing/2014/main" id="{59E40142-4806-469F-BFB2-FAFF0B3C3092}"/>
              </a:ext>
            </a:extLst>
          </p:cNvPr>
          <p:cNvPicPr>
            <a:picLocks noChangeAspect="1"/>
          </p:cNvPicPr>
          <p:nvPr/>
        </p:nvPicPr>
        <p:blipFill>
          <a:blip r:embed="rId6"/>
          <a:stretch>
            <a:fillRect/>
          </a:stretch>
        </p:blipFill>
        <p:spPr>
          <a:xfrm>
            <a:off x="6809483" y="4698834"/>
            <a:ext cx="2530059" cy="1760373"/>
          </a:xfrm>
          <a:prstGeom prst="rect">
            <a:avLst/>
          </a:prstGeom>
        </p:spPr>
      </p:pic>
    </p:spTree>
    <p:extLst>
      <p:ext uri="{BB962C8B-B14F-4D97-AF65-F5344CB8AC3E}">
        <p14:creationId xmlns:p14="http://schemas.microsoft.com/office/powerpoint/2010/main" val="2195340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39B8119-92E4-40A9-B685-7E5B8AB6CBFB}"/>
              </a:ext>
            </a:extLst>
          </p:cNvPr>
          <p:cNvPicPr>
            <a:picLocks noChangeAspect="1"/>
          </p:cNvPicPr>
          <p:nvPr/>
        </p:nvPicPr>
        <p:blipFill>
          <a:blip r:embed="rId2"/>
          <a:stretch>
            <a:fillRect/>
          </a:stretch>
        </p:blipFill>
        <p:spPr>
          <a:xfrm>
            <a:off x="4667126" y="1222819"/>
            <a:ext cx="2857748" cy="4412362"/>
          </a:xfrm>
          <a:prstGeom prst="rect">
            <a:avLst/>
          </a:prstGeom>
        </p:spPr>
      </p:pic>
    </p:spTree>
    <p:extLst>
      <p:ext uri="{BB962C8B-B14F-4D97-AF65-F5344CB8AC3E}">
        <p14:creationId xmlns:p14="http://schemas.microsoft.com/office/powerpoint/2010/main" val="21760821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C6F89E6-3867-43F3-8247-FAC65643D6DA}"/>
              </a:ext>
            </a:extLst>
          </p:cNvPr>
          <p:cNvPicPr>
            <a:picLocks noChangeAspect="1"/>
          </p:cNvPicPr>
          <p:nvPr/>
        </p:nvPicPr>
        <p:blipFill>
          <a:blip r:embed="rId2"/>
          <a:stretch>
            <a:fillRect/>
          </a:stretch>
        </p:blipFill>
        <p:spPr>
          <a:xfrm>
            <a:off x="379287" y="185738"/>
            <a:ext cx="2895851" cy="2941575"/>
          </a:xfrm>
          <a:prstGeom prst="rect">
            <a:avLst/>
          </a:prstGeom>
        </p:spPr>
      </p:pic>
      <p:pic>
        <p:nvPicPr>
          <p:cNvPr id="3" name="Imagen 2">
            <a:extLst>
              <a:ext uri="{FF2B5EF4-FFF2-40B4-BE49-F238E27FC236}">
                <a16:creationId xmlns:a16="http://schemas.microsoft.com/office/drawing/2014/main" id="{9B5D276B-30B4-416B-8C17-E6A6594BBF4E}"/>
              </a:ext>
            </a:extLst>
          </p:cNvPr>
          <p:cNvPicPr>
            <a:picLocks noChangeAspect="1"/>
          </p:cNvPicPr>
          <p:nvPr/>
        </p:nvPicPr>
        <p:blipFill>
          <a:blip r:embed="rId3"/>
          <a:stretch>
            <a:fillRect/>
          </a:stretch>
        </p:blipFill>
        <p:spPr>
          <a:xfrm>
            <a:off x="501217" y="3302585"/>
            <a:ext cx="2651990" cy="2781541"/>
          </a:xfrm>
          <a:prstGeom prst="rect">
            <a:avLst/>
          </a:prstGeom>
        </p:spPr>
      </p:pic>
      <p:pic>
        <p:nvPicPr>
          <p:cNvPr id="4" name="Imagen 3">
            <a:extLst>
              <a:ext uri="{FF2B5EF4-FFF2-40B4-BE49-F238E27FC236}">
                <a16:creationId xmlns:a16="http://schemas.microsoft.com/office/drawing/2014/main" id="{057392E2-71C6-45DD-A985-B676D8512DF5}"/>
              </a:ext>
            </a:extLst>
          </p:cNvPr>
          <p:cNvPicPr>
            <a:picLocks noChangeAspect="1"/>
          </p:cNvPicPr>
          <p:nvPr/>
        </p:nvPicPr>
        <p:blipFill>
          <a:blip r:embed="rId4"/>
          <a:stretch>
            <a:fillRect/>
          </a:stretch>
        </p:blipFill>
        <p:spPr>
          <a:xfrm>
            <a:off x="3780109" y="334338"/>
            <a:ext cx="2690093" cy="5936494"/>
          </a:xfrm>
          <a:prstGeom prst="rect">
            <a:avLst/>
          </a:prstGeom>
        </p:spPr>
      </p:pic>
      <p:pic>
        <p:nvPicPr>
          <p:cNvPr id="5" name="Imagen 4">
            <a:extLst>
              <a:ext uri="{FF2B5EF4-FFF2-40B4-BE49-F238E27FC236}">
                <a16:creationId xmlns:a16="http://schemas.microsoft.com/office/drawing/2014/main" id="{9A80498A-35AD-4D3B-B6B4-F42BB5F56213}"/>
              </a:ext>
            </a:extLst>
          </p:cNvPr>
          <p:cNvPicPr>
            <a:picLocks noChangeAspect="1"/>
          </p:cNvPicPr>
          <p:nvPr/>
        </p:nvPicPr>
        <p:blipFill>
          <a:blip r:embed="rId5"/>
          <a:stretch>
            <a:fillRect/>
          </a:stretch>
        </p:blipFill>
        <p:spPr>
          <a:xfrm>
            <a:off x="6680868" y="503762"/>
            <a:ext cx="2522439" cy="4374259"/>
          </a:xfrm>
          <a:prstGeom prst="rect">
            <a:avLst/>
          </a:prstGeom>
        </p:spPr>
      </p:pic>
      <p:sp>
        <p:nvSpPr>
          <p:cNvPr id="7" name="CuadroTexto 6">
            <a:extLst>
              <a:ext uri="{FF2B5EF4-FFF2-40B4-BE49-F238E27FC236}">
                <a16:creationId xmlns:a16="http://schemas.microsoft.com/office/drawing/2014/main" id="{2307A585-5AC8-4AC9-80B4-3C451A78ED66}"/>
              </a:ext>
            </a:extLst>
          </p:cNvPr>
          <p:cNvSpPr txBox="1"/>
          <p:nvPr/>
        </p:nvSpPr>
        <p:spPr>
          <a:xfrm>
            <a:off x="7316347" y="4693355"/>
            <a:ext cx="1840089" cy="369332"/>
          </a:xfrm>
          <a:prstGeom prst="rect">
            <a:avLst/>
          </a:prstGeom>
          <a:noFill/>
        </p:spPr>
        <p:txBody>
          <a:bodyPr wrap="square">
            <a:spAutoFit/>
          </a:bodyPr>
          <a:lstStyle/>
          <a:p>
            <a:r>
              <a:rPr lang="es-EC" dirty="0" err="1"/>
              <a:t>rgba</a:t>
            </a:r>
            <a:r>
              <a:rPr lang="es-EC" dirty="0"/>
              <a:t>(0,0,0,0.6)</a:t>
            </a:r>
          </a:p>
        </p:txBody>
      </p:sp>
      <p:pic>
        <p:nvPicPr>
          <p:cNvPr id="8" name="Imagen 7">
            <a:extLst>
              <a:ext uri="{FF2B5EF4-FFF2-40B4-BE49-F238E27FC236}">
                <a16:creationId xmlns:a16="http://schemas.microsoft.com/office/drawing/2014/main" id="{153C64F8-5B64-421F-9572-E95BDF8D3C4D}"/>
              </a:ext>
            </a:extLst>
          </p:cNvPr>
          <p:cNvPicPr>
            <a:picLocks noChangeAspect="1"/>
          </p:cNvPicPr>
          <p:nvPr/>
        </p:nvPicPr>
        <p:blipFill>
          <a:blip r:embed="rId6"/>
          <a:stretch>
            <a:fillRect/>
          </a:stretch>
        </p:blipFill>
        <p:spPr>
          <a:xfrm>
            <a:off x="9413974" y="494156"/>
            <a:ext cx="2575783" cy="3589331"/>
          </a:xfrm>
          <a:prstGeom prst="rect">
            <a:avLst/>
          </a:prstGeom>
        </p:spPr>
      </p:pic>
      <p:sp>
        <p:nvSpPr>
          <p:cNvPr id="10" name="CuadroTexto 9">
            <a:extLst>
              <a:ext uri="{FF2B5EF4-FFF2-40B4-BE49-F238E27FC236}">
                <a16:creationId xmlns:a16="http://schemas.microsoft.com/office/drawing/2014/main" id="{D365C34F-32FE-46C0-A850-CFB07AEC1818}"/>
              </a:ext>
            </a:extLst>
          </p:cNvPr>
          <p:cNvSpPr txBox="1"/>
          <p:nvPr/>
        </p:nvSpPr>
        <p:spPr>
          <a:xfrm>
            <a:off x="9413973" y="4438133"/>
            <a:ext cx="1343378" cy="369332"/>
          </a:xfrm>
          <a:prstGeom prst="rect">
            <a:avLst/>
          </a:prstGeom>
          <a:noFill/>
        </p:spPr>
        <p:txBody>
          <a:bodyPr wrap="square">
            <a:spAutoFit/>
          </a:bodyPr>
          <a:lstStyle/>
          <a:p>
            <a:r>
              <a:rPr lang="es-EC" dirty="0"/>
              <a:t>#2ea3f2</a:t>
            </a:r>
          </a:p>
        </p:txBody>
      </p:sp>
    </p:spTree>
    <p:extLst>
      <p:ext uri="{BB962C8B-B14F-4D97-AF65-F5344CB8AC3E}">
        <p14:creationId xmlns:p14="http://schemas.microsoft.com/office/powerpoint/2010/main" val="381324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15CFF70-5C1E-466B-9E8F-C4C87B9C4672}"/>
              </a:ext>
            </a:extLst>
          </p:cNvPr>
          <p:cNvPicPr>
            <a:picLocks noChangeAspect="1"/>
          </p:cNvPicPr>
          <p:nvPr/>
        </p:nvPicPr>
        <p:blipFill>
          <a:blip r:embed="rId2"/>
          <a:stretch>
            <a:fillRect/>
          </a:stretch>
        </p:blipFill>
        <p:spPr>
          <a:xfrm>
            <a:off x="337566" y="363353"/>
            <a:ext cx="2598645" cy="3444538"/>
          </a:xfrm>
          <a:prstGeom prst="rect">
            <a:avLst/>
          </a:prstGeom>
        </p:spPr>
      </p:pic>
      <p:sp>
        <p:nvSpPr>
          <p:cNvPr id="4" name="CuadroTexto 3">
            <a:extLst>
              <a:ext uri="{FF2B5EF4-FFF2-40B4-BE49-F238E27FC236}">
                <a16:creationId xmlns:a16="http://schemas.microsoft.com/office/drawing/2014/main" id="{0C30B90A-4D08-4AE8-AADC-FF0966DC63B5}"/>
              </a:ext>
            </a:extLst>
          </p:cNvPr>
          <p:cNvSpPr txBox="1"/>
          <p:nvPr/>
        </p:nvSpPr>
        <p:spPr>
          <a:xfrm>
            <a:off x="337566" y="3918845"/>
            <a:ext cx="1128889" cy="369332"/>
          </a:xfrm>
          <a:prstGeom prst="rect">
            <a:avLst/>
          </a:prstGeom>
          <a:noFill/>
        </p:spPr>
        <p:txBody>
          <a:bodyPr wrap="square">
            <a:spAutoFit/>
          </a:bodyPr>
          <a:lstStyle/>
          <a:p>
            <a:r>
              <a:rPr lang="es-EC" dirty="0"/>
              <a:t>#2ea3f2</a:t>
            </a:r>
          </a:p>
        </p:txBody>
      </p:sp>
      <p:pic>
        <p:nvPicPr>
          <p:cNvPr id="5" name="Imagen 4">
            <a:extLst>
              <a:ext uri="{FF2B5EF4-FFF2-40B4-BE49-F238E27FC236}">
                <a16:creationId xmlns:a16="http://schemas.microsoft.com/office/drawing/2014/main" id="{A81BD386-6C67-425E-B397-191395E5ACB5}"/>
              </a:ext>
            </a:extLst>
          </p:cNvPr>
          <p:cNvPicPr>
            <a:picLocks noChangeAspect="1"/>
          </p:cNvPicPr>
          <p:nvPr/>
        </p:nvPicPr>
        <p:blipFill>
          <a:blip r:embed="rId3"/>
          <a:stretch>
            <a:fillRect/>
          </a:stretch>
        </p:blipFill>
        <p:spPr>
          <a:xfrm>
            <a:off x="3306838" y="363353"/>
            <a:ext cx="2789162" cy="4069433"/>
          </a:xfrm>
          <a:prstGeom prst="rect">
            <a:avLst/>
          </a:prstGeom>
        </p:spPr>
      </p:pic>
      <p:sp>
        <p:nvSpPr>
          <p:cNvPr id="7" name="CuadroTexto 6">
            <a:extLst>
              <a:ext uri="{FF2B5EF4-FFF2-40B4-BE49-F238E27FC236}">
                <a16:creationId xmlns:a16="http://schemas.microsoft.com/office/drawing/2014/main" id="{D009BDDC-2D43-43B8-950F-BFB0B5BF9644}"/>
              </a:ext>
            </a:extLst>
          </p:cNvPr>
          <p:cNvSpPr txBox="1"/>
          <p:nvPr/>
        </p:nvSpPr>
        <p:spPr>
          <a:xfrm>
            <a:off x="3306838" y="4641333"/>
            <a:ext cx="1728594" cy="369332"/>
          </a:xfrm>
          <a:prstGeom prst="rect">
            <a:avLst/>
          </a:prstGeom>
          <a:noFill/>
        </p:spPr>
        <p:txBody>
          <a:bodyPr wrap="square">
            <a:spAutoFit/>
          </a:bodyPr>
          <a:lstStyle/>
          <a:p>
            <a:r>
              <a:rPr lang="es-EC" dirty="0" err="1"/>
              <a:t>rgba</a:t>
            </a:r>
            <a:r>
              <a:rPr lang="es-EC" dirty="0"/>
              <a:t>(0,0,0,0.7)</a:t>
            </a:r>
          </a:p>
        </p:txBody>
      </p:sp>
    </p:spTree>
    <p:extLst>
      <p:ext uri="{BB962C8B-B14F-4D97-AF65-F5344CB8AC3E}">
        <p14:creationId xmlns:p14="http://schemas.microsoft.com/office/powerpoint/2010/main" val="203276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74EBC0A-7F80-41ED-B5D2-75DF502946FE}"/>
              </a:ext>
            </a:extLst>
          </p:cNvPr>
          <p:cNvPicPr>
            <a:picLocks noChangeAspect="1"/>
          </p:cNvPicPr>
          <p:nvPr/>
        </p:nvPicPr>
        <p:blipFill>
          <a:blip r:embed="rId2"/>
          <a:stretch>
            <a:fillRect/>
          </a:stretch>
        </p:blipFill>
        <p:spPr>
          <a:xfrm>
            <a:off x="102350" y="1093267"/>
            <a:ext cx="11987299" cy="4671465"/>
          </a:xfrm>
          <a:prstGeom prst="rect">
            <a:avLst/>
          </a:prstGeom>
        </p:spPr>
      </p:pic>
    </p:spTree>
    <p:extLst>
      <p:ext uri="{BB962C8B-B14F-4D97-AF65-F5344CB8AC3E}">
        <p14:creationId xmlns:p14="http://schemas.microsoft.com/office/powerpoint/2010/main" val="13122022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D66386-EB6D-4634-BAFF-5376753C3B59}"/>
              </a:ext>
            </a:extLst>
          </p:cNvPr>
          <p:cNvPicPr>
            <a:picLocks noChangeAspect="1"/>
          </p:cNvPicPr>
          <p:nvPr/>
        </p:nvPicPr>
        <p:blipFill>
          <a:blip r:embed="rId2"/>
          <a:stretch>
            <a:fillRect/>
          </a:stretch>
        </p:blipFill>
        <p:spPr>
          <a:xfrm>
            <a:off x="382153" y="402514"/>
            <a:ext cx="2690093" cy="5014395"/>
          </a:xfrm>
          <a:prstGeom prst="rect">
            <a:avLst/>
          </a:prstGeom>
        </p:spPr>
      </p:pic>
      <p:pic>
        <p:nvPicPr>
          <p:cNvPr id="3" name="Imagen 2">
            <a:extLst>
              <a:ext uri="{FF2B5EF4-FFF2-40B4-BE49-F238E27FC236}">
                <a16:creationId xmlns:a16="http://schemas.microsoft.com/office/drawing/2014/main" id="{0255DC1A-BAF2-4595-A269-4D0826FE127B}"/>
              </a:ext>
            </a:extLst>
          </p:cNvPr>
          <p:cNvPicPr>
            <a:picLocks noChangeAspect="1"/>
          </p:cNvPicPr>
          <p:nvPr/>
        </p:nvPicPr>
        <p:blipFill>
          <a:blip r:embed="rId3"/>
          <a:stretch>
            <a:fillRect/>
          </a:stretch>
        </p:blipFill>
        <p:spPr>
          <a:xfrm>
            <a:off x="3642147" y="525350"/>
            <a:ext cx="2453853" cy="3414056"/>
          </a:xfrm>
          <a:prstGeom prst="rect">
            <a:avLst/>
          </a:prstGeom>
        </p:spPr>
      </p:pic>
      <p:sp>
        <p:nvSpPr>
          <p:cNvPr id="5" name="CuadroTexto 4">
            <a:extLst>
              <a:ext uri="{FF2B5EF4-FFF2-40B4-BE49-F238E27FC236}">
                <a16:creationId xmlns:a16="http://schemas.microsoft.com/office/drawing/2014/main" id="{8C3AD467-0797-48F7-A80C-E6587AAB37E3}"/>
              </a:ext>
            </a:extLst>
          </p:cNvPr>
          <p:cNvSpPr txBox="1"/>
          <p:nvPr/>
        </p:nvSpPr>
        <p:spPr>
          <a:xfrm>
            <a:off x="3642147" y="3939406"/>
            <a:ext cx="1354667" cy="369332"/>
          </a:xfrm>
          <a:prstGeom prst="rect">
            <a:avLst/>
          </a:prstGeom>
          <a:noFill/>
        </p:spPr>
        <p:txBody>
          <a:bodyPr wrap="square">
            <a:spAutoFit/>
          </a:bodyPr>
          <a:lstStyle/>
          <a:p>
            <a:r>
              <a:rPr lang="es-EC" dirty="0"/>
              <a:t>#898989</a:t>
            </a:r>
          </a:p>
        </p:txBody>
      </p:sp>
      <p:pic>
        <p:nvPicPr>
          <p:cNvPr id="6" name="Imagen 5">
            <a:extLst>
              <a:ext uri="{FF2B5EF4-FFF2-40B4-BE49-F238E27FC236}">
                <a16:creationId xmlns:a16="http://schemas.microsoft.com/office/drawing/2014/main" id="{69C04194-C232-4077-ACD0-11D16734309C}"/>
              </a:ext>
            </a:extLst>
          </p:cNvPr>
          <p:cNvPicPr>
            <a:picLocks noChangeAspect="1"/>
          </p:cNvPicPr>
          <p:nvPr/>
        </p:nvPicPr>
        <p:blipFill>
          <a:blip r:embed="rId4"/>
          <a:stretch>
            <a:fillRect/>
          </a:stretch>
        </p:blipFill>
        <p:spPr>
          <a:xfrm>
            <a:off x="6665901" y="525350"/>
            <a:ext cx="2667231" cy="4130398"/>
          </a:xfrm>
          <a:prstGeom prst="rect">
            <a:avLst/>
          </a:prstGeom>
        </p:spPr>
      </p:pic>
      <p:sp>
        <p:nvSpPr>
          <p:cNvPr id="8" name="CuadroTexto 7">
            <a:extLst>
              <a:ext uri="{FF2B5EF4-FFF2-40B4-BE49-F238E27FC236}">
                <a16:creationId xmlns:a16="http://schemas.microsoft.com/office/drawing/2014/main" id="{636B1F56-5866-4841-8AFB-C4A84F9EDE1B}"/>
              </a:ext>
            </a:extLst>
          </p:cNvPr>
          <p:cNvSpPr txBox="1"/>
          <p:nvPr/>
        </p:nvSpPr>
        <p:spPr>
          <a:xfrm>
            <a:off x="6665901" y="4759867"/>
            <a:ext cx="1286933" cy="369332"/>
          </a:xfrm>
          <a:prstGeom prst="rect">
            <a:avLst/>
          </a:prstGeom>
          <a:noFill/>
        </p:spPr>
        <p:txBody>
          <a:bodyPr wrap="square">
            <a:spAutoFit/>
          </a:bodyPr>
          <a:lstStyle/>
          <a:p>
            <a:r>
              <a:rPr lang="es-EC" dirty="0"/>
              <a:t>#898989</a:t>
            </a:r>
          </a:p>
        </p:txBody>
      </p:sp>
    </p:spTree>
    <p:extLst>
      <p:ext uri="{BB962C8B-B14F-4D97-AF65-F5344CB8AC3E}">
        <p14:creationId xmlns:p14="http://schemas.microsoft.com/office/powerpoint/2010/main" val="33660590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B2187E-591F-4714-B5A7-4D08D8E75311}"/>
              </a:ext>
            </a:extLst>
          </p:cNvPr>
          <p:cNvPicPr>
            <a:picLocks noChangeAspect="1"/>
          </p:cNvPicPr>
          <p:nvPr/>
        </p:nvPicPr>
        <p:blipFill>
          <a:blip r:embed="rId2"/>
          <a:stretch>
            <a:fillRect/>
          </a:stretch>
        </p:blipFill>
        <p:spPr>
          <a:xfrm>
            <a:off x="344334" y="369305"/>
            <a:ext cx="2720576" cy="6119390"/>
          </a:xfrm>
          <a:prstGeom prst="rect">
            <a:avLst/>
          </a:prstGeom>
        </p:spPr>
      </p:pic>
      <p:pic>
        <p:nvPicPr>
          <p:cNvPr id="3" name="Imagen 2">
            <a:extLst>
              <a:ext uri="{FF2B5EF4-FFF2-40B4-BE49-F238E27FC236}">
                <a16:creationId xmlns:a16="http://schemas.microsoft.com/office/drawing/2014/main" id="{4178408D-C246-432E-BA6A-35FE03398D3C}"/>
              </a:ext>
            </a:extLst>
          </p:cNvPr>
          <p:cNvPicPr>
            <a:picLocks noChangeAspect="1"/>
          </p:cNvPicPr>
          <p:nvPr/>
        </p:nvPicPr>
        <p:blipFill>
          <a:blip r:embed="rId3"/>
          <a:stretch>
            <a:fillRect/>
          </a:stretch>
        </p:blipFill>
        <p:spPr>
          <a:xfrm>
            <a:off x="3667931" y="565842"/>
            <a:ext cx="2575783" cy="3558848"/>
          </a:xfrm>
          <a:prstGeom prst="rect">
            <a:avLst/>
          </a:prstGeom>
        </p:spPr>
      </p:pic>
      <p:sp>
        <p:nvSpPr>
          <p:cNvPr id="5" name="CuadroTexto 4">
            <a:extLst>
              <a:ext uri="{FF2B5EF4-FFF2-40B4-BE49-F238E27FC236}">
                <a16:creationId xmlns:a16="http://schemas.microsoft.com/office/drawing/2014/main" id="{A54F5C44-B8F1-42E4-A963-8AF026E1C1AF}"/>
              </a:ext>
            </a:extLst>
          </p:cNvPr>
          <p:cNvSpPr txBox="1"/>
          <p:nvPr/>
        </p:nvSpPr>
        <p:spPr>
          <a:xfrm>
            <a:off x="3667931" y="4263156"/>
            <a:ext cx="1807180" cy="369332"/>
          </a:xfrm>
          <a:prstGeom prst="rect">
            <a:avLst/>
          </a:prstGeom>
          <a:noFill/>
        </p:spPr>
        <p:txBody>
          <a:bodyPr wrap="square">
            <a:spAutoFit/>
          </a:bodyPr>
          <a:lstStyle/>
          <a:p>
            <a:r>
              <a:rPr lang="es-EC" dirty="0" err="1"/>
              <a:t>rgba</a:t>
            </a:r>
            <a:r>
              <a:rPr lang="es-EC" dirty="0"/>
              <a:t>(0,0,0,0.6)</a:t>
            </a:r>
          </a:p>
        </p:txBody>
      </p:sp>
      <p:pic>
        <p:nvPicPr>
          <p:cNvPr id="6" name="Imagen 5">
            <a:extLst>
              <a:ext uri="{FF2B5EF4-FFF2-40B4-BE49-F238E27FC236}">
                <a16:creationId xmlns:a16="http://schemas.microsoft.com/office/drawing/2014/main" id="{FE910162-CE60-4B34-BC4D-8359D353B520}"/>
              </a:ext>
            </a:extLst>
          </p:cNvPr>
          <p:cNvPicPr>
            <a:picLocks noChangeAspect="1"/>
          </p:cNvPicPr>
          <p:nvPr/>
        </p:nvPicPr>
        <p:blipFill>
          <a:blip r:embed="rId4"/>
          <a:stretch>
            <a:fillRect/>
          </a:stretch>
        </p:blipFill>
        <p:spPr>
          <a:xfrm>
            <a:off x="6385027" y="687772"/>
            <a:ext cx="2537680" cy="3436918"/>
          </a:xfrm>
          <a:prstGeom prst="rect">
            <a:avLst/>
          </a:prstGeom>
        </p:spPr>
      </p:pic>
      <p:sp>
        <p:nvSpPr>
          <p:cNvPr id="8" name="CuadroTexto 7">
            <a:extLst>
              <a:ext uri="{FF2B5EF4-FFF2-40B4-BE49-F238E27FC236}">
                <a16:creationId xmlns:a16="http://schemas.microsoft.com/office/drawing/2014/main" id="{66162800-1EB4-4659-95A9-3C152EE83D4F}"/>
              </a:ext>
            </a:extLst>
          </p:cNvPr>
          <p:cNvSpPr txBox="1"/>
          <p:nvPr/>
        </p:nvSpPr>
        <p:spPr>
          <a:xfrm>
            <a:off x="6615290" y="4124690"/>
            <a:ext cx="1196622" cy="369332"/>
          </a:xfrm>
          <a:prstGeom prst="rect">
            <a:avLst/>
          </a:prstGeom>
          <a:noFill/>
        </p:spPr>
        <p:txBody>
          <a:bodyPr wrap="square">
            <a:spAutoFit/>
          </a:bodyPr>
          <a:lstStyle/>
          <a:p>
            <a:r>
              <a:rPr lang="es-EC" dirty="0"/>
              <a:t>#898989</a:t>
            </a:r>
          </a:p>
        </p:txBody>
      </p:sp>
      <p:pic>
        <p:nvPicPr>
          <p:cNvPr id="9" name="Imagen 8">
            <a:extLst>
              <a:ext uri="{FF2B5EF4-FFF2-40B4-BE49-F238E27FC236}">
                <a16:creationId xmlns:a16="http://schemas.microsoft.com/office/drawing/2014/main" id="{D9DB5B4D-6ECA-4D55-B23B-41AE0C8E400E}"/>
              </a:ext>
            </a:extLst>
          </p:cNvPr>
          <p:cNvPicPr>
            <a:picLocks noChangeAspect="1"/>
          </p:cNvPicPr>
          <p:nvPr/>
        </p:nvPicPr>
        <p:blipFill>
          <a:blip r:embed="rId5"/>
          <a:stretch>
            <a:fillRect/>
          </a:stretch>
        </p:blipFill>
        <p:spPr>
          <a:xfrm>
            <a:off x="9152970" y="687772"/>
            <a:ext cx="2552921" cy="3436918"/>
          </a:xfrm>
          <a:prstGeom prst="rect">
            <a:avLst/>
          </a:prstGeom>
        </p:spPr>
      </p:pic>
      <p:sp>
        <p:nvSpPr>
          <p:cNvPr id="11" name="CuadroTexto 10">
            <a:extLst>
              <a:ext uri="{FF2B5EF4-FFF2-40B4-BE49-F238E27FC236}">
                <a16:creationId xmlns:a16="http://schemas.microsoft.com/office/drawing/2014/main" id="{82A29189-DC21-4011-8B56-832C6B217195}"/>
              </a:ext>
            </a:extLst>
          </p:cNvPr>
          <p:cNvSpPr txBox="1"/>
          <p:nvPr/>
        </p:nvSpPr>
        <p:spPr>
          <a:xfrm>
            <a:off x="9156272" y="4124690"/>
            <a:ext cx="1275644" cy="369332"/>
          </a:xfrm>
          <a:prstGeom prst="rect">
            <a:avLst/>
          </a:prstGeom>
          <a:noFill/>
        </p:spPr>
        <p:txBody>
          <a:bodyPr wrap="square">
            <a:spAutoFit/>
          </a:bodyPr>
          <a:lstStyle/>
          <a:p>
            <a:r>
              <a:rPr lang="es-EC" dirty="0"/>
              <a:t>#2ea3f2</a:t>
            </a:r>
          </a:p>
        </p:txBody>
      </p:sp>
    </p:spTree>
    <p:extLst>
      <p:ext uri="{BB962C8B-B14F-4D97-AF65-F5344CB8AC3E}">
        <p14:creationId xmlns:p14="http://schemas.microsoft.com/office/powerpoint/2010/main" val="8471981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F616EF-BC41-487D-83B6-142AD0F2AFFF}"/>
              </a:ext>
            </a:extLst>
          </p:cNvPr>
          <p:cNvPicPr>
            <a:picLocks noChangeAspect="1"/>
          </p:cNvPicPr>
          <p:nvPr/>
        </p:nvPicPr>
        <p:blipFill>
          <a:blip r:embed="rId2"/>
          <a:stretch>
            <a:fillRect/>
          </a:stretch>
        </p:blipFill>
        <p:spPr>
          <a:xfrm>
            <a:off x="429557" y="533680"/>
            <a:ext cx="2933954" cy="3284505"/>
          </a:xfrm>
          <a:prstGeom prst="rect">
            <a:avLst/>
          </a:prstGeom>
        </p:spPr>
      </p:pic>
    </p:spTree>
    <p:extLst>
      <p:ext uri="{BB962C8B-B14F-4D97-AF65-F5344CB8AC3E}">
        <p14:creationId xmlns:p14="http://schemas.microsoft.com/office/powerpoint/2010/main" val="6795168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2D4BC62-0A22-4FC4-9858-278D9AF37370}"/>
              </a:ext>
            </a:extLst>
          </p:cNvPr>
          <p:cNvPicPr>
            <a:picLocks noChangeAspect="1"/>
          </p:cNvPicPr>
          <p:nvPr/>
        </p:nvPicPr>
        <p:blipFill>
          <a:blip r:embed="rId2"/>
          <a:stretch>
            <a:fillRect/>
          </a:stretch>
        </p:blipFill>
        <p:spPr>
          <a:xfrm>
            <a:off x="196868" y="302130"/>
            <a:ext cx="2834886" cy="3002540"/>
          </a:xfrm>
          <a:prstGeom prst="rect">
            <a:avLst/>
          </a:prstGeom>
        </p:spPr>
      </p:pic>
      <p:pic>
        <p:nvPicPr>
          <p:cNvPr id="3" name="Imagen 2">
            <a:extLst>
              <a:ext uri="{FF2B5EF4-FFF2-40B4-BE49-F238E27FC236}">
                <a16:creationId xmlns:a16="http://schemas.microsoft.com/office/drawing/2014/main" id="{A2F7DF95-F1B1-451F-9437-CD119E6C5904}"/>
              </a:ext>
            </a:extLst>
          </p:cNvPr>
          <p:cNvPicPr>
            <a:picLocks noChangeAspect="1"/>
          </p:cNvPicPr>
          <p:nvPr/>
        </p:nvPicPr>
        <p:blipFill>
          <a:blip r:embed="rId3"/>
          <a:stretch>
            <a:fillRect/>
          </a:stretch>
        </p:blipFill>
        <p:spPr>
          <a:xfrm>
            <a:off x="3280024" y="302130"/>
            <a:ext cx="2827265" cy="5243014"/>
          </a:xfrm>
          <a:prstGeom prst="rect">
            <a:avLst/>
          </a:prstGeom>
        </p:spPr>
      </p:pic>
      <p:sp>
        <p:nvSpPr>
          <p:cNvPr id="5" name="CuadroTexto 4">
            <a:extLst>
              <a:ext uri="{FF2B5EF4-FFF2-40B4-BE49-F238E27FC236}">
                <a16:creationId xmlns:a16="http://schemas.microsoft.com/office/drawing/2014/main" id="{45305F4C-5313-4120-8CB8-64E7E8AF038D}"/>
              </a:ext>
            </a:extLst>
          </p:cNvPr>
          <p:cNvSpPr txBox="1"/>
          <p:nvPr/>
        </p:nvSpPr>
        <p:spPr>
          <a:xfrm>
            <a:off x="3280024" y="5691200"/>
            <a:ext cx="1038578" cy="369332"/>
          </a:xfrm>
          <a:prstGeom prst="rect">
            <a:avLst/>
          </a:prstGeom>
          <a:noFill/>
        </p:spPr>
        <p:txBody>
          <a:bodyPr wrap="square">
            <a:spAutoFit/>
          </a:bodyPr>
          <a:lstStyle/>
          <a:p>
            <a:r>
              <a:rPr lang="es-EC" dirty="0"/>
              <a:t>#e0e0e0</a:t>
            </a:r>
          </a:p>
        </p:txBody>
      </p:sp>
      <p:pic>
        <p:nvPicPr>
          <p:cNvPr id="6" name="Imagen 5">
            <a:extLst>
              <a:ext uri="{FF2B5EF4-FFF2-40B4-BE49-F238E27FC236}">
                <a16:creationId xmlns:a16="http://schemas.microsoft.com/office/drawing/2014/main" id="{CAFFDEDE-5DA7-487E-8207-2138E5E23893}"/>
              </a:ext>
            </a:extLst>
          </p:cNvPr>
          <p:cNvPicPr>
            <a:picLocks noChangeAspect="1"/>
          </p:cNvPicPr>
          <p:nvPr/>
        </p:nvPicPr>
        <p:blipFill>
          <a:blip r:embed="rId4"/>
          <a:stretch>
            <a:fillRect/>
          </a:stretch>
        </p:blipFill>
        <p:spPr>
          <a:xfrm>
            <a:off x="6355559" y="302130"/>
            <a:ext cx="2644369" cy="5883150"/>
          </a:xfrm>
          <a:prstGeom prst="rect">
            <a:avLst/>
          </a:prstGeom>
        </p:spPr>
      </p:pic>
      <p:pic>
        <p:nvPicPr>
          <p:cNvPr id="7" name="Imagen 6">
            <a:extLst>
              <a:ext uri="{FF2B5EF4-FFF2-40B4-BE49-F238E27FC236}">
                <a16:creationId xmlns:a16="http://schemas.microsoft.com/office/drawing/2014/main" id="{AD518803-83A2-4C67-AFF0-1C8873D56B10}"/>
              </a:ext>
            </a:extLst>
          </p:cNvPr>
          <p:cNvPicPr>
            <a:picLocks noChangeAspect="1"/>
          </p:cNvPicPr>
          <p:nvPr/>
        </p:nvPicPr>
        <p:blipFill>
          <a:blip r:embed="rId5"/>
          <a:stretch>
            <a:fillRect/>
          </a:stretch>
        </p:blipFill>
        <p:spPr>
          <a:xfrm>
            <a:off x="9270862" y="302130"/>
            <a:ext cx="2530059" cy="3383573"/>
          </a:xfrm>
          <a:prstGeom prst="rect">
            <a:avLst/>
          </a:prstGeom>
        </p:spPr>
      </p:pic>
      <p:sp>
        <p:nvSpPr>
          <p:cNvPr id="9" name="CuadroTexto 8">
            <a:extLst>
              <a:ext uri="{FF2B5EF4-FFF2-40B4-BE49-F238E27FC236}">
                <a16:creationId xmlns:a16="http://schemas.microsoft.com/office/drawing/2014/main" id="{D1FD1DC8-C2E1-43ED-8229-07511E5882A5}"/>
              </a:ext>
            </a:extLst>
          </p:cNvPr>
          <p:cNvSpPr txBox="1"/>
          <p:nvPr/>
        </p:nvSpPr>
        <p:spPr>
          <a:xfrm>
            <a:off x="9572977" y="3685703"/>
            <a:ext cx="1241778" cy="369332"/>
          </a:xfrm>
          <a:prstGeom prst="rect">
            <a:avLst/>
          </a:prstGeom>
          <a:noFill/>
        </p:spPr>
        <p:txBody>
          <a:bodyPr wrap="square">
            <a:spAutoFit/>
          </a:bodyPr>
          <a:lstStyle/>
          <a:p>
            <a:r>
              <a:rPr lang="es-EC" dirty="0"/>
              <a:t>#303030</a:t>
            </a:r>
          </a:p>
        </p:txBody>
      </p:sp>
    </p:spTree>
    <p:extLst>
      <p:ext uri="{BB962C8B-B14F-4D97-AF65-F5344CB8AC3E}">
        <p14:creationId xmlns:p14="http://schemas.microsoft.com/office/powerpoint/2010/main" val="28858768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32E2057-A2FB-4CEE-80F6-8E3B072C9781}"/>
              </a:ext>
            </a:extLst>
          </p:cNvPr>
          <p:cNvPicPr>
            <a:picLocks noChangeAspect="1"/>
          </p:cNvPicPr>
          <p:nvPr/>
        </p:nvPicPr>
        <p:blipFill>
          <a:blip r:embed="rId2"/>
          <a:stretch>
            <a:fillRect/>
          </a:stretch>
        </p:blipFill>
        <p:spPr>
          <a:xfrm>
            <a:off x="322467" y="205167"/>
            <a:ext cx="2606266" cy="3467400"/>
          </a:xfrm>
          <a:prstGeom prst="rect">
            <a:avLst/>
          </a:prstGeom>
        </p:spPr>
      </p:pic>
      <p:sp>
        <p:nvSpPr>
          <p:cNvPr id="4" name="CuadroTexto 3">
            <a:extLst>
              <a:ext uri="{FF2B5EF4-FFF2-40B4-BE49-F238E27FC236}">
                <a16:creationId xmlns:a16="http://schemas.microsoft.com/office/drawing/2014/main" id="{646FD949-596F-459F-89D0-C7226EEFB468}"/>
              </a:ext>
            </a:extLst>
          </p:cNvPr>
          <p:cNvSpPr txBox="1"/>
          <p:nvPr/>
        </p:nvSpPr>
        <p:spPr>
          <a:xfrm>
            <a:off x="225777" y="3672567"/>
            <a:ext cx="1230489" cy="369332"/>
          </a:xfrm>
          <a:prstGeom prst="rect">
            <a:avLst/>
          </a:prstGeom>
          <a:noFill/>
        </p:spPr>
        <p:txBody>
          <a:bodyPr wrap="square">
            <a:spAutoFit/>
          </a:bodyPr>
          <a:lstStyle/>
          <a:p>
            <a:r>
              <a:rPr lang="es-EC" dirty="0"/>
              <a:t>#303030</a:t>
            </a:r>
          </a:p>
        </p:txBody>
      </p:sp>
      <p:pic>
        <p:nvPicPr>
          <p:cNvPr id="5" name="Imagen 4">
            <a:extLst>
              <a:ext uri="{FF2B5EF4-FFF2-40B4-BE49-F238E27FC236}">
                <a16:creationId xmlns:a16="http://schemas.microsoft.com/office/drawing/2014/main" id="{74C08A62-8050-4326-8D4A-4FDFF105B7D4}"/>
              </a:ext>
            </a:extLst>
          </p:cNvPr>
          <p:cNvPicPr>
            <a:picLocks noChangeAspect="1"/>
          </p:cNvPicPr>
          <p:nvPr/>
        </p:nvPicPr>
        <p:blipFill>
          <a:blip r:embed="rId3"/>
          <a:stretch>
            <a:fillRect/>
          </a:stretch>
        </p:blipFill>
        <p:spPr>
          <a:xfrm>
            <a:off x="3048000" y="275727"/>
            <a:ext cx="2598645" cy="3398815"/>
          </a:xfrm>
          <a:prstGeom prst="rect">
            <a:avLst/>
          </a:prstGeom>
        </p:spPr>
      </p:pic>
      <p:sp>
        <p:nvSpPr>
          <p:cNvPr id="7" name="CuadroTexto 6">
            <a:extLst>
              <a:ext uri="{FF2B5EF4-FFF2-40B4-BE49-F238E27FC236}">
                <a16:creationId xmlns:a16="http://schemas.microsoft.com/office/drawing/2014/main" id="{1C90F2B3-8944-4886-8B27-91690FDC3D63}"/>
              </a:ext>
            </a:extLst>
          </p:cNvPr>
          <p:cNvSpPr txBox="1"/>
          <p:nvPr/>
        </p:nvSpPr>
        <p:spPr>
          <a:xfrm>
            <a:off x="3127022" y="3672567"/>
            <a:ext cx="1648178" cy="369332"/>
          </a:xfrm>
          <a:prstGeom prst="rect">
            <a:avLst/>
          </a:prstGeom>
          <a:noFill/>
        </p:spPr>
        <p:txBody>
          <a:bodyPr wrap="square">
            <a:spAutoFit/>
          </a:bodyPr>
          <a:lstStyle/>
          <a:p>
            <a:r>
              <a:rPr lang="es-EC" dirty="0"/>
              <a:t>#2ea3f2</a:t>
            </a:r>
          </a:p>
        </p:txBody>
      </p:sp>
      <p:pic>
        <p:nvPicPr>
          <p:cNvPr id="9" name="Imagen 8">
            <a:extLst>
              <a:ext uri="{FF2B5EF4-FFF2-40B4-BE49-F238E27FC236}">
                <a16:creationId xmlns:a16="http://schemas.microsoft.com/office/drawing/2014/main" id="{930C54F8-50C8-4A93-A534-6B82DF3D9A3A}"/>
              </a:ext>
            </a:extLst>
          </p:cNvPr>
          <p:cNvPicPr>
            <a:picLocks noChangeAspect="1"/>
          </p:cNvPicPr>
          <p:nvPr/>
        </p:nvPicPr>
        <p:blipFill>
          <a:blip r:embed="rId4"/>
          <a:stretch>
            <a:fillRect/>
          </a:stretch>
        </p:blipFill>
        <p:spPr>
          <a:xfrm>
            <a:off x="5973349" y="250890"/>
            <a:ext cx="2530059" cy="3375953"/>
          </a:xfrm>
          <a:prstGeom prst="rect">
            <a:avLst/>
          </a:prstGeom>
        </p:spPr>
      </p:pic>
      <p:sp>
        <p:nvSpPr>
          <p:cNvPr id="11" name="CuadroTexto 10">
            <a:extLst>
              <a:ext uri="{FF2B5EF4-FFF2-40B4-BE49-F238E27FC236}">
                <a16:creationId xmlns:a16="http://schemas.microsoft.com/office/drawing/2014/main" id="{05589AEC-EB3E-434B-B437-63AA5E7A9FF1}"/>
              </a:ext>
            </a:extLst>
          </p:cNvPr>
          <p:cNvSpPr txBox="1"/>
          <p:nvPr/>
        </p:nvSpPr>
        <p:spPr>
          <a:xfrm>
            <a:off x="5973349" y="3709543"/>
            <a:ext cx="1354667" cy="369332"/>
          </a:xfrm>
          <a:prstGeom prst="rect">
            <a:avLst/>
          </a:prstGeom>
          <a:noFill/>
        </p:spPr>
        <p:txBody>
          <a:bodyPr wrap="square">
            <a:spAutoFit/>
          </a:bodyPr>
          <a:lstStyle/>
          <a:p>
            <a:r>
              <a:rPr lang="es-EC" dirty="0"/>
              <a:t>#2ea3f2</a:t>
            </a:r>
          </a:p>
        </p:txBody>
      </p:sp>
      <p:pic>
        <p:nvPicPr>
          <p:cNvPr id="12" name="Imagen 11">
            <a:extLst>
              <a:ext uri="{FF2B5EF4-FFF2-40B4-BE49-F238E27FC236}">
                <a16:creationId xmlns:a16="http://schemas.microsoft.com/office/drawing/2014/main" id="{95049562-8FD5-4510-A7F6-AB0373160A43}"/>
              </a:ext>
            </a:extLst>
          </p:cNvPr>
          <p:cNvPicPr>
            <a:picLocks noChangeAspect="1"/>
          </p:cNvPicPr>
          <p:nvPr/>
        </p:nvPicPr>
        <p:blipFill>
          <a:blip r:embed="rId5"/>
          <a:stretch>
            <a:fillRect/>
          </a:stretch>
        </p:blipFill>
        <p:spPr>
          <a:xfrm>
            <a:off x="8830112" y="581163"/>
            <a:ext cx="2933954" cy="1699407"/>
          </a:xfrm>
          <a:prstGeom prst="rect">
            <a:avLst/>
          </a:prstGeom>
        </p:spPr>
      </p:pic>
    </p:spTree>
    <p:extLst>
      <p:ext uri="{BB962C8B-B14F-4D97-AF65-F5344CB8AC3E}">
        <p14:creationId xmlns:p14="http://schemas.microsoft.com/office/powerpoint/2010/main" val="13757109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7DAD0C8-5CE5-4296-8D43-0F5DA7F7E4C1}"/>
              </a:ext>
            </a:extLst>
          </p:cNvPr>
          <p:cNvPicPr>
            <a:picLocks noChangeAspect="1"/>
          </p:cNvPicPr>
          <p:nvPr/>
        </p:nvPicPr>
        <p:blipFill>
          <a:blip r:embed="rId2"/>
          <a:stretch>
            <a:fillRect/>
          </a:stretch>
        </p:blipFill>
        <p:spPr>
          <a:xfrm>
            <a:off x="511371" y="443628"/>
            <a:ext cx="2796782" cy="5456393"/>
          </a:xfrm>
          <a:prstGeom prst="rect">
            <a:avLst/>
          </a:prstGeom>
        </p:spPr>
      </p:pic>
      <p:pic>
        <p:nvPicPr>
          <p:cNvPr id="3" name="Imagen 2">
            <a:extLst>
              <a:ext uri="{FF2B5EF4-FFF2-40B4-BE49-F238E27FC236}">
                <a16:creationId xmlns:a16="http://schemas.microsoft.com/office/drawing/2014/main" id="{3766BA0B-14E8-42D4-A93E-723540BADAFB}"/>
              </a:ext>
            </a:extLst>
          </p:cNvPr>
          <p:cNvPicPr>
            <a:picLocks noChangeAspect="1"/>
          </p:cNvPicPr>
          <p:nvPr/>
        </p:nvPicPr>
        <p:blipFill>
          <a:blip r:embed="rId3"/>
          <a:stretch>
            <a:fillRect/>
          </a:stretch>
        </p:blipFill>
        <p:spPr>
          <a:xfrm>
            <a:off x="3474493" y="443628"/>
            <a:ext cx="2621507" cy="3490262"/>
          </a:xfrm>
          <a:prstGeom prst="rect">
            <a:avLst/>
          </a:prstGeom>
        </p:spPr>
      </p:pic>
      <p:sp>
        <p:nvSpPr>
          <p:cNvPr id="5" name="CuadroTexto 4">
            <a:extLst>
              <a:ext uri="{FF2B5EF4-FFF2-40B4-BE49-F238E27FC236}">
                <a16:creationId xmlns:a16="http://schemas.microsoft.com/office/drawing/2014/main" id="{CC98F601-5966-4A29-96B2-09DE663DF84F}"/>
              </a:ext>
            </a:extLst>
          </p:cNvPr>
          <p:cNvSpPr txBox="1"/>
          <p:nvPr/>
        </p:nvSpPr>
        <p:spPr>
          <a:xfrm>
            <a:off x="3474493" y="3933890"/>
            <a:ext cx="2923822" cy="369332"/>
          </a:xfrm>
          <a:prstGeom prst="rect">
            <a:avLst/>
          </a:prstGeom>
          <a:noFill/>
        </p:spPr>
        <p:txBody>
          <a:bodyPr wrap="square">
            <a:spAutoFit/>
          </a:bodyPr>
          <a:lstStyle/>
          <a:p>
            <a:r>
              <a:rPr lang="es-EC" dirty="0" err="1"/>
              <a:t>rgba</a:t>
            </a:r>
            <a:r>
              <a:rPr lang="es-EC" dirty="0"/>
              <a:t>(255,255,255,0.05)</a:t>
            </a:r>
          </a:p>
        </p:txBody>
      </p:sp>
      <p:pic>
        <p:nvPicPr>
          <p:cNvPr id="6" name="Imagen 5">
            <a:extLst>
              <a:ext uri="{FF2B5EF4-FFF2-40B4-BE49-F238E27FC236}">
                <a16:creationId xmlns:a16="http://schemas.microsoft.com/office/drawing/2014/main" id="{DB168AD5-0A2C-42F0-8851-90DAF5B36E52}"/>
              </a:ext>
            </a:extLst>
          </p:cNvPr>
          <p:cNvPicPr>
            <a:picLocks noChangeAspect="1"/>
          </p:cNvPicPr>
          <p:nvPr/>
        </p:nvPicPr>
        <p:blipFill>
          <a:blip r:embed="rId4"/>
          <a:stretch>
            <a:fillRect/>
          </a:stretch>
        </p:blipFill>
        <p:spPr>
          <a:xfrm>
            <a:off x="6262340" y="458869"/>
            <a:ext cx="2629128" cy="3475021"/>
          </a:xfrm>
          <a:prstGeom prst="rect">
            <a:avLst/>
          </a:prstGeom>
        </p:spPr>
      </p:pic>
      <p:sp>
        <p:nvSpPr>
          <p:cNvPr id="8" name="CuadroTexto 7">
            <a:extLst>
              <a:ext uri="{FF2B5EF4-FFF2-40B4-BE49-F238E27FC236}">
                <a16:creationId xmlns:a16="http://schemas.microsoft.com/office/drawing/2014/main" id="{8A641F9E-4307-4365-83F3-024EFDCDB99D}"/>
              </a:ext>
            </a:extLst>
          </p:cNvPr>
          <p:cNvSpPr txBox="1"/>
          <p:nvPr/>
        </p:nvSpPr>
        <p:spPr>
          <a:xfrm>
            <a:off x="6398315" y="3933890"/>
            <a:ext cx="1343378" cy="369332"/>
          </a:xfrm>
          <a:prstGeom prst="rect">
            <a:avLst/>
          </a:prstGeom>
          <a:noFill/>
        </p:spPr>
        <p:txBody>
          <a:bodyPr wrap="square">
            <a:spAutoFit/>
          </a:bodyPr>
          <a:lstStyle/>
          <a:p>
            <a:r>
              <a:rPr lang="es-EC" dirty="0"/>
              <a:t>#bbbbbb</a:t>
            </a:r>
          </a:p>
        </p:txBody>
      </p:sp>
      <p:pic>
        <p:nvPicPr>
          <p:cNvPr id="9" name="Imagen 8">
            <a:extLst>
              <a:ext uri="{FF2B5EF4-FFF2-40B4-BE49-F238E27FC236}">
                <a16:creationId xmlns:a16="http://schemas.microsoft.com/office/drawing/2014/main" id="{EDBBAF14-46D2-4D0A-9918-668F0C8C5F45}"/>
              </a:ext>
            </a:extLst>
          </p:cNvPr>
          <p:cNvPicPr>
            <a:picLocks noChangeAspect="1"/>
          </p:cNvPicPr>
          <p:nvPr/>
        </p:nvPicPr>
        <p:blipFill>
          <a:blip r:embed="rId5"/>
          <a:stretch>
            <a:fillRect/>
          </a:stretch>
        </p:blipFill>
        <p:spPr>
          <a:xfrm>
            <a:off x="9059333" y="496972"/>
            <a:ext cx="2583404" cy="3436918"/>
          </a:xfrm>
          <a:prstGeom prst="rect">
            <a:avLst/>
          </a:prstGeom>
        </p:spPr>
      </p:pic>
      <p:sp>
        <p:nvSpPr>
          <p:cNvPr id="11" name="CuadroTexto 10">
            <a:extLst>
              <a:ext uri="{FF2B5EF4-FFF2-40B4-BE49-F238E27FC236}">
                <a16:creationId xmlns:a16="http://schemas.microsoft.com/office/drawing/2014/main" id="{AACAB492-58DF-4C61-B32C-4BE4B68F244A}"/>
              </a:ext>
            </a:extLst>
          </p:cNvPr>
          <p:cNvSpPr txBox="1"/>
          <p:nvPr/>
        </p:nvSpPr>
        <p:spPr>
          <a:xfrm>
            <a:off x="9193783" y="3933890"/>
            <a:ext cx="1402307" cy="369332"/>
          </a:xfrm>
          <a:prstGeom prst="rect">
            <a:avLst/>
          </a:prstGeom>
          <a:noFill/>
        </p:spPr>
        <p:txBody>
          <a:bodyPr wrap="square">
            <a:spAutoFit/>
          </a:bodyPr>
          <a:lstStyle/>
          <a:p>
            <a:r>
              <a:rPr lang="es-EC" dirty="0"/>
              <a:t>#2ea3f2</a:t>
            </a:r>
          </a:p>
        </p:txBody>
      </p:sp>
      <p:pic>
        <p:nvPicPr>
          <p:cNvPr id="12" name="Imagen 11">
            <a:extLst>
              <a:ext uri="{FF2B5EF4-FFF2-40B4-BE49-F238E27FC236}">
                <a16:creationId xmlns:a16="http://schemas.microsoft.com/office/drawing/2014/main" id="{4FE55ACC-4055-4754-8E57-18E672DBCB04}"/>
              </a:ext>
            </a:extLst>
          </p:cNvPr>
          <p:cNvPicPr>
            <a:picLocks noChangeAspect="1"/>
          </p:cNvPicPr>
          <p:nvPr/>
        </p:nvPicPr>
        <p:blipFill>
          <a:blip r:embed="rId6"/>
          <a:stretch>
            <a:fillRect/>
          </a:stretch>
        </p:blipFill>
        <p:spPr>
          <a:xfrm>
            <a:off x="8883849" y="4518131"/>
            <a:ext cx="2598645" cy="1950889"/>
          </a:xfrm>
          <a:prstGeom prst="rect">
            <a:avLst/>
          </a:prstGeom>
        </p:spPr>
      </p:pic>
    </p:spTree>
    <p:extLst>
      <p:ext uri="{BB962C8B-B14F-4D97-AF65-F5344CB8AC3E}">
        <p14:creationId xmlns:p14="http://schemas.microsoft.com/office/powerpoint/2010/main" val="1607833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BF72C1A-FD91-4A16-B045-FA59184AFE28}"/>
              </a:ext>
            </a:extLst>
          </p:cNvPr>
          <p:cNvPicPr>
            <a:picLocks noChangeAspect="1"/>
          </p:cNvPicPr>
          <p:nvPr/>
        </p:nvPicPr>
        <p:blipFill>
          <a:blip r:embed="rId2"/>
          <a:stretch>
            <a:fillRect/>
          </a:stretch>
        </p:blipFill>
        <p:spPr>
          <a:xfrm>
            <a:off x="359859" y="302851"/>
            <a:ext cx="2644369" cy="5913632"/>
          </a:xfrm>
          <a:prstGeom prst="rect">
            <a:avLst/>
          </a:prstGeom>
        </p:spPr>
      </p:pic>
      <p:pic>
        <p:nvPicPr>
          <p:cNvPr id="3" name="Imagen 2">
            <a:extLst>
              <a:ext uri="{FF2B5EF4-FFF2-40B4-BE49-F238E27FC236}">
                <a16:creationId xmlns:a16="http://schemas.microsoft.com/office/drawing/2014/main" id="{2FF786CC-7DE6-4198-AEC1-6343D1B40449}"/>
              </a:ext>
            </a:extLst>
          </p:cNvPr>
          <p:cNvPicPr>
            <a:picLocks noChangeAspect="1"/>
          </p:cNvPicPr>
          <p:nvPr/>
        </p:nvPicPr>
        <p:blipFill>
          <a:blip r:embed="rId3"/>
          <a:stretch>
            <a:fillRect/>
          </a:stretch>
        </p:blipFill>
        <p:spPr>
          <a:xfrm>
            <a:off x="3208754" y="302851"/>
            <a:ext cx="2591025" cy="3406435"/>
          </a:xfrm>
          <a:prstGeom prst="rect">
            <a:avLst/>
          </a:prstGeom>
        </p:spPr>
      </p:pic>
      <p:sp>
        <p:nvSpPr>
          <p:cNvPr id="5" name="CuadroTexto 4">
            <a:extLst>
              <a:ext uri="{FF2B5EF4-FFF2-40B4-BE49-F238E27FC236}">
                <a16:creationId xmlns:a16="http://schemas.microsoft.com/office/drawing/2014/main" id="{6FC0BB29-61EF-4CD5-92B7-9BE2B13D7626}"/>
              </a:ext>
            </a:extLst>
          </p:cNvPr>
          <p:cNvSpPr txBox="1"/>
          <p:nvPr/>
        </p:nvSpPr>
        <p:spPr>
          <a:xfrm>
            <a:off x="3208754" y="3709286"/>
            <a:ext cx="2246489" cy="369332"/>
          </a:xfrm>
          <a:prstGeom prst="rect">
            <a:avLst/>
          </a:prstGeom>
          <a:noFill/>
        </p:spPr>
        <p:txBody>
          <a:bodyPr wrap="square">
            <a:spAutoFit/>
          </a:bodyPr>
          <a:lstStyle/>
          <a:p>
            <a:r>
              <a:rPr lang="es-EC" dirty="0" err="1"/>
              <a:t>rgba</a:t>
            </a:r>
            <a:r>
              <a:rPr lang="es-EC" dirty="0"/>
              <a:t>(15,15,15,0.9)</a:t>
            </a:r>
          </a:p>
        </p:txBody>
      </p:sp>
      <p:pic>
        <p:nvPicPr>
          <p:cNvPr id="6" name="Imagen 5">
            <a:extLst>
              <a:ext uri="{FF2B5EF4-FFF2-40B4-BE49-F238E27FC236}">
                <a16:creationId xmlns:a16="http://schemas.microsoft.com/office/drawing/2014/main" id="{98B64E73-C815-47DA-8761-4E6944E4D40C}"/>
              </a:ext>
            </a:extLst>
          </p:cNvPr>
          <p:cNvPicPr>
            <a:picLocks noChangeAspect="1"/>
          </p:cNvPicPr>
          <p:nvPr/>
        </p:nvPicPr>
        <p:blipFill>
          <a:blip r:embed="rId4"/>
          <a:stretch>
            <a:fillRect/>
          </a:stretch>
        </p:blipFill>
        <p:spPr>
          <a:xfrm>
            <a:off x="5921472" y="302851"/>
            <a:ext cx="2651990" cy="5517358"/>
          </a:xfrm>
          <a:prstGeom prst="rect">
            <a:avLst/>
          </a:prstGeom>
        </p:spPr>
      </p:pic>
      <p:sp>
        <p:nvSpPr>
          <p:cNvPr id="8" name="CuadroTexto 7">
            <a:extLst>
              <a:ext uri="{FF2B5EF4-FFF2-40B4-BE49-F238E27FC236}">
                <a16:creationId xmlns:a16="http://schemas.microsoft.com/office/drawing/2014/main" id="{E7C8A524-4070-492D-A491-4EA88A80F067}"/>
              </a:ext>
            </a:extLst>
          </p:cNvPr>
          <p:cNvSpPr txBox="1"/>
          <p:nvPr/>
        </p:nvSpPr>
        <p:spPr>
          <a:xfrm>
            <a:off x="5921472" y="5635543"/>
            <a:ext cx="1264356" cy="369332"/>
          </a:xfrm>
          <a:prstGeom prst="rect">
            <a:avLst/>
          </a:prstGeom>
          <a:noFill/>
        </p:spPr>
        <p:txBody>
          <a:bodyPr wrap="square">
            <a:spAutoFit/>
          </a:bodyPr>
          <a:lstStyle/>
          <a:p>
            <a:r>
              <a:rPr lang="es-EC" dirty="0"/>
              <a:t>#666666</a:t>
            </a:r>
          </a:p>
        </p:txBody>
      </p:sp>
      <p:pic>
        <p:nvPicPr>
          <p:cNvPr id="9" name="Imagen 8">
            <a:extLst>
              <a:ext uri="{FF2B5EF4-FFF2-40B4-BE49-F238E27FC236}">
                <a16:creationId xmlns:a16="http://schemas.microsoft.com/office/drawing/2014/main" id="{777EE730-A1BD-4421-9437-49F0CA57938B}"/>
              </a:ext>
            </a:extLst>
          </p:cNvPr>
          <p:cNvPicPr>
            <a:picLocks noChangeAspect="1"/>
          </p:cNvPicPr>
          <p:nvPr/>
        </p:nvPicPr>
        <p:blipFill>
          <a:blip r:embed="rId5"/>
          <a:stretch>
            <a:fillRect/>
          </a:stretch>
        </p:blipFill>
        <p:spPr>
          <a:xfrm>
            <a:off x="8899064" y="302851"/>
            <a:ext cx="2476715" cy="5204911"/>
          </a:xfrm>
          <a:prstGeom prst="rect">
            <a:avLst/>
          </a:prstGeom>
        </p:spPr>
      </p:pic>
      <p:sp>
        <p:nvSpPr>
          <p:cNvPr id="11" name="CuadroTexto 10">
            <a:extLst>
              <a:ext uri="{FF2B5EF4-FFF2-40B4-BE49-F238E27FC236}">
                <a16:creationId xmlns:a16="http://schemas.microsoft.com/office/drawing/2014/main" id="{C1D82DE3-3A37-4AE9-8EE4-1657F68718F9}"/>
              </a:ext>
            </a:extLst>
          </p:cNvPr>
          <p:cNvSpPr txBox="1"/>
          <p:nvPr/>
        </p:nvSpPr>
        <p:spPr>
          <a:xfrm>
            <a:off x="9987246" y="3886707"/>
            <a:ext cx="1388533" cy="369332"/>
          </a:xfrm>
          <a:prstGeom prst="rect">
            <a:avLst/>
          </a:prstGeom>
          <a:noFill/>
        </p:spPr>
        <p:txBody>
          <a:bodyPr wrap="square">
            <a:spAutoFit/>
          </a:bodyPr>
          <a:lstStyle/>
          <a:p>
            <a:r>
              <a:rPr lang="es-EC" dirty="0"/>
              <a:t>#666666</a:t>
            </a:r>
          </a:p>
        </p:txBody>
      </p:sp>
      <p:sp>
        <p:nvSpPr>
          <p:cNvPr id="13" name="CuadroTexto 12">
            <a:extLst>
              <a:ext uri="{FF2B5EF4-FFF2-40B4-BE49-F238E27FC236}">
                <a16:creationId xmlns:a16="http://schemas.microsoft.com/office/drawing/2014/main" id="{07B8BAFD-4830-411B-A0B4-ACF74EF8B96C}"/>
              </a:ext>
            </a:extLst>
          </p:cNvPr>
          <p:cNvSpPr txBox="1"/>
          <p:nvPr/>
        </p:nvSpPr>
        <p:spPr>
          <a:xfrm>
            <a:off x="7977824" y="6004875"/>
            <a:ext cx="4018844" cy="646331"/>
          </a:xfrm>
          <a:prstGeom prst="rect">
            <a:avLst/>
          </a:prstGeom>
          <a:noFill/>
        </p:spPr>
        <p:txBody>
          <a:bodyPr wrap="square">
            <a:spAutoFit/>
          </a:bodyPr>
          <a:lstStyle/>
          <a:p>
            <a:r>
              <a:rPr lang="es-EC" dirty="0"/>
              <a:t>© </a:t>
            </a:r>
            <a:r>
              <a:rPr lang="es-EC" dirty="0" err="1"/>
              <a:t>Copyrights</a:t>
            </a:r>
            <a:r>
              <a:rPr lang="es-EC" dirty="0"/>
              <a:t> 2019. FIG. Diseño &lt;a </a:t>
            </a:r>
            <a:r>
              <a:rPr lang="es-EC" dirty="0" err="1"/>
              <a:t>href</a:t>
            </a:r>
            <a:r>
              <a:rPr lang="es-EC" dirty="0"/>
              <a:t>="http://holamany.com"&gt;</a:t>
            </a:r>
            <a:r>
              <a:rPr lang="es-EC" dirty="0" err="1"/>
              <a:t>many</a:t>
            </a:r>
            <a:r>
              <a:rPr lang="es-EC" dirty="0"/>
              <a:t>&lt;/a&gt;</a:t>
            </a:r>
          </a:p>
        </p:txBody>
      </p:sp>
    </p:spTree>
    <p:extLst>
      <p:ext uri="{BB962C8B-B14F-4D97-AF65-F5344CB8AC3E}">
        <p14:creationId xmlns:p14="http://schemas.microsoft.com/office/powerpoint/2010/main" val="31795158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96315E-E550-4DF8-B5A4-CD202448DD87}"/>
              </a:ext>
            </a:extLst>
          </p:cNvPr>
          <p:cNvPicPr>
            <a:picLocks noChangeAspect="1"/>
          </p:cNvPicPr>
          <p:nvPr/>
        </p:nvPicPr>
        <p:blipFill>
          <a:blip r:embed="rId2"/>
          <a:stretch>
            <a:fillRect/>
          </a:stretch>
        </p:blipFill>
        <p:spPr>
          <a:xfrm>
            <a:off x="265312" y="245596"/>
            <a:ext cx="2720576" cy="1806097"/>
          </a:xfrm>
          <a:prstGeom prst="rect">
            <a:avLst/>
          </a:prstGeom>
        </p:spPr>
      </p:pic>
      <p:pic>
        <p:nvPicPr>
          <p:cNvPr id="3" name="Imagen 2">
            <a:extLst>
              <a:ext uri="{FF2B5EF4-FFF2-40B4-BE49-F238E27FC236}">
                <a16:creationId xmlns:a16="http://schemas.microsoft.com/office/drawing/2014/main" id="{ABBAB793-5781-4E9D-8A5F-50E0BAD67195}"/>
              </a:ext>
            </a:extLst>
          </p:cNvPr>
          <p:cNvPicPr>
            <a:picLocks noChangeAspect="1"/>
          </p:cNvPicPr>
          <p:nvPr/>
        </p:nvPicPr>
        <p:blipFill>
          <a:blip r:embed="rId3"/>
          <a:stretch>
            <a:fillRect/>
          </a:stretch>
        </p:blipFill>
        <p:spPr>
          <a:xfrm>
            <a:off x="3208470" y="245596"/>
            <a:ext cx="2636748" cy="6294665"/>
          </a:xfrm>
          <a:prstGeom prst="rect">
            <a:avLst/>
          </a:prstGeom>
        </p:spPr>
      </p:pic>
      <p:pic>
        <p:nvPicPr>
          <p:cNvPr id="4" name="Imagen 3">
            <a:extLst>
              <a:ext uri="{FF2B5EF4-FFF2-40B4-BE49-F238E27FC236}">
                <a16:creationId xmlns:a16="http://schemas.microsoft.com/office/drawing/2014/main" id="{B4C8D9A2-745F-460C-966D-ABD98D64D3AC}"/>
              </a:ext>
            </a:extLst>
          </p:cNvPr>
          <p:cNvPicPr>
            <a:picLocks noChangeAspect="1"/>
          </p:cNvPicPr>
          <p:nvPr/>
        </p:nvPicPr>
        <p:blipFill>
          <a:blip r:embed="rId4"/>
          <a:stretch>
            <a:fillRect/>
          </a:stretch>
        </p:blipFill>
        <p:spPr>
          <a:xfrm>
            <a:off x="6067800" y="103850"/>
            <a:ext cx="2575783" cy="3421677"/>
          </a:xfrm>
          <a:prstGeom prst="rect">
            <a:avLst/>
          </a:prstGeom>
        </p:spPr>
      </p:pic>
      <p:pic>
        <p:nvPicPr>
          <p:cNvPr id="5" name="Imagen 4">
            <a:extLst>
              <a:ext uri="{FF2B5EF4-FFF2-40B4-BE49-F238E27FC236}">
                <a16:creationId xmlns:a16="http://schemas.microsoft.com/office/drawing/2014/main" id="{FC660218-C9E5-4CF0-9DC5-D32F59F17326}"/>
              </a:ext>
            </a:extLst>
          </p:cNvPr>
          <p:cNvPicPr>
            <a:picLocks noChangeAspect="1"/>
          </p:cNvPicPr>
          <p:nvPr/>
        </p:nvPicPr>
        <p:blipFill>
          <a:blip r:embed="rId5"/>
          <a:stretch>
            <a:fillRect/>
          </a:stretch>
        </p:blipFill>
        <p:spPr>
          <a:xfrm>
            <a:off x="8927130" y="103850"/>
            <a:ext cx="2651990" cy="4061812"/>
          </a:xfrm>
          <a:prstGeom prst="rect">
            <a:avLst/>
          </a:prstGeom>
        </p:spPr>
      </p:pic>
      <p:sp>
        <p:nvSpPr>
          <p:cNvPr id="7" name="CuadroTexto 6">
            <a:extLst>
              <a:ext uri="{FF2B5EF4-FFF2-40B4-BE49-F238E27FC236}">
                <a16:creationId xmlns:a16="http://schemas.microsoft.com/office/drawing/2014/main" id="{D958B45A-4BB3-459F-87F7-2353ACC978ED}"/>
              </a:ext>
            </a:extLst>
          </p:cNvPr>
          <p:cNvSpPr txBox="1"/>
          <p:nvPr/>
        </p:nvSpPr>
        <p:spPr>
          <a:xfrm>
            <a:off x="9076266" y="4185418"/>
            <a:ext cx="1727200" cy="369332"/>
          </a:xfrm>
          <a:prstGeom prst="rect">
            <a:avLst/>
          </a:prstGeom>
          <a:noFill/>
        </p:spPr>
        <p:txBody>
          <a:bodyPr wrap="square">
            <a:spAutoFit/>
          </a:bodyPr>
          <a:lstStyle/>
          <a:p>
            <a:r>
              <a:rPr lang="es-EC" dirty="0" err="1"/>
              <a:t>rgba</a:t>
            </a:r>
            <a:r>
              <a:rPr lang="es-EC" dirty="0"/>
              <a:t>(0,0,0,0)</a:t>
            </a:r>
          </a:p>
        </p:txBody>
      </p:sp>
    </p:spTree>
    <p:extLst>
      <p:ext uri="{BB962C8B-B14F-4D97-AF65-F5344CB8AC3E}">
        <p14:creationId xmlns:p14="http://schemas.microsoft.com/office/powerpoint/2010/main" val="37919391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4568640-D10B-4513-92B9-D528D03C9846}"/>
              </a:ext>
            </a:extLst>
          </p:cNvPr>
          <p:cNvPicPr>
            <a:picLocks noChangeAspect="1"/>
          </p:cNvPicPr>
          <p:nvPr/>
        </p:nvPicPr>
        <p:blipFill>
          <a:blip r:embed="rId2"/>
          <a:stretch>
            <a:fillRect/>
          </a:stretch>
        </p:blipFill>
        <p:spPr>
          <a:xfrm>
            <a:off x="134223" y="264632"/>
            <a:ext cx="2621507" cy="5403048"/>
          </a:xfrm>
          <a:prstGeom prst="rect">
            <a:avLst/>
          </a:prstGeom>
        </p:spPr>
      </p:pic>
      <p:sp>
        <p:nvSpPr>
          <p:cNvPr id="4" name="CuadroTexto 3">
            <a:extLst>
              <a:ext uri="{FF2B5EF4-FFF2-40B4-BE49-F238E27FC236}">
                <a16:creationId xmlns:a16="http://schemas.microsoft.com/office/drawing/2014/main" id="{C4B1C1DA-2E51-424C-BF13-C363285293B6}"/>
              </a:ext>
            </a:extLst>
          </p:cNvPr>
          <p:cNvSpPr txBox="1"/>
          <p:nvPr/>
        </p:nvSpPr>
        <p:spPr>
          <a:xfrm>
            <a:off x="293511" y="5667680"/>
            <a:ext cx="948267" cy="369332"/>
          </a:xfrm>
          <a:prstGeom prst="rect">
            <a:avLst/>
          </a:prstGeom>
          <a:noFill/>
        </p:spPr>
        <p:txBody>
          <a:bodyPr wrap="square">
            <a:spAutoFit/>
          </a:bodyPr>
          <a:lstStyle/>
          <a:p>
            <a:r>
              <a:rPr lang="es-EC" dirty="0"/>
              <a:t>#ffffff</a:t>
            </a:r>
          </a:p>
        </p:txBody>
      </p:sp>
      <p:pic>
        <p:nvPicPr>
          <p:cNvPr id="5" name="Imagen 4">
            <a:extLst>
              <a:ext uri="{FF2B5EF4-FFF2-40B4-BE49-F238E27FC236}">
                <a16:creationId xmlns:a16="http://schemas.microsoft.com/office/drawing/2014/main" id="{566A1ABD-D7E0-40D2-B936-DC4FEF90F316}"/>
              </a:ext>
            </a:extLst>
          </p:cNvPr>
          <p:cNvPicPr>
            <a:picLocks noChangeAspect="1"/>
          </p:cNvPicPr>
          <p:nvPr/>
        </p:nvPicPr>
        <p:blipFill>
          <a:blip r:embed="rId3"/>
          <a:stretch>
            <a:fillRect/>
          </a:stretch>
        </p:blipFill>
        <p:spPr>
          <a:xfrm>
            <a:off x="3361604" y="428476"/>
            <a:ext cx="2621507" cy="5075360"/>
          </a:xfrm>
          <a:prstGeom prst="rect">
            <a:avLst/>
          </a:prstGeom>
        </p:spPr>
      </p:pic>
      <p:sp>
        <p:nvSpPr>
          <p:cNvPr id="8" name="CuadroTexto 7">
            <a:extLst>
              <a:ext uri="{FF2B5EF4-FFF2-40B4-BE49-F238E27FC236}">
                <a16:creationId xmlns:a16="http://schemas.microsoft.com/office/drawing/2014/main" id="{6BAC0E4D-95CB-482E-8C67-3DEF4ABDD402}"/>
              </a:ext>
            </a:extLst>
          </p:cNvPr>
          <p:cNvSpPr txBox="1"/>
          <p:nvPr/>
        </p:nvSpPr>
        <p:spPr>
          <a:xfrm>
            <a:off x="10216444" y="3970303"/>
            <a:ext cx="1151468" cy="369332"/>
          </a:xfrm>
          <a:prstGeom prst="rect">
            <a:avLst/>
          </a:prstGeom>
          <a:noFill/>
        </p:spPr>
        <p:txBody>
          <a:bodyPr wrap="square">
            <a:spAutoFit/>
          </a:bodyPr>
          <a:lstStyle/>
          <a:p>
            <a:r>
              <a:rPr lang="es-EC" dirty="0"/>
              <a:t>#ffffff</a:t>
            </a:r>
          </a:p>
        </p:txBody>
      </p:sp>
      <p:pic>
        <p:nvPicPr>
          <p:cNvPr id="9" name="Imagen 8">
            <a:extLst>
              <a:ext uri="{FF2B5EF4-FFF2-40B4-BE49-F238E27FC236}">
                <a16:creationId xmlns:a16="http://schemas.microsoft.com/office/drawing/2014/main" id="{0EEEB3FD-F632-438F-A3FB-55691E06F2D5}"/>
              </a:ext>
            </a:extLst>
          </p:cNvPr>
          <p:cNvPicPr>
            <a:picLocks noChangeAspect="1"/>
          </p:cNvPicPr>
          <p:nvPr/>
        </p:nvPicPr>
        <p:blipFill>
          <a:blip r:embed="rId4"/>
          <a:stretch>
            <a:fillRect/>
          </a:stretch>
        </p:blipFill>
        <p:spPr>
          <a:xfrm>
            <a:off x="6588985" y="464266"/>
            <a:ext cx="2575783" cy="6393734"/>
          </a:xfrm>
          <a:prstGeom prst="rect">
            <a:avLst/>
          </a:prstGeom>
        </p:spPr>
      </p:pic>
    </p:spTree>
    <p:extLst>
      <p:ext uri="{BB962C8B-B14F-4D97-AF65-F5344CB8AC3E}">
        <p14:creationId xmlns:p14="http://schemas.microsoft.com/office/powerpoint/2010/main" val="39678436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1C46881-CD5B-4FFC-AEE0-A59B6E4E1151}"/>
              </a:ext>
            </a:extLst>
          </p:cNvPr>
          <p:cNvPicPr>
            <a:picLocks noChangeAspect="1"/>
          </p:cNvPicPr>
          <p:nvPr/>
        </p:nvPicPr>
        <p:blipFill>
          <a:blip r:embed="rId2"/>
          <a:stretch>
            <a:fillRect/>
          </a:stretch>
        </p:blipFill>
        <p:spPr>
          <a:xfrm>
            <a:off x="479801" y="481420"/>
            <a:ext cx="2720576" cy="4427604"/>
          </a:xfrm>
          <a:prstGeom prst="rect">
            <a:avLst/>
          </a:prstGeom>
        </p:spPr>
      </p:pic>
      <p:pic>
        <p:nvPicPr>
          <p:cNvPr id="3" name="Imagen 2">
            <a:extLst>
              <a:ext uri="{FF2B5EF4-FFF2-40B4-BE49-F238E27FC236}">
                <a16:creationId xmlns:a16="http://schemas.microsoft.com/office/drawing/2014/main" id="{86EEB0C1-700C-4034-B16C-A63FDC093E6E}"/>
              </a:ext>
            </a:extLst>
          </p:cNvPr>
          <p:cNvPicPr>
            <a:picLocks noChangeAspect="1"/>
          </p:cNvPicPr>
          <p:nvPr/>
        </p:nvPicPr>
        <p:blipFill>
          <a:blip r:embed="rId3"/>
          <a:stretch>
            <a:fillRect/>
          </a:stretch>
        </p:blipFill>
        <p:spPr>
          <a:xfrm>
            <a:off x="3413528" y="481420"/>
            <a:ext cx="2682472" cy="3482642"/>
          </a:xfrm>
          <a:prstGeom prst="rect">
            <a:avLst/>
          </a:prstGeom>
        </p:spPr>
      </p:pic>
      <p:pic>
        <p:nvPicPr>
          <p:cNvPr id="4" name="Imagen 3">
            <a:extLst>
              <a:ext uri="{FF2B5EF4-FFF2-40B4-BE49-F238E27FC236}">
                <a16:creationId xmlns:a16="http://schemas.microsoft.com/office/drawing/2014/main" id="{7AA2D510-03B7-4991-B60D-D3388E82BAB3}"/>
              </a:ext>
            </a:extLst>
          </p:cNvPr>
          <p:cNvPicPr>
            <a:picLocks noChangeAspect="1"/>
          </p:cNvPicPr>
          <p:nvPr/>
        </p:nvPicPr>
        <p:blipFill>
          <a:blip r:embed="rId4"/>
          <a:stretch>
            <a:fillRect/>
          </a:stretch>
        </p:blipFill>
        <p:spPr>
          <a:xfrm>
            <a:off x="6309151" y="272900"/>
            <a:ext cx="2644369" cy="3467400"/>
          </a:xfrm>
          <a:prstGeom prst="rect">
            <a:avLst/>
          </a:prstGeom>
        </p:spPr>
      </p:pic>
      <p:sp>
        <p:nvSpPr>
          <p:cNvPr id="6" name="CuadroTexto 5">
            <a:extLst>
              <a:ext uri="{FF2B5EF4-FFF2-40B4-BE49-F238E27FC236}">
                <a16:creationId xmlns:a16="http://schemas.microsoft.com/office/drawing/2014/main" id="{38F29574-7E9E-4CBB-A99C-6FA4FC009D8B}"/>
              </a:ext>
            </a:extLst>
          </p:cNvPr>
          <p:cNvSpPr txBox="1"/>
          <p:nvPr/>
        </p:nvSpPr>
        <p:spPr>
          <a:xfrm>
            <a:off x="6186311" y="3779396"/>
            <a:ext cx="2438400" cy="369332"/>
          </a:xfrm>
          <a:prstGeom prst="rect">
            <a:avLst/>
          </a:prstGeom>
          <a:noFill/>
        </p:spPr>
        <p:txBody>
          <a:bodyPr wrap="square">
            <a:spAutoFit/>
          </a:bodyPr>
          <a:lstStyle/>
          <a:p>
            <a:r>
              <a:rPr lang="es-EC" dirty="0" err="1"/>
              <a:t>rgba</a:t>
            </a:r>
            <a:r>
              <a:rPr lang="es-EC" dirty="0"/>
              <a:t>(255,255,255,0.2)</a:t>
            </a:r>
          </a:p>
        </p:txBody>
      </p:sp>
      <p:pic>
        <p:nvPicPr>
          <p:cNvPr id="7" name="Imagen 6">
            <a:extLst>
              <a:ext uri="{FF2B5EF4-FFF2-40B4-BE49-F238E27FC236}">
                <a16:creationId xmlns:a16="http://schemas.microsoft.com/office/drawing/2014/main" id="{9FFA9E8D-03AD-4B98-8D8C-2E68772AFF51}"/>
              </a:ext>
            </a:extLst>
          </p:cNvPr>
          <p:cNvPicPr>
            <a:picLocks noChangeAspect="1"/>
          </p:cNvPicPr>
          <p:nvPr/>
        </p:nvPicPr>
        <p:blipFill>
          <a:blip r:embed="rId5"/>
          <a:stretch>
            <a:fillRect/>
          </a:stretch>
        </p:blipFill>
        <p:spPr>
          <a:xfrm>
            <a:off x="9119598" y="171957"/>
            <a:ext cx="2613887" cy="4572396"/>
          </a:xfrm>
          <a:prstGeom prst="rect">
            <a:avLst/>
          </a:prstGeom>
        </p:spPr>
      </p:pic>
      <p:sp>
        <p:nvSpPr>
          <p:cNvPr id="9" name="CuadroTexto 8">
            <a:extLst>
              <a:ext uri="{FF2B5EF4-FFF2-40B4-BE49-F238E27FC236}">
                <a16:creationId xmlns:a16="http://schemas.microsoft.com/office/drawing/2014/main" id="{999F19BE-D450-45E7-905D-DC0CDC4A696A}"/>
              </a:ext>
            </a:extLst>
          </p:cNvPr>
          <p:cNvSpPr txBox="1"/>
          <p:nvPr/>
        </p:nvSpPr>
        <p:spPr>
          <a:xfrm>
            <a:off x="8991625" y="4744353"/>
            <a:ext cx="1501422" cy="369332"/>
          </a:xfrm>
          <a:prstGeom prst="rect">
            <a:avLst/>
          </a:prstGeom>
          <a:noFill/>
        </p:spPr>
        <p:txBody>
          <a:bodyPr wrap="square">
            <a:spAutoFit/>
          </a:bodyPr>
          <a:lstStyle/>
          <a:p>
            <a:r>
              <a:rPr lang="es-EC" dirty="0" err="1"/>
              <a:t>rgba</a:t>
            </a:r>
            <a:r>
              <a:rPr lang="es-EC" dirty="0"/>
              <a:t>(0,0,0,0)</a:t>
            </a:r>
          </a:p>
        </p:txBody>
      </p:sp>
    </p:spTree>
    <p:extLst>
      <p:ext uri="{BB962C8B-B14F-4D97-AF65-F5344CB8AC3E}">
        <p14:creationId xmlns:p14="http://schemas.microsoft.com/office/powerpoint/2010/main" val="39703541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2782</Words>
  <Application>Microsoft Office PowerPoint</Application>
  <PresentationFormat>Panorámica</PresentationFormat>
  <Paragraphs>275</Paragraphs>
  <Slides>107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107</vt:i4>
      </vt:variant>
    </vt:vector>
  </HeadingPairs>
  <TitlesOfParts>
    <vt:vector size="112" baseType="lpstr">
      <vt:lpstr>Arial</vt:lpstr>
      <vt:lpstr>Calibri</vt:lpstr>
      <vt:lpstr>Calibri Light</vt:lpstr>
      <vt:lpstr>Trebuchet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 Chiriboga N.</dc:creator>
  <cp:lastModifiedBy>Daniel Chiriboga N.</cp:lastModifiedBy>
  <cp:revision>1</cp:revision>
  <dcterms:created xsi:type="dcterms:W3CDTF">2020-06-24T16:10:18Z</dcterms:created>
  <dcterms:modified xsi:type="dcterms:W3CDTF">2020-06-24T18:01:54Z</dcterms:modified>
</cp:coreProperties>
</file>